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56" r:id="rId3"/>
    <p:sldId id="257" r:id="rId4"/>
    <p:sldId id="258" r:id="rId5"/>
    <p:sldId id="259" r:id="rId6"/>
    <p:sldId id="26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C731F-D2FE-448C-8BF5-EDBABC6A5E9F}" type="datetimeFigureOut">
              <a:rPr lang="en-US"/>
              <a:t>6/10/2022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0BF0B-2B8A-4688-B855-4C9645574360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6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BF0B-2B8A-4688-B855-4C9645574360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4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BF0B-2B8A-4688-B855-4C9645574360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34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BF0B-2B8A-4688-B855-4C9645574360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3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BF0B-2B8A-4688-B855-4C9645574360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75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BF0B-2B8A-4688-B855-4C9645574360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5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BF0B-2B8A-4688-B855-4C9645574360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20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45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12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576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89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16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97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77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23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7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01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46AF9-2CB8-4D2C-9CCA-669D6AF96306}" type="datetimeFigureOut">
              <a:rPr lang="en-GB" smtClean="0"/>
              <a:t>10/06/2022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675D3-4582-485D-A7B8-622D474D7F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45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CC82F71-CB0B-80D3-BF49-C99F94FB006A}"/>
              </a:ext>
            </a:extLst>
          </p:cNvPr>
          <p:cNvSpPr txBox="1">
            <a:spLocks/>
          </p:cNvSpPr>
          <p:nvPr/>
        </p:nvSpPr>
        <p:spPr bwMode="auto">
          <a:xfrm>
            <a:off x="1657349" y="2248628"/>
            <a:ext cx="5829300" cy="82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en-US" sz="3300" b="1" dirty="0">
                <a:solidFill>
                  <a:srgbClr val="1F497D"/>
                </a:solidFill>
                <a:latin typeface="Cambria" pitchFamily="18" charset="0"/>
                <a:cs typeface="Arial" charset="0"/>
              </a:rPr>
              <a:t>Primary Resource</a:t>
            </a:r>
            <a:endParaRPr lang="en-GB" altLang="en-US" sz="3300" b="1" dirty="0">
              <a:solidFill>
                <a:srgbClr val="1F497D"/>
              </a:solidFill>
              <a:latin typeface="Cambria" pitchFamily="18" charset="0"/>
              <a:cs typeface="Arial" charset="0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64B3023C-3B8C-DE3F-5817-63584C8E0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45" y="1546163"/>
            <a:ext cx="810815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01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290" y="308027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sz="8800" dirty="0">
                <a:latin typeface="+mn-lt"/>
              </a:rPr>
              <a:t>Reversible and Irreversible Changes</a:t>
            </a:r>
            <a:endParaRPr lang="en-GB" sz="88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68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05" y="1597588"/>
            <a:ext cx="7886700" cy="113650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the next few pages are some examples of </a:t>
            </a: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reversible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changes</a:t>
            </a:r>
            <a:b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85" y="2425278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367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09134" y="1241425"/>
            <a:ext cx="3850104" cy="31085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2800" dirty="0"/>
              <a:t>All changes of state are reversible including:</a:t>
            </a:r>
            <a:r>
              <a:rPr lang="en-US" sz="2800" dirty="0"/>
              <a:t>​</a:t>
            </a:r>
            <a:endParaRPr lang="EN-GB" sz="2800"/>
          </a:p>
          <a:p>
            <a:r>
              <a:rPr lang="en-GB" sz="2800" dirty="0"/>
              <a:t>- melting</a:t>
            </a:r>
            <a:r>
              <a:rPr lang="en-US" sz="2800" dirty="0"/>
              <a:t>​</a:t>
            </a:r>
            <a:endParaRPr lang="EN-GB" sz="2800"/>
          </a:p>
          <a:p>
            <a:r>
              <a:rPr lang="en-GB" sz="2800" dirty="0"/>
              <a:t>- boiling</a:t>
            </a:r>
            <a:r>
              <a:rPr lang="en-US" sz="2800" dirty="0"/>
              <a:t>​</a:t>
            </a:r>
            <a:endParaRPr lang="EN-GB" sz="2800"/>
          </a:p>
          <a:p>
            <a:r>
              <a:rPr lang="en-GB" sz="2800" dirty="0"/>
              <a:t>- evaporating</a:t>
            </a:r>
            <a:r>
              <a:rPr lang="en-US" sz="2800" dirty="0"/>
              <a:t>​</a:t>
            </a:r>
            <a:endParaRPr lang="EN-GB" sz="2800" dirty="0"/>
          </a:p>
          <a:p>
            <a:r>
              <a:rPr lang="en-GB" sz="2800" dirty="0"/>
              <a:t>- condensing</a:t>
            </a:r>
            <a:r>
              <a:rPr lang="en-US" sz="2800" dirty="0"/>
              <a:t>​</a:t>
            </a:r>
            <a:endParaRPr lang="EN-GB" sz="2800" dirty="0"/>
          </a:p>
          <a:p>
            <a:r>
              <a:rPr lang="en-GB" sz="2800" dirty="0"/>
              <a:t>- freezing</a:t>
            </a:r>
            <a:endParaRPr lang="en-US" sz="2800" dirty="0"/>
          </a:p>
        </p:txBody>
      </p:sp>
      <p:pic>
        <p:nvPicPr>
          <p:cNvPr id="3" name="Picture 2" descr="boil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413" y="1431925"/>
            <a:ext cx="4534815" cy="3389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513" y="5510213"/>
            <a:ext cx="7052643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Calibri"/>
              </a:rPr>
              <a:t>Do you know what all these words mean?</a:t>
            </a:r>
          </a:p>
        </p:txBody>
      </p:sp>
    </p:spTree>
    <p:extLst>
      <p:ext uri="{BB962C8B-B14F-4D97-AF65-F5344CB8AC3E}">
        <p14:creationId xmlns:p14="http://schemas.microsoft.com/office/powerpoint/2010/main" val="339134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650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083" y="3616137"/>
            <a:ext cx="7886700" cy="2788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Mixing and dissolving are reversible changes</a:t>
            </a:r>
          </a:p>
          <a:p>
            <a:pPr marL="0" indent="0">
              <a:buNone/>
            </a:pPr>
            <a:r>
              <a:rPr lang="en-GB" dirty="0"/>
              <a:t>E.g. </a:t>
            </a:r>
          </a:p>
          <a:p>
            <a:pPr marL="0" indent="0">
              <a:buNone/>
            </a:pPr>
            <a:r>
              <a:rPr lang="en-GB" dirty="0"/>
              <a:t>Dissolving sugar in tea. You can get the sugar back by evaporation.</a:t>
            </a:r>
          </a:p>
          <a:p>
            <a:pPr marL="0" indent="0">
              <a:buNone/>
            </a:pPr>
            <a:r>
              <a:rPr lang="en-GB" dirty="0"/>
              <a:t>Mixing salt and sand. You can separate them by sieving</a:t>
            </a:r>
          </a:p>
        </p:txBody>
      </p:sp>
      <p:pic>
        <p:nvPicPr>
          <p:cNvPr id="5" name="Picture 4" descr="sugar in t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236" y="177643"/>
            <a:ext cx="4915111" cy="32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5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905" y="1597588"/>
            <a:ext cx="7886700" cy="113650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 the next few pages are some examples of </a:t>
            </a:r>
            <a:r>
              <a:rPr lang="en-GB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irreversible</a:t>
            </a:r>
            <a: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changes</a:t>
            </a:r>
            <a:br>
              <a:rPr lang="en-GB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885" y="2425278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Calibri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35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14" y="204029"/>
            <a:ext cx="78867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Cooking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E.g. Making a loaf of bread. The flour, yeast, oil, water and salt are mixed together and then heated in the oven. They react together in a way that means you can't 'unmake' the loaf again afterward. 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All cooking is like this.</a:t>
            </a:r>
          </a:p>
          <a:p>
            <a:endParaRPr lang="en-GB" dirty="0"/>
          </a:p>
        </p:txBody>
      </p:sp>
      <p:pic>
        <p:nvPicPr>
          <p:cNvPr id="6" name="Picture 5" descr="br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39" y="3128022"/>
            <a:ext cx="3782675" cy="34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3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297" y="702332"/>
            <a:ext cx="7886700" cy="129382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Burning</a:t>
            </a: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0" indent="0">
              <a:buNone/>
            </a:pPr>
            <a:r>
              <a:rPr lang="en-GB" dirty="0"/>
              <a:t>E.g. When green grass burns into black ash it is impossible to get the green grass back again</a:t>
            </a:r>
          </a:p>
          <a:p>
            <a:endParaRPr lang="en-GB" dirty="0"/>
          </a:p>
        </p:txBody>
      </p:sp>
      <p:pic>
        <p:nvPicPr>
          <p:cNvPr id="5" name="Picture 4" descr="bur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3" y="2219325"/>
            <a:ext cx="6487000" cy="43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6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38" y="254704"/>
            <a:ext cx="7886700" cy="2552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Chemical reactions where the substances react together to form new substances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E.g. Rusting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Iron + Oxygen -&gt; Iron Oxide</a:t>
            </a:r>
          </a:p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It is impossible to get the un-rusted iron back again.</a:t>
            </a:r>
          </a:p>
          <a:p>
            <a:endParaRPr lang="en-GB" dirty="0"/>
          </a:p>
        </p:txBody>
      </p:sp>
      <p:pic>
        <p:nvPicPr>
          <p:cNvPr id="6" name="Picture 5" descr="rus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38" y="3103563"/>
            <a:ext cx="5244700" cy="314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64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213</Words>
  <Application>Microsoft Office PowerPoint</Application>
  <PresentationFormat>On-screen Show (4:3)</PresentationFormat>
  <Paragraphs>31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Wingdings 2</vt:lpstr>
      <vt:lpstr>Office Theme</vt:lpstr>
      <vt:lpstr>PowerPoint Presentation</vt:lpstr>
      <vt:lpstr>Reversible and Irreversible Changes</vt:lpstr>
      <vt:lpstr>On the next few pages are some examples of reversible changes </vt:lpstr>
      <vt:lpstr>PowerPoint Presentation</vt:lpstr>
      <vt:lpstr> </vt:lpstr>
      <vt:lpstr>On the next few pages are some examples of irreversible changes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(88pt. Calibri)</dc:title>
  <dc:creator>Keith Phipps</dc:creator>
  <cp:lastModifiedBy>Desk</cp:lastModifiedBy>
  <cp:revision>10</cp:revision>
  <dcterms:created xsi:type="dcterms:W3CDTF">2016-05-17T17:48:25Z</dcterms:created>
  <dcterms:modified xsi:type="dcterms:W3CDTF">2022-06-10T19:06:33Z</dcterms:modified>
</cp:coreProperties>
</file>