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AFF"/>
    <a:srgbClr val="F2F2F2"/>
    <a:srgbClr val="9DC3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72" d="100"/>
          <a:sy n="72" d="100"/>
        </p:scale>
        <p:origin x="58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FF1D8-D6FA-40C7-8018-0985BFA1CCD1}" type="datetimeFigureOut">
              <a:rPr lang="en-GB" smtClean="0"/>
              <a:pPr/>
              <a:t>24/05/2022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0F32F-E2CE-474B-9CF6-B4627024B5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2872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FF1D8-D6FA-40C7-8018-0985BFA1CCD1}" type="datetimeFigureOut">
              <a:rPr lang="en-GB" smtClean="0"/>
              <a:pPr/>
              <a:t>24/05/2022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0F32F-E2CE-474B-9CF6-B4627024B5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5851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FF1D8-D6FA-40C7-8018-0985BFA1CCD1}" type="datetimeFigureOut">
              <a:rPr lang="en-GB" smtClean="0"/>
              <a:pPr/>
              <a:t>24/05/2022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0F32F-E2CE-474B-9CF6-B4627024B5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5072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FF1D8-D6FA-40C7-8018-0985BFA1CCD1}" type="datetimeFigureOut">
              <a:rPr lang="en-GB" smtClean="0"/>
              <a:pPr/>
              <a:t>24/05/2022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0F32F-E2CE-474B-9CF6-B4627024B5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5153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FF1D8-D6FA-40C7-8018-0985BFA1CCD1}" type="datetimeFigureOut">
              <a:rPr lang="en-GB" smtClean="0"/>
              <a:pPr/>
              <a:t>24/05/2022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0F32F-E2CE-474B-9CF6-B4627024B5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5239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FF1D8-D6FA-40C7-8018-0985BFA1CCD1}" type="datetimeFigureOut">
              <a:rPr lang="en-GB" smtClean="0"/>
              <a:pPr/>
              <a:t>24/05/2022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0F32F-E2CE-474B-9CF6-B4627024B5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6246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FF1D8-D6FA-40C7-8018-0985BFA1CCD1}" type="datetimeFigureOut">
              <a:rPr lang="en-GB" smtClean="0"/>
              <a:pPr/>
              <a:t>24/05/2022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0F32F-E2CE-474B-9CF6-B4627024B5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5367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FF1D8-D6FA-40C7-8018-0985BFA1CCD1}" type="datetimeFigureOut">
              <a:rPr lang="en-GB" smtClean="0"/>
              <a:pPr/>
              <a:t>24/05/2022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0F32F-E2CE-474B-9CF6-B4627024B5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2307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FF1D8-D6FA-40C7-8018-0985BFA1CCD1}" type="datetimeFigureOut">
              <a:rPr lang="en-GB" smtClean="0"/>
              <a:pPr/>
              <a:t>24/05/2022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0F32F-E2CE-474B-9CF6-B4627024B5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0022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FF1D8-D6FA-40C7-8018-0985BFA1CCD1}" type="datetimeFigureOut">
              <a:rPr lang="en-GB" smtClean="0"/>
              <a:pPr/>
              <a:t>24/05/2022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0F32F-E2CE-474B-9CF6-B4627024B5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2989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FF1D8-D6FA-40C7-8018-0985BFA1CCD1}" type="datetimeFigureOut">
              <a:rPr lang="en-GB" smtClean="0"/>
              <a:pPr/>
              <a:t>24/05/2022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0F32F-E2CE-474B-9CF6-B4627024B5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3887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3FF1D8-D6FA-40C7-8018-0985BFA1CCD1}" type="datetimeFigureOut">
              <a:rPr lang="en-GB" smtClean="0"/>
              <a:pPr/>
              <a:t>24/05/2022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00F32F-E2CE-474B-9CF6-B4627024B5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6202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CC82F71-CB0B-80D3-BF49-C99F94FB006A}"/>
              </a:ext>
            </a:extLst>
          </p:cNvPr>
          <p:cNvSpPr txBox="1">
            <a:spLocks/>
          </p:cNvSpPr>
          <p:nvPr/>
        </p:nvSpPr>
        <p:spPr bwMode="auto">
          <a:xfrm>
            <a:off x="3181349" y="2248628"/>
            <a:ext cx="5829300" cy="826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639763" indent="-246063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indent="-246063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187450" indent="-20955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1462088" indent="-20955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19192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3764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28336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2908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None/>
              <a:defRPr/>
            </a:pPr>
            <a:r>
              <a:rPr lang="en-US" altLang="en-US" sz="3300" b="1" dirty="0">
                <a:solidFill>
                  <a:srgbClr val="1F497D"/>
                </a:solidFill>
                <a:latin typeface="Cambria" pitchFamily="18" charset="0"/>
                <a:cs typeface="Arial" charset="0"/>
              </a:rPr>
              <a:t>Primary Resource</a:t>
            </a:r>
            <a:endParaRPr lang="en-GB" altLang="en-US" sz="3300" b="1" dirty="0">
              <a:solidFill>
                <a:srgbClr val="1F497D"/>
              </a:solidFill>
              <a:latin typeface="Cambria" pitchFamily="18" charset="0"/>
              <a:cs typeface="Arial" charset="0"/>
            </a:endParaRPr>
          </a:p>
        </p:txBody>
      </p:sp>
      <p:pic>
        <p:nvPicPr>
          <p:cNvPr id="7" name="Picture 17">
            <a:extLst>
              <a:ext uri="{FF2B5EF4-FFF2-40B4-BE49-F238E27FC236}">
                <a16:creationId xmlns:a16="http://schemas.microsoft.com/office/drawing/2014/main" id="{64B3023C-3B8C-DE3F-5817-63584C8E061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5244" y="1546162"/>
            <a:ext cx="810815" cy="702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5401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9144" y="0"/>
            <a:ext cx="107727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Excuse me, are these your teeth?</a:t>
            </a:r>
          </a:p>
        </p:txBody>
      </p:sp>
      <p:pic>
        <p:nvPicPr>
          <p:cNvPr id="1026" name="Picture 2" descr="Image result for animal jaw and teeth bon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051" y="1055688"/>
            <a:ext cx="6596062" cy="4397375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26331" y="5724526"/>
            <a:ext cx="104155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No? Who do you think they belong to?</a:t>
            </a:r>
          </a:p>
        </p:txBody>
      </p:sp>
    </p:spTree>
    <p:extLst>
      <p:ext uri="{BB962C8B-B14F-4D97-AF65-F5344CB8AC3E}">
        <p14:creationId xmlns:p14="http://schemas.microsoft.com/office/powerpoint/2010/main" val="3035344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6269" y="157163"/>
            <a:ext cx="107727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Feel your teeth with your tongue. </a:t>
            </a:r>
          </a:p>
          <a:p>
            <a:r>
              <a:rPr lang="en-GB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all your teeth feel the same?</a:t>
            </a:r>
          </a:p>
        </p:txBody>
      </p:sp>
      <p:pic>
        <p:nvPicPr>
          <p:cNvPr id="2050" name="Picture 2" descr="Image result for human jaw and teet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656" y="2171700"/>
            <a:ext cx="5670420" cy="425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113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0014" y="157163"/>
            <a:ext cx="11987212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do you think they are a different shape?</a:t>
            </a:r>
          </a:p>
          <a:p>
            <a:pPr algn="ctr"/>
            <a:endParaRPr lang="en-GB" sz="4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GB" sz="4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Discuss with the people around your table.</a:t>
            </a:r>
          </a:p>
        </p:txBody>
      </p:sp>
      <p:pic>
        <p:nvPicPr>
          <p:cNvPr id="3074" name="Picture 2" descr="Image result for app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586" y="2739330"/>
            <a:ext cx="5667375" cy="3790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172451" y="3114212"/>
            <a:ext cx="40195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Take a bite of your piece of apple. What happens in your mouth?</a:t>
            </a:r>
          </a:p>
        </p:txBody>
      </p:sp>
    </p:spTree>
    <p:extLst>
      <p:ext uri="{BB962C8B-B14F-4D97-AF65-F5344CB8AC3E}">
        <p14:creationId xmlns:p14="http://schemas.microsoft.com/office/powerpoint/2010/main" val="18551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9075" y="392014"/>
            <a:ext cx="117490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Take a second bite – but this time try to only chew it with your front teeth – if you have them! </a:t>
            </a:r>
          </a:p>
          <a:p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Make sure it’s chewed up small enough to swallow – it may take a while! </a:t>
            </a:r>
          </a:p>
        </p:txBody>
      </p:sp>
      <p:pic>
        <p:nvPicPr>
          <p:cNvPr id="4098" name="Picture 2" descr="https://scontent.flhr2-1.fna.fbcdn.net/v/t1.0-9/10360841_10155584900230294_4669395222796980532_n.jpg?oh=a4d5ebae9250f03646c9c51558b5d803&amp;oe=58BFBD0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94" b="50416"/>
          <a:stretch/>
        </p:blipFill>
        <p:spPr bwMode="auto">
          <a:xfrm>
            <a:off x="4831557" y="2700338"/>
            <a:ext cx="2524125" cy="340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2037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human teeth diagr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" y="890949"/>
            <a:ext cx="5143500" cy="4123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686551" y="890949"/>
            <a:ext cx="401954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different teeth in your mouth have different jobs to do.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0069" y="5322569"/>
            <a:ext cx="113014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 incisors are not meant to grind the food up which is why it felt so odd to only chew with them. </a:t>
            </a:r>
          </a:p>
        </p:txBody>
      </p:sp>
    </p:spTree>
    <p:extLst>
      <p:ext uri="{BB962C8B-B14F-4D97-AF65-F5344CB8AC3E}">
        <p14:creationId xmlns:p14="http://schemas.microsoft.com/office/powerpoint/2010/main" val="351224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9075" y="392014"/>
            <a:ext cx="11749087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don’t need to worry about taking care of my baby teeth as I get new ones anyway!</a:t>
            </a:r>
          </a:p>
          <a:p>
            <a:endParaRPr lang="en-GB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True or false?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0050" y="3943350"/>
            <a:ext cx="1156811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False! </a:t>
            </a:r>
          </a:p>
          <a:p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Poor dental care could cause other problems like gum disease and could also damage adult teeth (which are lying under the baby teeth waiting to emerge).</a:t>
            </a:r>
          </a:p>
        </p:txBody>
      </p:sp>
      <p:pic>
        <p:nvPicPr>
          <p:cNvPr id="7170" name="Picture 2" descr="Image result for baby teet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3850" y="1884730"/>
            <a:ext cx="3352800" cy="2682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1628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6269" y="157163"/>
            <a:ext cx="10772775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should you do to keep your teeth healthy?</a:t>
            </a:r>
          </a:p>
          <a:p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Jot down ideas.</a:t>
            </a:r>
          </a:p>
        </p:txBody>
      </p:sp>
      <p:pic>
        <p:nvPicPr>
          <p:cNvPr id="6146" name="Picture 2" descr="Image result for healthy teet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7049" y="2743199"/>
            <a:ext cx="5067002" cy="3729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44686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3888" y="442912"/>
            <a:ext cx="115681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Brush your teeth twice a day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Avoid lots of sugary drinks and sweets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Visit the dentist regularly</a:t>
            </a:r>
          </a:p>
        </p:txBody>
      </p:sp>
      <p:pic>
        <p:nvPicPr>
          <p:cNvPr id="8194" name="Picture 2" descr="Image result for dentist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39" t="25859"/>
          <a:stretch/>
        </p:blipFill>
        <p:spPr bwMode="auto">
          <a:xfrm>
            <a:off x="442912" y="2548202"/>
            <a:ext cx="6858002" cy="3862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517451" y="3510458"/>
            <a:ext cx="4674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http://kidshealth.org/en/kids/teeth-movie.html</a:t>
            </a:r>
          </a:p>
        </p:txBody>
      </p:sp>
    </p:spTree>
    <p:extLst>
      <p:ext uri="{BB962C8B-B14F-4D97-AF65-F5344CB8AC3E}">
        <p14:creationId xmlns:p14="http://schemas.microsoft.com/office/powerpoint/2010/main" val="4054474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239</Words>
  <Application>Microsoft Office PowerPoint</Application>
  <PresentationFormat>Widescreen</PresentationFormat>
  <Paragraphs>24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Cambria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Kimberley</dc:creator>
  <cp:lastModifiedBy>Desk</cp:lastModifiedBy>
  <cp:revision>24</cp:revision>
  <dcterms:created xsi:type="dcterms:W3CDTF">2016-11-20T12:23:31Z</dcterms:created>
  <dcterms:modified xsi:type="dcterms:W3CDTF">2022-05-24T18:32:49Z</dcterms:modified>
</cp:coreProperties>
</file>