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5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2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7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5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CA54-6F12-4AD7-A068-5C34C36867EB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C82F71-CB0B-80D3-BF49-C99F94FB006A}"/>
              </a:ext>
            </a:extLst>
          </p:cNvPr>
          <p:cNvSpPr txBox="1">
            <a:spLocks/>
          </p:cNvSpPr>
          <p:nvPr/>
        </p:nvSpPr>
        <p:spPr bwMode="auto">
          <a:xfrm>
            <a:off x="3181349" y="2248628"/>
            <a:ext cx="58293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300" b="1" dirty="0">
                <a:solidFill>
                  <a:srgbClr val="1F497D"/>
                </a:solidFill>
                <a:latin typeface="Cambria" pitchFamily="18" charset="0"/>
                <a:cs typeface="Arial" charset="0"/>
              </a:rPr>
              <a:t>Primary Resource</a:t>
            </a:r>
            <a:endParaRPr lang="en-GB" altLang="en-US" sz="3300" b="1" dirty="0">
              <a:solidFill>
                <a:srgbClr val="1F497D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64B3023C-3B8C-DE3F-5817-63584C8E0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44" y="1546162"/>
            <a:ext cx="81081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0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10" y="684016"/>
            <a:ext cx="100443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How do some living things adapt to natural changes in their environment?</a:t>
            </a: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Choose the correct answer in each scenario that follows.  </a:t>
            </a:r>
          </a:p>
        </p:txBody>
      </p:sp>
      <p:pic>
        <p:nvPicPr>
          <p:cNvPr id="1028" name="Picture 4" descr="http://www.publicdomainpictures.net/pictures/30000/velka/the-four-seas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44" y="3173376"/>
            <a:ext cx="5176667" cy="3305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0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When the tide goes out, a limpet stays safe from predators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4" y="2954215"/>
            <a:ext cx="488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1…clamping tightly to a rock (which also stops them from drying out).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6587" y="2954215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2…spitting out poison.</a:t>
            </a:r>
          </a:p>
        </p:txBody>
      </p:sp>
      <p:pic>
        <p:nvPicPr>
          <p:cNvPr id="5122" name="Picture 2" descr="Image result for limp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80" y="3953021"/>
            <a:ext cx="3733920" cy="2584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During Winter, much of Canada is covered in snow. To hide from predators a snowshoe hare will…..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4" y="2954215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1…hibernate.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6587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2…change from having brown fur to white fur.</a:t>
            </a:r>
          </a:p>
        </p:txBody>
      </p:sp>
      <p:pic>
        <p:nvPicPr>
          <p:cNvPr id="4098" name="Picture 2" descr="Image result for snowshoe h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4" y="3900103"/>
            <a:ext cx="3842965" cy="2634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2" y="576775"/>
            <a:ext cx="5725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At night, a tulip flower will close up…..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4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1…to stop the dew from getting the pollen wet.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6587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2…to protect it from frost.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141" y="4954788"/>
            <a:ext cx="954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Actually, scientists aren’t really sure why, but both of these theories are considered a possibility.</a:t>
            </a:r>
          </a:p>
        </p:txBody>
      </p:sp>
      <p:pic>
        <p:nvPicPr>
          <p:cNvPr id="3074" name="Picture 2" descr="Image result for tulip at n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70" y="443914"/>
            <a:ext cx="1882726" cy="251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Dormice survive the cold winter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3504" y="1747766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1…hibernating for 6 months.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3504" y="3831377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2…growing thicker fur.</a:t>
            </a:r>
          </a:p>
        </p:txBody>
      </p:sp>
      <p:pic>
        <p:nvPicPr>
          <p:cNvPr id="2050" name="Picture 2" descr="Image result for dormou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6"/>
          <a:stretch/>
        </p:blipFill>
        <p:spPr bwMode="auto">
          <a:xfrm>
            <a:off x="1503522" y="1873379"/>
            <a:ext cx="4319876" cy="428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To cope with less available food during winter, a squirrel will 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13" y="2203095"/>
            <a:ext cx="488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1…fatten up over summer so it doesn’t need to eat.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098" y="4145841"/>
            <a:ext cx="4881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2…spend the summer and autumn storing food for the winter months.</a:t>
            </a:r>
          </a:p>
        </p:txBody>
      </p:sp>
      <p:pic>
        <p:nvPicPr>
          <p:cNvPr id="6146" name="Picture 2" descr="Image result for squir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00" y="2686929"/>
            <a:ext cx="4038530" cy="3115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An American bison will cool down in the summer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13" y="2203095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1…shading under a tree.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988" y="2249261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2…shedding their thick, brown coats.</a:t>
            </a:r>
          </a:p>
        </p:txBody>
      </p:sp>
      <p:pic>
        <p:nvPicPr>
          <p:cNvPr id="7172" name="Picture 4" descr="Image result for american bison summ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6359" r="27282" b="23077"/>
          <a:stretch/>
        </p:blipFill>
        <p:spPr bwMode="auto">
          <a:xfrm>
            <a:off x="2841670" y="3097898"/>
            <a:ext cx="4135905" cy="3521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193" y="590843"/>
            <a:ext cx="90934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Answers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Limpets 1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Snowshoe Hare 2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Tulip 1 &amp; </a:t>
            </a:r>
            <a:r>
              <a:rPr lang="en-GB" sz="320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2 </a:t>
            </a:r>
            <a:r>
              <a:rPr lang="en-GB" sz="200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(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Actually, scientists aren’t really sure why, but both of these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theories are considered a possibility.)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Dormouse 1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Squirrel 2 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Bison 2 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endParaRPr lang="en-GB" sz="4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 descr="Image result for snowshoe h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25" y="3815697"/>
            <a:ext cx="3685392" cy="2458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267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Berlin Sans FB</vt:lpstr>
      <vt:lpstr>Calibri</vt:lpstr>
      <vt:lpstr>Calibri Light</vt:lpstr>
      <vt:lpstr>Cambria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Kimberley</dc:creator>
  <cp:lastModifiedBy>Desk</cp:lastModifiedBy>
  <cp:revision>17</cp:revision>
  <cp:lastPrinted>2017-03-06T10:20:05Z</cp:lastPrinted>
  <dcterms:created xsi:type="dcterms:W3CDTF">2017-02-13T20:27:11Z</dcterms:created>
  <dcterms:modified xsi:type="dcterms:W3CDTF">2022-05-24T18:27:26Z</dcterms:modified>
</cp:coreProperties>
</file>