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85" r:id="rId2"/>
    <p:sldId id="396" r:id="rId3"/>
    <p:sldId id="395" r:id="rId4"/>
    <p:sldId id="397" r:id="rId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FFF99"/>
    <a:srgbClr val="DAA600"/>
    <a:srgbClr val="FF0066"/>
    <a:srgbClr val="DFF0F5"/>
    <a:srgbClr val="B9DFE9"/>
    <a:srgbClr val="31859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6" autoAdjust="0"/>
    <p:restoredTop sz="93455" autoAdjust="0"/>
  </p:normalViewPr>
  <p:slideViewPr>
    <p:cSldViewPr>
      <p:cViewPr varScale="1">
        <p:scale>
          <a:sx n="100" d="100"/>
          <a:sy n="100" d="100"/>
        </p:scale>
        <p:origin x="114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3385368-4B1B-46B4-B2B8-596C0CFF6F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E33A964-C92B-4216-96AA-4D456DD12A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5C57279-1BFA-4D1D-8548-0FA87A14B9CF}" type="datetimeFigureOut">
              <a:rPr lang="en-GB"/>
              <a:pPr>
                <a:defRPr/>
              </a:pPr>
              <a:t>23/11/2017</a:t>
            </a:fld>
            <a:endParaRPr lang="en-GB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C74D5BF-1E69-4555-A4B1-261DE9A1930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69A701AD-E960-44BF-ACB1-3A18CE429F3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CAFF03-B228-4DE3-8417-52B801358E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873F07-F0D8-47FA-9B14-2BFA23CE5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B62EC-BDBA-463B-81E3-A9632C7D9F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8DBC73-F608-4382-98AE-47833A2E84F6}" type="datetimeFigureOut">
              <a:rPr lang="en-GB"/>
              <a:pPr>
                <a:defRPr/>
              </a:pPr>
              <a:t>23/11/2017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985387-72B3-43A1-9478-13AE910042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9B2FF86-EA90-4AF2-9EDF-1C9B70954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C1804-160C-43A6-91E9-50E923E00A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E75BD-234A-47E7-9CB5-FD8C229DE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617F56-46DF-443F-9050-79419A93BE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1938B-8299-47EF-9A50-B87090F5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667F-B0C9-416A-956F-80CCE587D3B1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67E50-FD0A-44C0-923E-49909427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62AF-FBF9-47A2-AD87-06729B91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1325-F526-402B-A51E-E68EA2468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9921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6451F-D52A-423D-82E8-1B15256C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66698-ABAF-4F84-82FF-C6A2CED45884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3C6FF-9C8E-45EE-B9A6-BDF4B2A3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7688C-DAFD-4424-AE58-48DAD059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93B17-3BC9-4038-98FE-8F2A8F27A5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672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5530-2890-4370-9C45-26A5B915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1D7E-2844-4E69-BC20-F65E3EE1E26F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1C3B6-B43E-4015-8EBB-108FC3C7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78178-9983-4EE8-8F72-2B2F1CCB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C9EFA-3B34-422B-AC44-7F1E8666FA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165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6A17D-8809-4821-AA43-AADD3E26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C0A01-1842-4434-963F-48CD11105589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8047-E0F3-4D61-816F-A7F006FF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A988D-DDC1-4A43-B76B-E032C9A35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1E928-DCE9-4658-87F3-0C32C8A9A8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30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2B903-B0A5-41CA-AE9F-4B4B5FBC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C989-C297-4BD5-9FF2-A81685ECD7C2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2EBDE-C518-4E27-9B7A-3D483F75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15845-1483-4FAF-ADFD-85B7566C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9FA1-08EA-4068-9D85-C920970526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083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610A6A-A45C-4E79-A3F6-5437688D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D000-508B-4897-944E-EAC73E858673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06FFE6-3B65-4A74-AED3-DE7983809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96295B-D315-40D1-8826-C7248BE6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75D8-1850-4493-B77E-F5DA643C33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94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660552-DA3D-4D35-874D-243E5C596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9BCB-AA49-4A91-8B3F-9C8D7F30B450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224F90-A08F-49C7-B9EA-56155288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570D24-7EF6-4584-9A6B-DE2A7AE3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E45A-A3C1-42B9-A47D-2685C34819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485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7AE8B3-81FF-49D0-AB6B-17DEDD83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9E5CC-075E-4B39-ABAB-6B545DCE2116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A649B3F-A129-4799-9129-C2752B43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E2578F-9227-4A0C-92DC-40C82ADF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307EE-D392-43E7-9FB3-873E20C6CC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886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AED7540-E776-4AA0-9613-DABEF017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19673-B557-420A-9BD7-F27B6B9A49EC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32CE06-EF3D-43AA-9F22-2F26F66E1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2EC99E-B694-45AA-9F38-2706B68B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E1D9A-FEF9-41D6-B8D1-4E581E551A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53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A7FC94-9055-4868-8091-96AAC8C0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6F70A-F576-45FB-AC98-BEE6A0C7801F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3A0F45-F522-44FB-8A6B-0FDE6DC5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C8C378-C154-4CFA-B08C-6EDE177F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048CD-12D9-4809-91B6-D5027579D0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205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0413CD-33BE-46EA-A721-663C7243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F5F0-92BD-4748-AB03-92D250D4C1C7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A9FC13-6FBF-4516-9AE3-A3540F13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E8DD17-0D01-4808-8695-C8E21FB1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138A-E7D0-48CE-B1D8-8786F48810B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934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D1F2D7B-C91D-472C-BBEC-17A7AE2B3F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768FB4-F4E5-4A7D-A630-63542F40CC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7DB47-26B4-48C5-8320-383785A04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D4A634-10A2-484D-BF21-1A2010111D88}" type="datetimeFigureOut">
              <a:rPr lang="en-GB"/>
              <a:pPr>
                <a:defRPr/>
              </a:pPr>
              <a:t>23/11/2017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A22EA-1078-42CE-A942-49B5E29FA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F2906-3D49-4952-891F-6F5F37C63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CB326B-0C8A-4ED5-8BD3-64F0153CC9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img.weburbanist.com/wp-content/uploads/2008/03/cool-futuristic-floating-city-design.jpg">
            <a:extLst>
              <a:ext uri="{FF2B5EF4-FFF2-40B4-BE49-F238E27FC236}">
                <a16:creationId xmlns:a16="http://schemas.microsoft.com/office/drawing/2014/main" id="{72BB967C-AAFC-4CC6-BD06-83117E647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13993" b="40850"/>
          <a:stretch/>
        </p:blipFill>
        <p:spPr bwMode="auto">
          <a:xfrm rot="276161">
            <a:off x="5512031" y="3934655"/>
            <a:ext cx="3334699" cy="2657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099" name="Title 1">
            <a:extLst>
              <a:ext uri="{FF2B5EF4-FFF2-40B4-BE49-F238E27FC236}">
                <a16:creationId xmlns:a16="http://schemas.microsoft.com/office/drawing/2014/main" id="{E50035D2-237B-4C7B-947F-5176C554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38"/>
          </a:xfrm>
        </p:spPr>
        <p:txBody>
          <a:bodyPr/>
          <a:lstStyle/>
          <a:p>
            <a:r>
              <a:rPr lang="en-GB" altLang="en-US" sz="5400" b="1">
                <a:solidFill>
                  <a:srgbClr val="7030A0"/>
                </a:solidFill>
              </a:rPr>
              <a:t>What do you think settlements might be like in the future?</a:t>
            </a:r>
          </a:p>
        </p:txBody>
      </p:sp>
      <p:pic>
        <p:nvPicPr>
          <p:cNvPr id="2" name="Picture 2" descr="http://img.homedit.com/2011/06/Mentougou-Eco-Valley-1.jpg">
            <a:extLst>
              <a:ext uri="{FF2B5EF4-FFF2-40B4-BE49-F238E27FC236}">
                <a16:creationId xmlns:a16="http://schemas.microsoft.com/office/drawing/2014/main" id="{A18C7F6F-F289-492B-ABC9-045EDE99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7297">
            <a:off x="6331970" y="2085983"/>
            <a:ext cx="2563812" cy="2247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http://img.weburbanist.com/wp-content/uploads/2008/03/cool-futuristic-floating-city-design.jpg">
            <a:extLst>
              <a:ext uri="{FF2B5EF4-FFF2-40B4-BE49-F238E27FC236}">
                <a16:creationId xmlns:a16="http://schemas.microsoft.com/office/drawing/2014/main" id="{782ABEB1-FB36-49EB-A2E5-DE43D0F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7" t="60156" b="-1"/>
          <a:stretch/>
        </p:blipFill>
        <p:spPr bwMode="auto">
          <a:xfrm rot="649818">
            <a:off x="899697" y="4104347"/>
            <a:ext cx="3334699" cy="2344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10D5AC58-CCF5-4AE6-8211-7AAF73FD1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5659">
            <a:off x="480844" y="2121320"/>
            <a:ext cx="3346450" cy="209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20C45DC1-7AC6-4919-8EBE-776332CD0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 b="5812"/>
          <a:stretch>
            <a:fillRect/>
          </a:stretch>
        </p:blipFill>
        <p:spPr bwMode="auto">
          <a:xfrm rot="10312077">
            <a:off x="3625679" y="3083711"/>
            <a:ext cx="3452813" cy="2154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1337065-376C-4193-9917-6FB8B450D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r>
              <a:rPr lang="en-GB" altLang="en-US" sz="6000" b="1">
                <a:solidFill>
                  <a:srgbClr val="7030A0"/>
                </a:solidFill>
              </a:rPr>
              <a:t>Earth relocation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8297E-03BD-4C3E-98DB-928D76F2E1CD}"/>
              </a:ext>
            </a:extLst>
          </p:cNvPr>
          <p:cNvSpPr txBox="1"/>
          <p:nvPr/>
        </p:nvSpPr>
        <p:spPr>
          <a:xfrm>
            <a:off x="395288" y="1196975"/>
            <a:ext cx="8569325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It is the year 3014, the citizens of Earth are relocating to Mars. We are building new cities using the lessons we have learnt from our time on Earth about s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ustainability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 and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community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. </a:t>
            </a:r>
          </a:p>
          <a:p>
            <a:pPr eaLnBrk="1" hangingPunct="1">
              <a:defRPr/>
            </a:pPr>
            <a:endParaRPr lang="en-GB" sz="2800" dirty="0">
              <a:solidFill>
                <a:schemeClr val="accent5">
                  <a:lumMod val="75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You are in charge of the advertising department for the relocation.  </a:t>
            </a:r>
          </a:p>
          <a:p>
            <a:pPr eaLnBrk="1" hangingPunct="1">
              <a:defRPr/>
            </a:pPr>
            <a:endParaRPr lang="en-GB" sz="2800" dirty="0">
              <a:solidFill>
                <a:schemeClr val="accent5">
                  <a:lumMod val="75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You need to create a poster for the people of Earth </a:t>
            </a:r>
            <a:r>
              <a:rPr lang="en-GB" sz="2800" b="1" dirty="0">
                <a:solidFill>
                  <a:srgbClr val="C0504D"/>
                </a:solidFill>
                <a:latin typeface="+mn-lt"/>
                <a:cs typeface="Arial" charset="0"/>
              </a:rPr>
              <a:t>persuading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 them to move to the new city. You must tell them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why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 this city is a good choice, how it is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sustainable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 and include a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picture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ss.org/settlement/calendar/2009/RichardBizley-Art_Exhibition_on_Mars-650.jpg">
            <a:extLst>
              <a:ext uri="{FF2B5EF4-FFF2-40B4-BE49-F238E27FC236}">
                <a16:creationId xmlns:a16="http://schemas.microsoft.com/office/drawing/2014/main" id="{7A2B2052-67B5-4385-91BB-E9CED51FA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52963"/>
            <a:ext cx="36464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4" descr="data:image/jpeg;base64,/9j/4AAQSkZJRgABAQAAAQABAAD/2wCEAAkGBxQTEhQUEhQVFBQXFBQUGBUXFBQXFBQYFBgWGBcUGBgYHCggGBolHBcUIjEhJSkrLi4uFx8zODMsNygtLisBCgoKDg0OGxAQGywkICUsLCwsLCwsLCwsLCwsLDAsLCwsLCwsLCwsLCwsLDQsLCwsLCwsLCwsLCwsLCwsLCwsLP/AABEIAKgBLAMBIgACEQEDEQH/xAAcAAABBQEBAQAAAAAAAAAAAAAEAAIDBQYBBwj/xABIEAABAwEFBAcEBwQJAwUAAAABAAIRAwQSITFBBRNRYQYicYGRobEywdHwByNCUnKC4RRiorIkM1Njc5KzwvEVNNJDg6O08v/EABkBAAMBAQEAAAAAAAAAAAAAAAABAgMEBf/EACgRAAICAgECBgIDAQAAAAAAAAABAhEDEiExURMiMkFhcYGxBMHwkf/aAAwDAQACEQMRAD8A211K6iriW7T2J1BmsTxSRIpJ4pI2CgPdropovdJbtGwUC7tc3aL3aW7RsFAm7XQ0jJFbtLdpbBQPJ1EpbsHkp92lu0WMHNnOmKYaSL3acAUbMVAO7XN2rDdg6QuGhwxRuGoBcTd2jzRXN0nsGoAaaa2irDdJbpGwUB7tLdozdJbtGwagW7S3aN3aW6RsGoHu0riN3aW6RsGoEaa6KaN3a5u0bBQJu0t2jN2lu0bBQFu05tNFGmkGJbDoH3a6GIm4kGI2Cge4lcRO7Xd2ixUDBi7cRO7Xd2iwo7u13dordrlxY7F0QhidcU7GKUU0bBQJcSuovdrP9ItrOoEtY0HqsM6tvvIvcwGtefDSUnNLkai3wWbIMxoSO8YEeOHcnbtDdG2TZ2fn/ncrTdpRnasJRp0CbtcuI3dpFirYVAVxK4jN2lukbBQHcXLiN3S5ukbBQHcSuIzdLm6RsFAsJXAit0lukWFAhorm7Re6XRTRsFAe7S3aM3QXdyjYKAt2lu0ZulzdI2CgS4nAIndJbpJsaIABqkbqmNFMdQ5KXZSS9yLqqQWecimmhyTw06KNpdy9IsYbMVw0TwTusFN+0EZhPxWJ4uwNcSuIjfAqSmGlPxkS8TQJcS3aONEJCkrWRPoTqBimlu0eKS5cT2FQyE0wproUVfBpPIrnUjWkQbLrB7LwyLqsdgqPA9EcFkPo72kX0TTIwp3bruIfeJB5hwdjzHBa1z0pSaY9R8Lz/prabluYJi9Zw3+N5b/EB3Erdb1eW/SeS62MDdaDR/HUSUtuGGrXJp+h22aQo7oe0Kt1rMoFTHtgEP8AIc1s7i8/6JWTFrokl9nqEmJmoxznHtkhehErPHlttFZY0xtxcLE+UpW25kR3V24qXavSJlntLKdUQ19MG/8AdN5wxHDnp6XrHAgEEEESCMQQciE7AZcSuKWFxKwIriVxSwlCNgIriVxSwlCNgIbi4WqeEoRsAE+sBgU4GckS6mDmFw0W8EtmVcSJs6p9xd3Q0TwEbCdEdxcuKZcT2ERXErimXIS2AiuLm6U6SNh2QbkJOohTpItBYHUsgKjbZCFYJKWkylkaBabHDNTNUi7dQkiXKyq27t2lZKd+qcfssGL39g95wWDpfSU/rEUGiXExvT/4LKdK7eXVbQ5ziSatSJOgLoA5AKjslbA/id6roaqNhFWz6EstsZVYHsMtPiOII0KC27Xiz1odB3T4IzHVPgqPoGyoD1g3dvYHQJ9oTBz4DzHBEfSDtEUKIYPbqkNy+wC2+fAgfm5Llj6qRu6XDI+hVC5QD4i9OPGKlX3Qr423THEwoOilIGzNboLxHfUqfBM6WWgWekx4AM1Q2DOMteYkZGQMVCbk2/llbRXlYW+0Ly7pHtAV7abswwOpSTncLiTGmLiO5ek7NNO0Uy+m44YFpzaeBXlNos961WgaitXPex7j6A+SuK4YSkrVHo3RilDG4j2bKfCl8+C0LrRjiVlOitWWs4FlD+FkK92kDTZUqO9ljHvOGjAXH0XLivZmk0r5LGnagfMeClbUWJ6E2mtWa57yTee4E4ReAacAORC1zaTgtejaMXGJgPpMf/SaX+D/AL3rS/R6537MQSTFQwCT1QQ0wOA1jmVl/pGB/aqM/wBm3/Uctb0MkUqmH/qn+Vi0nOlFCUPI2aE1CntMqA1uKe1/BJSMnElhKE2UkbEjl1NlKU7AckuJIsR1JJMa+ZHAx5A+8IsB6S4kiwEkkklYxJJSkiwEkkSmyiwHSkuLhHNFhQ6U11QDVN3fNYf6Sa1Sm2iGVHMDy8EtddPVDYxGIzKa5dFJI2r7UAQBjM+SdvV5nsjpa8NYwsFS4B9YXGXAw2CNTe1JyB7V6Gxt5oc2QCAYOYU7VwaPGkfP233dav8A4lT1cq6xHA/id6o/bxxrf4lT1KrrEcD+J3qu6fpM4dT3roqIpUMQep/tKzP0su61Dk1/m5nwVl0atwa2g05lmHc0rzzpDtd9arUD3Xg2tVuO1ul7bonUANAHJcf8eL3b+zbIubNntioW2BsE+3T1I+1aDpzA8FzpNU/oLGl9470EAucSLrKgMXjlizLDEJu3v+xA/eYf/sKvNhNbfyTFGkHNGhLw4n/TCzi6pt8Jstxu/wAGu6FMJZTcPZuPBOGZuHPPQrz63VCy213DMWio6ND9a4x2YKw2F0mfZmBkwAb41BGrI8fFZ82ze1qtSIvvc+JmLzy4CdYvLTDCSlK+5nlrg2XR603KxpgyOoWz93dy09sXZ/Qpv0mbSf8AtBptc4NFIAtDiA6/eJkDA4EDuQeyQTUpPGbSaZ7CwuYf8xcCebAoPpFqza3n9yn6IwxSmysnKTNJ9G9pihHGu7+Sl8VvDWC8z6B2gMs5fBIbUqOIESbrKJgT2LaWrbtOnZ9+6Q0tBAiHOJyaAdT+uSzk/O18kONpM8/6XW11W3PDohjm02wIgBwOPEy4r0bo21oZUDTI3rv5WLxm27QNWu+o6AXVC6BiBLsBzhekdB7W8X2k9V15+Od7qAn54aJ5VUkzSrxtL4JenVvcDToNwa+C86uEwGdmBnjgOK1VOIHYFgumFpvWyk37rGHtl5+e9bZlXAdiG+hDh5UEpShjWGaE2btVtYEsDgBxAHoVNk6Ms7y5fUO8SvosNCU1QE39pQ9oqANJ4LlMAtB4hFlKCrkL34jNAbN2q2oapGQquaDxutYJ54yoNruuUajmnFrZVP0dLWUHknqioSOJDmsjvVLoUscTVOtze3vTmWoFUlpqBtVlOJDgMZykx4I1tlA1SY3jhRZbwcV0OVZSpgiQ44Fw72kg+YTd4A8NvwTlOusJEeEvZltK4XDDmY8ifchLzuKpOkFueypZw0xLyTrMQ2OyHuTXLJ8M1CgrVYcxvEu8A0+8hMbV7UNXrDe0+Qd5wAlYKHJZpQoN4F0VEWTqwfaW1KNnF6tUawSBicTJAwGZHwK89+kbbFGuyhuqjKhG8vXXAlpIYMQMpg+CX0qv+tb/AITf9R6wJfi7tHvXVixqlIku9hvi9+X+cr1/ZVpkhv8Adz4PIXi2zXwyoeAb/qOWi2/0iqUKQFNxa57SwuB6zW7x83ToThjp5jjlFvMq+f0dcleMxm3j1q/+JV9SquxnA/id6qa0VJpvP4vQoSyOwP4nL1JrynLDqbWptB7WUoJHVe2QcYdgY4YTjzWcJ6xHMerVpq+w6wYTUF0NYTEDGC7iQfsnRZaqYce4+YWeKUXeprNP3PQ+kFqDbM1pMXruo0NWcO9T9HKpdTtRdAJoswE4dWph5hUPSqqHUqBGIIw8SrrozUMWnUx4w0Lz8qrF/u6N4q5P8GJ2hUgt7/coLG+HN5vjxBCm2y3rtH75H8QQJd1QRng4DhE5816Mehxz9Rv+jjoL5yumcJyaw5a4gHuVB0tJ/aa0kmHADsgQtB0ctRJdjhddw+61UnTh39Krf+3w/s2LjxN+K0dM/Six6JE7iqBJF0yI9kubAcDrMDwQm0LRNnpNkmHf7WfFFdC7WGsrAmBdpE/lJPwWfNUkCdAI8vgriryv4f8AQXUCGgfrB+MeF4L0TYFe690GAGgdklpK84on6wfjH8wWssG0mtqPDp6zoHbojMrkisTqLJuk1qm1TMloawngR1vf6rVWfapcwGc5PcSY8l57tK033l/3iXfPkrijbyymGjF12Z7Tl4IlHhDiy92Ltp1QPE8S0cBgI8x4lRdHraKdJ7iYAgz3BVHR1ruuWEC4AXTwJGXE4IZ1oAZUZxAgdkE+gU0m2iuisv7Z0olrH0rwioJDsLwunDA4jHyV1YtqE0w58TiDAzhxE98LzyygFpGsyOR4dh9yt6W0upGUEnTCTPvQ4c0hKnyzWt2iKge0EYHKRMCPfKr9pbVfTdSa10AiSMMcQBn3rPU7aWOeRrPPsQDrWSREy0EycdQmocg2qL+ntL6qvezeBllJc5QWeud2G6Sx3ZDngR/mVUa2BHGPIoyhVAYJyhv+onJUgXU0tqtYNSi/+7Y6J7yFbULXgZ4u1/eMLGm0XmscJ9jHWOMHUBONtcAHaAGO8YFTrYUi1tVuhpuuibU92f2cMeySE+37QY+owtOT9cMtfJZ1wIGOeHg6C30PiEzfSIBGuvM/HyT1TH0NkzaUvGIECHY5ZnHgqfpLab25M4hrteN357lVttRN8TAddnhqJQlauXOMmTl5pxjyS6NxZtrC7TaZvljSMzMASTw1UdttgDr2cCfBY59tILZmYLRy+ZUw2i9zKhiQ260uwzIJ9AFLhQ1Rsv8ArNMNbec1rnODYJAJMiY7sU61WzrMLTA65OMAwBE+a8p29ULnAn7oHgf1Wj6OVpoFpI6rTEkzmRA+dETgopMmPMmgX6SLRffTI1osP8b1h6VTE93vWh6ZWq89saU2j+N596yVB+J7veuzGvIjmn62aaw/1NX8LfJ9SfRQ9Lq39W2dX+VR6HZbg2g/i5mXCXvifFVO0LfvXzoHGPzOcfeubFjby7fL/Rtkmljr4Gk/Vu/N6FD2Q4H8RUk9R35vRB0asT+IrukrRyxfJ6Nt62uJIk+ydf7yp8fJY+u7EdgRtqtVS0OJgBxGknMk8OJQNWzvkAtIOWPV9VzYYaKmdE57Oy+ttsD7PZh9oBwPKDh5Favo5aC39qjX/wAV50x8XR2+S3XRm3n68gSXQQOAiPguf+VjrHx/raNMUrl/z9GX2uCXA8Kh8yq1hxH4W/yj4+atdsuLXlhwlwcRpleHqqV7od3N/lC6cbtHPkVM2/RGrkCfsPH+UQndN2CpawwY9SkMMCeqDnB05Ks6N14nlePiAFPtqqf2q8MT9VjOLeo0YD4g5LlUazNm9+RArC6lv6WRBDT2scRhyzVdTqZ93l8hWu06QJqPvk1CN46ftX3tg6Bvtg69ypDM/OnNbY3fIpL2JCesfxH1Rgr/AFk/vyordQAAe3EO6xmJab2OWBE5FDNqwZ5yq68iXHBoTY5oNqyPbLI7BMqOraDHCRh2BV3/AFE7sM/eLvEfr5KG0WoljAT7IgKUn7ll/sG0QLQJiQOX2ih3vnWfkKppWiL0an0Kt97T3VMj2oN7jk0+PW+YSrV33DqjlN8Xuz3hG7WwGEQXOnuPwVWKwvExIMYa6LtS0Ah34nunU3svnmnXNhdKiR1Q3RHdBxRlkd9dBENmYOmcAoakwPaHHAMAbmBiI5cSEy1VM3zLowjL0hDd8B05HucQbqkqVzdjiB6qFj29Xk1uPM4n1RdCs00XCAC5xaDGJDS0xPek5DSDK9eGwJnDKcjIj1XXh5hrZLTBxwyAw4aIF1SCSJJMYwYGM4eJRNq2gASQYBJOoEcAs+fYv7JbRXdF0QMAD1mzhhx7EFaXXeExOY4hV/7Xedj2mHD4qSzVA5zpBdymfRWlRDdljUwdh7JMToh3PMu7PehbVazdFOYEjCSY5Qe5EgxTBukgCCZ84RyMIt1UFwOpxPCSBJ7zKFpW3q1GaufPdl89qVWowsvB0EDKRjJ4Zqso1cz2+qajwS5Ux+0qgw8PRG2K2XKYxxxw/MQqe2VZy4n3ICranCYPotHj2SRmp6ts5aLUajnuObnA9nAdwgIBlWJ7kn1YntQheulIwsnrVycPk6qOj72+9RPOPeu0KmPe33p1QmwsO6ru/wBFXjXtRjXYO7/QqtfmqoSPbLNa6VNt1lNg6rRMYj+p1WL6TV7z5wyGX4QiHuYAZF49XMk/d001VXtl81HYR/8AleV/Gxazs7887jQGH9RpGYBW6ZtFtCtUZGDqdLKABg3FYCj7DuUjyHxVjtOuRWqEE5gd0rpzY96X3+0ZYpapv6/svLXRZVtRnrNLW5GATuW5kY4HTDHVUG1LG6m92oDrt7jDRjGmatOjzr9QDImW3gOtABwiQPsnEovbVupta5t0Ocb0zjGeOgBmDqsk3CSiuw5RUo2VXR+vDiP3SEbtGuRWc7gKevANVPsIE1MPuu93xVhtN3Wd+Bvj1VpS8T8Ga9BHbbdfqmDAc1jZ16jW+9vmoLRULYBx7WwgZ63dPkVNWdg3v15FUo10KuzcdF7K19EXoILHPy/vbkY4QQPmFl6tNvGPy/qtL0ZqxZ286ZH/AM5KxW+IdMXu31XNiTc5fZvPiMQ1rAGvMyWkAAiJmeByw9FYbGsjagh4zcBIzbgTrn5d6pWVS4xAE6gY4+qudoOfZKrqWoc12IxxatJ3VLqRGrBbVQay8Q6YJEa5xmp7IGESHgcQcB+q5TshfBqTx01xxE5qwds+kAA8BmsfaPc12Heoc+KKUebAejr/AKx045Ad72ompYTdIvNBJ1MYYR70AazGOvUhAw1JOh15qOtaLxk3+Z6pVNNu0SqSoPNdzAymbpvExBGOLTie4eClrU3FpbAEmcxwgBZ+tUhwPCc+YwUbKjpwc7OMzry1VqD6i3rg0+zrO28TVugAfaF4YcgZJ4Ii0MpudFMFrZkNMEzGZdkOzId0kAVAKY3gl/Zr7tEOLbgQ0QNcSPRZNNsu4pFm4gAhp6uAc7Hrchyz7eWlRb7SSYyA+YTau0yAOoInAScUGbSDPUnU9Z3mrhB3bJlNdEENddYTq5O2YSQTjmTGGmHwVfUtjXYlp/zFF2V/VwaYz9py0adEJqy0D3fZOHP2tZGBTKdoAdBAIJgSXCD+XFAtfnIy4OPzxXKYECfXhqporYLtLA09YyNQJw73DFMr0RHVPPFwUD3MGEmYlV9uqAABpzxzVxRLZPaKsDvPuVZWfOClrO6o7BqOSEOi2ijGRw03E5KB7SMwp6zoYIjPUA+uSEFocZEwOED3Ba0Zj3JrGEGezySBzUV3EoAJY/2vnihH5p7cCfnRNfmmCNLadpQMDoMhiSI1QVKsahJkCeJxx0+QhqzxlIAUDHhpELGONI0c7LO0AsEAzJPdgB7k02guLi7CSDEHTt+KGpNnFzj4ypxZ/uBx56e9FAmWGx9pmk8OAvASY1JIcB2e0fAJpvvJLoxJJ740HYoqNBwGJI5Bv/CLbTf9+BxgAeM4rNpXZabqh1OzY9VogY+0G9uAOOmCLrWkNaC+nE/acBDhyBiVWVrTHVmTxiEDa3dUAmc8e1TrY7otrba6IY0029czeJAAHC7Hv4KvdUJaO0+iCdaMBAxEJzLQfumfirUKJ2RZN29UptbTbgAy7IiTJL9RhnCENr6s89c/1QT3GfHWNE0/OPkmoL2E5tl1QrA3cetdnGM8f0U21bQar31HOLi57sTwkx5d2CoWVstYhdNpMjWEni5spZA0sIx70XUtznkS48MzHaVW1bXeOveoTXxkSEaX1DbsWn7X90ntJJJn0HL1UL7cAcHT3Kvk6CR2wnWexPqHARGZOQnTmTw5HgSHoidmWTKxfgDJOOWPf8wrWyUG0hfeZPDifuj4/GCLSNOg3i7mZc8iRiYwHMZZCTJEVNzqpvPxHcBqbo5Z+ZKh89OhSZaU6hqEkwBhkSMBoJ8e/slr67SYHsNzPwQFptuTGH9ByQ1otAiAeqM/3j8/OKhY7L3J7RagTejPBo4DTvXKr7rObse7h88kDZjedJOHHOOJ7gm2y0S46Dhw5eg7lsoexk5ElWpgfBFC1kNgcI7gqms/Ic0t95qtBKRastE5CI4KJ9tgnAefxQYe5uJF2RqYnu/RRVKgmZ8AT7ghQQOYZV2gTplhzQ1WuDlM849wUVGo29xGuH/Ks202nK7/AA/BVqkS5AAtEticRpx7E1toaRwPkVLb7Jk4QIwMR4oOrRuzjlwjxzyT4Alqnq8py4fohKZU9+Wjt+fRDMPz4qySamVycSrKwbOeW0305k43pbdbi4EY/awGGsq2rbFmo50NiGwA0XzAgyCQySdSCOSAZlXZpFH2+xEXnkXOuQWQRcm8QAcnYN04hBbtAEuA+QnteOznghizmuVBlCgos7OJxB75+CdXtBHsvcePWMfPegBIB6pxjMHCFPZ6TnjLv0U0OyZ1V/3j4qWpayYxOA445cdBlguGxuyDh2Z+5crUi3AEEnONPcEqTKsGqVZOEDvTbpzJEdvopKlGBJgckNvm/ZYSfJWkQ3YXhHDscPgoXkcTPMhCPa45yOQGCW654p0Ilc8/ePinsLdZPf8ABC3Oac2lHyST4IoCWq9v2cO/4ru+HzPwUZjUkd36pdX949kfBOhWE0K4nFMfBOY8vFRiq0fZce0n3FXdg2U3B9VgGRFPrGQcQXY4Dg0YnkMVL4GiGxbMe4ySQzHQS6IBAwwicz5nBHWu1NpAMYBON0aAHU64+J7IStu1g0xBeQIgHqsAyaTEYfdAgZckLZ7SHkuNFkZlxlxx1MjEnzWfL9iuERUmF5vHLCTGegw7vkJ9qtUCG92Pn5fOCJr7XDWgbmnAJ0GZ4wMclEy2g9Y0Kc+nlkEc9g47gY6o/edqoKjpMDIdvij6u0wcdwwzPb6KSx1WuP8A27NcctM8k7a9gr5BS66z5y/U+iEp4nHTFW9stzQLpoM4g4Tlhp8yg22gRIpNE4TzzjJCb7A0APdLo5K26M2E1XwBJvU25T7ZIOHcqw2lrnGGNGC0nQvqurXjluj4bzFE5NRbHBJyoztagSXXvaxkHMQRyx1CQgD2T5R6I7atUB9QAN9p8GcczGq4+s4/aJ1z+eScW2KSSAGNEzkPhCbu2oq2vvdaOR7cMfIIKy14cQYhUk2Darg48AZcUi88J54/8KS1QcQlZHyLuoyzxHBOhWRU4u+/sXKUBwlswcsYPLNS1mRJGWvIoVoccrzoBcYkwAJJMaAYk6KyDW7KdTDmO6l97dIlobfcSQBgfZb+VLZ+0nurQ5zSx3sgNMjhPhBzxVRsxtSmXF9OsIgwKVQ3rsy3LAyInkU7ZV8OBfTqMu32gmm+A4tcAMvakHD908EAT7ZbJLyDduU7ol1wPfekt0yaMAqYPVnVsL3ABlOtdAF2WVCIdMEYQJ5earXUyCZSBElitNENdvWVHOnqljmgAYZg5nPxUotVnDgW060QZvOY7VsQBGl8Z5kGMIKSUlBFLaFnmXUahEDN4kHGSBMatw7eSmftahEClVn8TY1jAGSMtePekkgE7bFn/sqwHC+zlgeOY4d84Q09rUQBNJ94GnMOABiN5EkxOMZZ6JJIAYbXZ3e3TrZv9l7RgSbmc4gQPnEeo+zXmFrKt2Ovec2XG7m2MB1pMcMF1JMDrK9lkzTr+2SIeyLkiGmRnAOPE8ky1us1127ZWa8g3bzmuEyInHEReHeDpB6kmAy31qBxosqNMzDyHDsEe+UMy1PJwjwSSSAeSPtYntjuhEUmmA1jXF7sA3Mk9ySSTdIEi+sOyxRhzyH1SDkLzGGYAYcnuGOMQNJOQu0tpmbjSS7G88Y3Zza06uOrtO3EJJQuXyV0IbHYS+AIDQJJyaBz9OZwRdRl1uuGPCOcfePkEkknJ2CigWy2M1HXjg0enxU9tpwRTGH3uQ0b8UklOzcqL1SRAyz3iAA3/N54HvWlstia1mRE4Dk1uLj2/qkks8sndGkIoyu0al55PM+fyPBT2tl1jG6hhce12XoEklt2Rl3KezM9ruCPoAtvAcB70klbJQLavadnmU5tlJaCIxHA/OiSSpCY5tkPHyKBAgykkmSGMoXhI9/xULmFjgkkmF8hhe0tnDmMUzZ9q/Z6u8gnquAgA+1AIIJgi7eHekkgRY1ulAeSHMN1wfew60vLsjfw6r6g4456qRvSpt69u3XxU3gIa3BzvaPtY5ujhfdxMpJMRFT6TjCaZ6rWU2wBg2lO7bi7Sc85J5Kjr2ouc5wJALnOjhJJ0MBJJIZ//9k=">
            <a:extLst>
              <a:ext uri="{FF2B5EF4-FFF2-40B4-BE49-F238E27FC236}">
                <a16:creationId xmlns:a16="http://schemas.microsoft.com/office/drawing/2014/main" id="{6E5A67E9-9B08-476F-8AA6-D3DD73E673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9420D131-9A97-4BFB-8F40-AB3895F39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670425"/>
            <a:ext cx="5253038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7" descr="http://coolvibe.com/wp-content/uploads/2010/06/future-city.jpg">
            <a:extLst>
              <a:ext uri="{FF2B5EF4-FFF2-40B4-BE49-F238E27FC236}">
                <a16:creationId xmlns:a16="http://schemas.microsoft.com/office/drawing/2014/main" id="{A786A38A-9FCA-4FE6-BDB1-9489ECED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53498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http://pitoco.com/modo/dorflex/cidade.jpg">
            <a:extLst>
              <a:ext uri="{FF2B5EF4-FFF2-40B4-BE49-F238E27FC236}">
                <a16:creationId xmlns:a16="http://schemas.microsoft.com/office/drawing/2014/main" id="{73525BA7-3DD3-442F-9F2C-BE7E442F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420938"/>
            <a:ext cx="36290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>
            <a:extLst>
              <a:ext uri="{FF2B5EF4-FFF2-40B4-BE49-F238E27FC236}">
                <a16:creationId xmlns:a16="http://schemas.microsoft.com/office/drawing/2014/main" id="{E00AF019-E44E-478C-A650-F9362758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4938"/>
            <a:ext cx="368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11">
            <a:extLst>
              <a:ext uri="{FF2B5EF4-FFF2-40B4-BE49-F238E27FC236}">
                <a16:creationId xmlns:a16="http://schemas.microsoft.com/office/drawing/2014/main" id="{BB5D8123-4A83-4C80-BB8F-7D6DBE49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34938"/>
            <a:ext cx="52514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ss.org/settlement/calendar/2009/RichardBizley-Art_Exhibition_on_Mars-650.jpg">
            <a:extLst>
              <a:ext uri="{FF2B5EF4-FFF2-40B4-BE49-F238E27FC236}">
                <a16:creationId xmlns:a16="http://schemas.microsoft.com/office/drawing/2014/main" id="{144CE7C7-91FE-49D9-913C-5B82AD4A4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52963"/>
            <a:ext cx="3646488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4" descr="data:image/jpeg;base64,/9j/4AAQSkZJRgABAQAAAQABAAD/2wCEAAkGBxQTEhQUEhQVFBQXFBQUGBUXFBQXFBQYFBgWGBcUGBgYHCggGBolHBcUIjEhJSkrLi4uFx8zODMsNygtLisBCgoKDg0OGxAQGywkICUsLCwsLCwsLCwsLCwsLDAsLCwsLCwsLCwsLCwsLDQsLCwsLCwsLCwsLCwsLCwsLCwsLP/AABEIAKgBLAMBIgACEQEDEQH/xAAcAAABBQEBAQAAAAAAAAAAAAAEAAIDBQYBBwj/xABIEAABAwEFBAcEBwQJAwUAAAABAAIRAwQSITFBBRNRYQYicYGRobEywdHwByNCUnKC4RRiorIkM1Njc5KzwvEVNNJDg6O08v/EABkBAAMBAQEAAAAAAAAAAAAAAAABAgMEBf/EACgRAAICAgECBgIDAQAAAAAAAAABAhEDEiExURMiMkFhcYGxBMHwkf/aAAwDAQACEQMRAD8A211K6iriW7T2J1BmsTxSRIpJ4pI2CgPdropovdJbtGwUC7tc3aL3aW7RsFAm7XQ0jJFbtLdpbBQPJ1EpbsHkp92lu0WMHNnOmKYaSL3acAUbMVAO7XN2rDdg6QuGhwxRuGoBcTd2jzRXN0nsGoAaaa2irDdJbpGwUB7tLdozdJbtGwagW7S3aN3aW6RsGoHu0riN3aW6RsGoEaa6KaN3a5u0bBQJu0t2jN2lu0bBQFu05tNFGmkGJbDoH3a6GIm4kGI2Cge4lcRO7Xd2ixUDBi7cRO7Xd2iwo7u13dordrlxY7F0QhidcU7GKUU0bBQJcSuovdrP9ItrOoEtY0HqsM6tvvIvcwGtefDSUnNLkai3wWbIMxoSO8YEeOHcnbtDdG2TZ2fn/ncrTdpRnasJRp0CbtcuI3dpFirYVAVxK4jN2lukbBQHcXLiN3S5ukbBQHcSuIzdLm6RsFAsJXAit0lukWFAhorm7Re6XRTRsFAe7S3aM3QXdyjYKAt2lu0ZulzdI2CgS4nAIndJbpJsaIABqkbqmNFMdQ5KXZSS9yLqqQWecimmhyTw06KNpdy9IsYbMVw0TwTusFN+0EZhPxWJ4uwNcSuIjfAqSmGlPxkS8TQJcS3aONEJCkrWRPoTqBimlu0eKS5cT2FQyE0wproUVfBpPIrnUjWkQbLrB7LwyLqsdgqPA9EcFkPo72kX0TTIwp3bruIfeJB5hwdjzHBa1z0pSaY9R8Lz/prabluYJi9Zw3+N5b/EB3Erdb1eW/SeS62MDdaDR/HUSUtuGGrXJp+h22aQo7oe0Kt1rMoFTHtgEP8AIc1s7i8/6JWTFrokl9nqEmJmoxznHtkhehErPHlttFZY0xtxcLE+UpW25kR3V24qXavSJlntLKdUQ19MG/8AdN5wxHDnp6XrHAgEEEESCMQQciE7AZcSuKWFxKwIriVxSwlCNgIriVxSwlCNgIbi4WqeEoRsAE+sBgU4GckS6mDmFw0W8EtmVcSJs6p9xd3Q0TwEbCdEdxcuKZcT2ERXErimXIS2AiuLm6U6SNh2QbkJOohTpItBYHUsgKjbZCFYJKWkylkaBabHDNTNUi7dQkiXKyq27t2lZKd+qcfssGL39g95wWDpfSU/rEUGiXExvT/4LKdK7eXVbQ5ziSatSJOgLoA5AKjslbA/id6roaqNhFWz6EstsZVYHsMtPiOII0KC27Xiz1odB3T4IzHVPgqPoGyoD1g3dvYHQJ9oTBz4DzHBEfSDtEUKIYPbqkNy+wC2+fAgfm5Llj6qRu6XDI+hVC5QD4i9OPGKlX3Qr423THEwoOilIGzNboLxHfUqfBM6WWgWekx4AM1Q2DOMteYkZGQMVCbk2/llbRXlYW+0Ly7pHtAV7abswwOpSTncLiTGmLiO5ek7NNO0Uy+m44YFpzaeBXlNos961WgaitXPex7j6A+SuK4YSkrVHo3RilDG4j2bKfCl8+C0LrRjiVlOitWWs4FlD+FkK92kDTZUqO9ljHvOGjAXH0XLivZmk0r5LGnagfMeClbUWJ6E2mtWa57yTee4E4ReAacAORC1zaTgtejaMXGJgPpMf/SaX+D/AL3rS/R6537MQSTFQwCT1QQ0wOA1jmVl/pGB/aqM/wBm3/Uctb0MkUqmH/qn+Vi0nOlFCUPI2aE1CntMqA1uKe1/BJSMnElhKE2UkbEjl1NlKU7AckuJIsR1JJMa+ZHAx5A+8IsB6S4kiwEkkklYxJJSkiwEkkSmyiwHSkuLhHNFhQ6U11QDVN3fNYf6Sa1Sm2iGVHMDy8EtddPVDYxGIzKa5dFJI2r7UAQBjM+SdvV5nsjpa8NYwsFS4B9YXGXAw2CNTe1JyB7V6Gxt5oc2QCAYOYU7VwaPGkfP233dav8A4lT1cq6xHA/id6o/bxxrf4lT1KrrEcD+J3qu6fpM4dT3roqIpUMQep/tKzP0su61Dk1/m5nwVl0atwa2g05lmHc0rzzpDtd9arUD3Xg2tVuO1ul7bonUANAHJcf8eL3b+zbIubNntioW2BsE+3T1I+1aDpzA8FzpNU/oLGl9470EAucSLrKgMXjlizLDEJu3v+xA/eYf/sKvNhNbfyTFGkHNGhLw4n/TCzi6pt8Jstxu/wAGu6FMJZTcPZuPBOGZuHPPQrz63VCy213DMWio6ND9a4x2YKw2F0mfZmBkwAb41BGrI8fFZ82ze1qtSIvvc+JmLzy4CdYvLTDCSlK+5nlrg2XR603KxpgyOoWz93dy09sXZ/Qpv0mbSf8AtBptc4NFIAtDiA6/eJkDA4EDuQeyQTUpPGbSaZ7CwuYf8xcCebAoPpFqza3n9yn6IwxSmysnKTNJ9G9pihHGu7+Sl8VvDWC8z6B2gMs5fBIbUqOIESbrKJgT2LaWrbtOnZ9+6Q0tBAiHOJyaAdT+uSzk/O18kONpM8/6XW11W3PDohjm02wIgBwOPEy4r0bo21oZUDTI3rv5WLxm27QNWu+o6AXVC6BiBLsBzhekdB7W8X2k9V15+Od7qAn54aJ5VUkzSrxtL4JenVvcDToNwa+C86uEwGdmBnjgOK1VOIHYFgumFpvWyk37rGHtl5+e9bZlXAdiG+hDh5UEpShjWGaE2btVtYEsDgBxAHoVNk6Ms7y5fUO8SvosNCU1QE39pQ9oqANJ4LlMAtB4hFlKCrkL34jNAbN2q2oapGQquaDxutYJ54yoNruuUajmnFrZVP0dLWUHknqioSOJDmsjvVLoUscTVOtze3vTmWoFUlpqBtVlOJDgMZykx4I1tlA1SY3jhRZbwcV0OVZSpgiQ44Fw72kg+YTd4A8NvwTlOusJEeEvZltK4XDDmY8ifchLzuKpOkFueypZw0xLyTrMQ2OyHuTXLJ8M1CgrVYcxvEu8A0+8hMbV7UNXrDe0+Qd5wAlYKHJZpQoN4F0VEWTqwfaW1KNnF6tUawSBicTJAwGZHwK89+kbbFGuyhuqjKhG8vXXAlpIYMQMpg+CX0qv+tb/AITf9R6wJfi7tHvXVixqlIku9hvi9+X+cr1/ZVpkhv8Adz4PIXi2zXwyoeAb/qOWi2/0iqUKQFNxa57SwuB6zW7x83ToThjp5jjlFvMq+f0dcleMxm3j1q/+JV9SquxnA/id6qa0VJpvP4vQoSyOwP4nL1JrynLDqbWptB7WUoJHVe2QcYdgY4YTjzWcJ6xHMerVpq+w6wYTUF0NYTEDGC7iQfsnRZaqYce4+YWeKUXeprNP3PQ+kFqDbM1pMXruo0NWcO9T9HKpdTtRdAJoswE4dWph5hUPSqqHUqBGIIw8SrrozUMWnUx4w0Lz8qrF/u6N4q5P8GJ2hUgt7/coLG+HN5vjxBCm2y3rtH75H8QQJd1QRng4DhE5816Mehxz9Rv+jjoL5yumcJyaw5a4gHuVB0tJ/aa0kmHADsgQtB0ctRJdjhddw+61UnTh39Krf+3w/s2LjxN+K0dM/Six6JE7iqBJF0yI9kubAcDrMDwQm0LRNnpNkmHf7WfFFdC7WGsrAmBdpE/lJPwWfNUkCdAI8vgriryv4f8AQXUCGgfrB+MeF4L0TYFe690GAGgdklpK84on6wfjH8wWssG0mtqPDp6zoHbojMrkisTqLJuk1qm1TMloawngR1vf6rVWfapcwGc5PcSY8l57tK033l/3iXfPkrijbyymGjF12Z7Tl4IlHhDiy92Ltp1QPE8S0cBgI8x4lRdHraKdJ7iYAgz3BVHR1ruuWEC4AXTwJGXE4IZ1oAZUZxAgdkE+gU0m2iuisv7Z0olrH0rwioJDsLwunDA4jHyV1YtqE0w58TiDAzhxE98LzyygFpGsyOR4dh9yt6W0upGUEnTCTPvQ4c0hKnyzWt2iKge0EYHKRMCPfKr9pbVfTdSa10AiSMMcQBn3rPU7aWOeRrPPsQDrWSREy0EycdQmocg2qL+ntL6qvezeBllJc5QWeud2G6Sx3ZDngR/mVUa2BHGPIoyhVAYJyhv+onJUgXU0tqtYNSi/+7Y6J7yFbULXgZ4u1/eMLGm0XmscJ9jHWOMHUBONtcAHaAGO8YFTrYUi1tVuhpuuibU92f2cMeySE+37QY+owtOT9cMtfJZ1wIGOeHg6C30PiEzfSIBGuvM/HyT1TH0NkzaUvGIECHY5ZnHgqfpLab25M4hrteN357lVttRN8TAddnhqJQlauXOMmTl5pxjyS6NxZtrC7TaZvljSMzMASTw1UdttgDr2cCfBY59tILZmYLRy+ZUw2i9zKhiQ260uwzIJ9AFLhQ1Rsv8ArNMNbec1rnODYJAJMiY7sU61WzrMLTA65OMAwBE+a8p29ULnAn7oHgf1Wj6OVpoFpI6rTEkzmRA+dETgopMmPMmgX6SLRffTI1osP8b1h6VTE93vWh6ZWq89saU2j+N596yVB+J7veuzGvIjmn62aaw/1NX8LfJ9SfRQ9Lq39W2dX+VR6HZbg2g/i5mXCXvifFVO0LfvXzoHGPzOcfeubFjby7fL/Rtkmljr4Gk/Vu/N6FD2Q4H8RUk9R35vRB0asT+IrukrRyxfJ6Nt62uJIk+ydf7yp8fJY+u7EdgRtqtVS0OJgBxGknMk8OJQNWzvkAtIOWPV9VzYYaKmdE57Oy+ttsD7PZh9oBwPKDh5Favo5aC39qjX/wAV50x8XR2+S3XRm3n68gSXQQOAiPguf+VjrHx/raNMUrl/z9GX2uCXA8Kh8yq1hxH4W/yj4+atdsuLXlhwlwcRpleHqqV7od3N/lC6cbtHPkVM2/RGrkCfsPH+UQndN2CpawwY9SkMMCeqDnB05Ks6N14nlePiAFPtqqf2q8MT9VjOLeo0YD4g5LlUazNm9+RArC6lv6WRBDT2scRhyzVdTqZ93l8hWu06QJqPvk1CN46ftX3tg6Bvtg69ypDM/OnNbY3fIpL2JCesfxH1Rgr/AFk/vyordQAAe3EO6xmJab2OWBE5FDNqwZ5yq68iXHBoTY5oNqyPbLI7BMqOraDHCRh2BV3/AFE7sM/eLvEfr5KG0WoljAT7IgKUn7ll/sG0QLQJiQOX2ih3vnWfkKppWiL0an0Kt97T3VMj2oN7jk0+PW+YSrV33DqjlN8Xuz3hG7WwGEQXOnuPwVWKwvExIMYa6LtS0Ah34nunU3svnmnXNhdKiR1Q3RHdBxRlkd9dBENmYOmcAoakwPaHHAMAbmBiI5cSEy1VM3zLowjL0hDd8B05HucQbqkqVzdjiB6qFj29Xk1uPM4n1RdCs00XCAC5xaDGJDS0xPek5DSDK9eGwJnDKcjIj1XXh5hrZLTBxwyAw4aIF1SCSJJMYwYGM4eJRNq2gASQYBJOoEcAs+fYv7JbRXdF0QMAD1mzhhx7EFaXXeExOY4hV/7Xedj2mHD4qSzVA5zpBdymfRWlRDdljUwdh7JMToh3PMu7PehbVazdFOYEjCSY5Qe5EgxTBukgCCZ84RyMIt1UFwOpxPCSBJ7zKFpW3q1GaufPdl89qVWowsvB0EDKRjJ4Zqso1cz2+qajwS5Ux+0qgw8PRG2K2XKYxxxw/MQqe2VZy4n3ICranCYPotHj2SRmp6ts5aLUajnuObnA9nAdwgIBlWJ7kn1YntQheulIwsnrVycPk6qOj72+9RPOPeu0KmPe33p1QmwsO6ru/wBFXjXtRjXYO7/QqtfmqoSPbLNa6VNt1lNg6rRMYj+p1WL6TV7z5wyGX4QiHuYAZF49XMk/d001VXtl81HYR/8AleV/Gxazs7887jQGH9RpGYBW6ZtFtCtUZGDqdLKABg3FYCj7DuUjyHxVjtOuRWqEE5gd0rpzY96X3+0ZYpapv6/svLXRZVtRnrNLW5GATuW5kY4HTDHVUG1LG6m92oDrt7jDRjGmatOjzr9QDImW3gOtABwiQPsnEovbVupta5t0Ocb0zjGeOgBmDqsk3CSiuw5RUo2VXR+vDiP3SEbtGuRWc7gKevANVPsIE1MPuu93xVhtN3Wd+Bvj1VpS8T8Ga9BHbbdfqmDAc1jZ16jW+9vmoLRULYBx7WwgZ63dPkVNWdg3v15FUo10KuzcdF7K19EXoILHPy/vbkY4QQPmFl6tNvGPy/qtL0ZqxZ286ZH/AM5KxW+IdMXu31XNiTc5fZvPiMQ1rAGvMyWkAAiJmeByw9FYbGsjagh4zcBIzbgTrn5d6pWVS4xAE6gY4+qudoOfZKrqWoc12IxxatJ3VLqRGrBbVQay8Q6YJEa5xmp7IGESHgcQcB+q5TshfBqTx01xxE5qwds+kAA8BmsfaPc12Heoc+KKUebAejr/AKx045Ad72ompYTdIvNBJ1MYYR70AazGOvUhAw1JOh15qOtaLxk3+Z6pVNNu0SqSoPNdzAymbpvExBGOLTie4eClrU3FpbAEmcxwgBZ+tUhwPCc+YwUbKjpwc7OMzry1VqD6i3rg0+zrO28TVugAfaF4YcgZJ4Ii0MpudFMFrZkNMEzGZdkOzId0kAVAKY3gl/Zr7tEOLbgQ0QNcSPRZNNsu4pFm4gAhp6uAc7Hrchyz7eWlRb7SSYyA+YTau0yAOoInAScUGbSDPUnU9Z3mrhB3bJlNdEENddYTq5O2YSQTjmTGGmHwVfUtjXYlp/zFF2V/VwaYz9py0adEJqy0D3fZOHP2tZGBTKdoAdBAIJgSXCD+XFAtfnIy4OPzxXKYECfXhqporYLtLA09YyNQJw73DFMr0RHVPPFwUD3MGEmYlV9uqAABpzxzVxRLZPaKsDvPuVZWfOClrO6o7BqOSEOi2ijGRw03E5KB7SMwp6zoYIjPUA+uSEFocZEwOED3Ba0Zj3JrGEGezySBzUV3EoAJY/2vnihH5p7cCfnRNfmmCNLadpQMDoMhiSI1QVKsahJkCeJxx0+QhqzxlIAUDHhpELGONI0c7LO0AsEAzJPdgB7k02guLi7CSDEHTt+KGpNnFzj4ypxZ/uBx56e9FAmWGx9pmk8OAvASY1JIcB2e0fAJpvvJLoxJJ740HYoqNBwGJI5Bv/CLbTf9+BxgAeM4rNpXZabqh1OzY9VogY+0G9uAOOmCLrWkNaC+nE/acBDhyBiVWVrTHVmTxiEDa3dUAmc8e1TrY7otrba6IY0029czeJAAHC7Hv4KvdUJaO0+iCdaMBAxEJzLQfumfirUKJ2RZN29UptbTbgAy7IiTJL9RhnCENr6s89c/1QT3GfHWNE0/OPkmoL2E5tl1QrA3cetdnGM8f0U21bQar31HOLi57sTwkx5d2CoWVstYhdNpMjWEni5spZA0sIx70XUtznkS48MzHaVW1bXeOveoTXxkSEaX1DbsWn7X90ntJJJn0HL1UL7cAcHT3Kvk6CR2wnWexPqHARGZOQnTmTw5HgSHoidmWTKxfgDJOOWPf8wrWyUG0hfeZPDifuj4/GCLSNOg3i7mZc8iRiYwHMZZCTJEVNzqpvPxHcBqbo5Z+ZKh89OhSZaU6hqEkwBhkSMBoJ8e/slr67SYHsNzPwQFptuTGH9ByQ1otAiAeqM/3j8/OKhY7L3J7RagTejPBo4DTvXKr7rObse7h88kDZjedJOHHOOJ7gm2y0S46Dhw5eg7lsoexk5ElWpgfBFC1kNgcI7gqms/Ic0t95qtBKRastE5CI4KJ9tgnAefxQYe5uJF2RqYnu/RRVKgmZ8AT7ghQQOYZV2gTplhzQ1WuDlM849wUVGo29xGuH/Ks202nK7/AA/BVqkS5AAtEticRpx7E1toaRwPkVLb7Jk4QIwMR4oOrRuzjlwjxzyT4Alqnq8py4fohKZU9+Wjt+fRDMPz4qySamVycSrKwbOeW0305k43pbdbi4EY/awGGsq2rbFmo50NiGwA0XzAgyCQySdSCOSAZlXZpFH2+xEXnkXOuQWQRcm8QAcnYN04hBbtAEuA+QnteOznghizmuVBlCgos7OJxB75+CdXtBHsvcePWMfPegBIB6pxjMHCFPZ6TnjLv0U0OyZ1V/3j4qWpayYxOA445cdBlguGxuyDh2Z+5crUi3AEEnONPcEqTKsGqVZOEDvTbpzJEdvopKlGBJgckNvm/ZYSfJWkQ3YXhHDscPgoXkcTPMhCPa45yOQGCW654p0Ilc8/ePinsLdZPf8ABC3Oac2lHyST4IoCWq9v2cO/4ru+HzPwUZjUkd36pdX949kfBOhWE0K4nFMfBOY8vFRiq0fZce0n3FXdg2U3B9VgGRFPrGQcQXY4Dg0YnkMVL4GiGxbMe4ySQzHQS6IBAwwicz5nBHWu1NpAMYBON0aAHU64+J7IStu1g0xBeQIgHqsAyaTEYfdAgZckLZ7SHkuNFkZlxlxx1MjEnzWfL9iuERUmF5vHLCTGegw7vkJ9qtUCG92Pn5fOCJr7XDWgbmnAJ0GZ4wMclEy2g9Y0Kc+nlkEc9g47gY6o/edqoKjpMDIdvij6u0wcdwwzPb6KSx1WuP8A27NcctM8k7a9gr5BS66z5y/U+iEp4nHTFW9stzQLpoM4g4Tlhp8yg22gRIpNE4TzzjJCb7A0APdLo5K26M2E1XwBJvU25T7ZIOHcqw2lrnGGNGC0nQvqurXjluj4bzFE5NRbHBJyoztagSXXvaxkHMQRyx1CQgD2T5R6I7atUB9QAN9p8GcczGq4+s4/aJ1z+eScW2KSSAGNEzkPhCbu2oq2vvdaOR7cMfIIKy14cQYhUk2Darg48AZcUi88J54/8KS1QcQlZHyLuoyzxHBOhWRU4u+/sXKUBwlswcsYPLNS1mRJGWvIoVoccrzoBcYkwAJJMaAYk6KyDW7KdTDmO6l97dIlobfcSQBgfZb+VLZ+0nurQ5zSx3sgNMjhPhBzxVRsxtSmXF9OsIgwKVQ3rsy3LAyInkU7ZV8OBfTqMu32gmm+A4tcAMvakHD908EAT7ZbJLyDduU7ol1wPfekt0yaMAqYPVnVsL3ABlOtdAF2WVCIdMEYQJ5earXUyCZSBElitNENdvWVHOnqljmgAYZg5nPxUotVnDgW060QZvOY7VsQBGl8Z5kGMIKSUlBFLaFnmXUahEDN4kHGSBMatw7eSmftahEClVn8TY1jAGSMtePekkgE7bFn/sqwHC+zlgeOY4d84Q09rUQBNJ94GnMOABiN5EkxOMZZ6JJIAYbXZ3e3TrZv9l7RgSbmc4gQPnEeo+zXmFrKt2Ovec2XG7m2MB1pMcMF1JMDrK9lkzTr+2SIeyLkiGmRnAOPE8ky1us1127ZWa8g3bzmuEyInHEReHeDpB6kmAy31qBxosqNMzDyHDsEe+UMy1PJwjwSSSAeSPtYntjuhEUmmA1jXF7sA3Mk9ySSTdIEi+sOyxRhzyH1SDkLzGGYAYcnuGOMQNJOQu0tpmbjSS7G88Y3Zza06uOrtO3EJJQuXyV0IbHYS+AIDQJJyaBz9OZwRdRl1uuGPCOcfePkEkknJ2CigWy2M1HXjg0enxU9tpwRTGH3uQ0b8UklOzcqL1SRAyz3iAA3/N54HvWlstia1mRE4Dk1uLj2/qkks8sndGkIoyu0al55PM+fyPBT2tl1jG6hhce12XoEklt2Rl3KezM9ruCPoAtvAcB70klbJQLavadnmU5tlJaCIxHA/OiSSpCY5tkPHyKBAgykkmSGMoXhI9/xULmFjgkkmF8hhe0tnDmMUzZ9q/Z6u8gnquAgA+1AIIJgi7eHekkgRY1ulAeSHMN1wfew60vLsjfw6r6g4456qRvSpt69u3XxU3gIa3BzvaPtY5ujhfdxMpJMRFT6TjCaZ6rWU2wBg2lO7bi7Sc85J5Kjr2ouc5wJALnOjhJJ0MBJJIZ//9k=">
            <a:extLst>
              <a:ext uri="{FF2B5EF4-FFF2-40B4-BE49-F238E27FC236}">
                <a16:creationId xmlns:a16="http://schemas.microsoft.com/office/drawing/2014/main" id="{63C08ACF-6D2B-40E1-BE17-7089001A2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1666A921-D73A-4A27-B757-E42592CC3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670425"/>
            <a:ext cx="5253038" cy="207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7" descr="http://coolvibe.com/wp-content/uploads/2010/06/future-city.jpg">
            <a:extLst>
              <a:ext uri="{FF2B5EF4-FFF2-40B4-BE49-F238E27FC236}">
                <a16:creationId xmlns:a16="http://schemas.microsoft.com/office/drawing/2014/main" id="{EBC4D7F2-662C-4FF8-9781-23F75247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53498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http://pitoco.com/modo/dorflex/cidade.jpg">
            <a:extLst>
              <a:ext uri="{FF2B5EF4-FFF2-40B4-BE49-F238E27FC236}">
                <a16:creationId xmlns:a16="http://schemas.microsoft.com/office/drawing/2014/main" id="{AF00A72F-3980-4F17-91E0-D479A900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2420938"/>
            <a:ext cx="362902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>
            <a:extLst>
              <a:ext uri="{FF2B5EF4-FFF2-40B4-BE49-F238E27FC236}">
                <a16:creationId xmlns:a16="http://schemas.microsoft.com/office/drawing/2014/main" id="{4DAFA63F-87E6-4252-B118-30D6028E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34938"/>
            <a:ext cx="3683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11">
            <a:extLst>
              <a:ext uri="{FF2B5EF4-FFF2-40B4-BE49-F238E27FC236}">
                <a16:creationId xmlns:a16="http://schemas.microsoft.com/office/drawing/2014/main" id="{FE1E42F9-5FEC-44F8-936F-128A15AE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34938"/>
            <a:ext cx="52514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E81EAA-B094-412E-995B-A7F64C7B69F0}"/>
              </a:ext>
            </a:extLst>
          </p:cNvPr>
          <p:cNvSpPr txBox="1"/>
          <p:nvPr/>
        </p:nvSpPr>
        <p:spPr>
          <a:xfrm>
            <a:off x="1619250" y="1484313"/>
            <a:ext cx="1223963" cy="369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Transport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6560B-CFFE-45F5-86DB-60067DD78C0B}"/>
              </a:ext>
            </a:extLst>
          </p:cNvPr>
          <p:cNvSpPr txBox="1"/>
          <p:nvPr/>
        </p:nvSpPr>
        <p:spPr>
          <a:xfrm>
            <a:off x="5816600" y="5054600"/>
            <a:ext cx="1223963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Waste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322C0-F562-4F4F-AD29-888EC6C05FCE}"/>
              </a:ext>
            </a:extLst>
          </p:cNvPr>
          <p:cNvSpPr txBox="1"/>
          <p:nvPr/>
        </p:nvSpPr>
        <p:spPr>
          <a:xfrm>
            <a:off x="3344863" y="558800"/>
            <a:ext cx="1670050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Entertainment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E1DC7-B587-439C-A810-784B5941326A}"/>
              </a:ext>
            </a:extLst>
          </p:cNvPr>
          <p:cNvSpPr txBox="1"/>
          <p:nvPr/>
        </p:nvSpPr>
        <p:spPr>
          <a:xfrm>
            <a:off x="4403725" y="4108450"/>
            <a:ext cx="1223963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784E9E-4860-401E-B2A5-8CAF7C7D3407}"/>
              </a:ext>
            </a:extLst>
          </p:cNvPr>
          <p:cNvSpPr txBox="1"/>
          <p:nvPr/>
        </p:nvSpPr>
        <p:spPr>
          <a:xfrm>
            <a:off x="7432675" y="2236788"/>
            <a:ext cx="1571625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Community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F30BC-61BB-461B-9D29-7A2844F31C94}"/>
              </a:ext>
            </a:extLst>
          </p:cNvPr>
          <p:cNvSpPr txBox="1"/>
          <p:nvPr/>
        </p:nvSpPr>
        <p:spPr>
          <a:xfrm>
            <a:off x="839788" y="4943475"/>
            <a:ext cx="1223962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Jobs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45404-3937-4AB7-9301-32C7232A6F58}"/>
              </a:ext>
            </a:extLst>
          </p:cNvPr>
          <p:cNvSpPr txBox="1"/>
          <p:nvPr/>
        </p:nvSpPr>
        <p:spPr>
          <a:xfrm>
            <a:off x="7040563" y="950913"/>
            <a:ext cx="1223962" cy="36988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Housing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E6D6F6-A196-41FB-94A6-4AE1C012F2A3}"/>
              </a:ext>
            </a:extLst>
          </p:cNvPr>
          <p:cNvSpPr txBox="1"/>
          <p:nvPr/>
        </p:nvSpPr>
        <p:spPr>
          <a:xfrm>
            <a:off x="684213" y="2736850"/>
            <a:ext cx="1223962" cy="3698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dirty="0"/>
              <a:t>Nature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111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What do you think settlements might be like in the future?</vt:lpstr>
      <vt:lpstr>Earth relocation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http://www.bbc.co.uk/bitesize/ks3/geography/interdependence/population_migration/activity/</dc:title>
  <dc:creator>Rachael</dc:creator>
  <cp:lastModifiedBy>Martha Zumack</cp:lastModifiedBy>
  <cp:revision>177</cp:revision>
  <cp:lastPrinted>2014-05-20T07:18:11Z</cp:lastPrinted>
  <dcterms:created xsi:type="dcterms:W3CDTF">2013-02-02T16:08:04Z</dcterms:created>
  <dcterms:modified xsi:type="dcterms:W3CDTF">2017-11-23T11:39:59Z</dcterms:modified>
</cp:coreProperties>
</file>