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9" r:id="rId2"/>
    <p:sldId id="290" r:id="rId3"/>
    <p:sldId id="256" r:id="rId4"/>
    <p:sldId id="280" r:id="rId5"/>
    <p:sldId id="291" r:id="rId6"/>
    <p:sldId id="285" r:id="rId7"/>
    <p:sldId id="28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05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96D66-7DB5-487C-AB97-CD882BE8124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0C01F-732B-48B7-99F1-65FB09929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2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Print this slide</a:t>
            </a:r>
          </a:p>
          <a:p>
            <a:r>
              <a:rPr lang="en-NZ" dirty="0"/>
              <a:t>You have</a:t>
            </a:r>
            <a:r>
              <a:rPr lang="en-NZ" baseline="0" dirty="0"/>
              <a:t> 3 minutes to draw what you think is on the other half of this picture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C01F-732B-48B7-99F1-65FB099292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5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3027-9C27-468D-85FD-7FDAF860A57C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C02-B027-4315-B989-5E1DA753E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8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3027-9C27-468D-85FD-7FDAF860A57C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C02-B027-4315-B989-5E1DA753E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7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3027-9C27-468D-85FD-7FDAF860A57C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C02-B027-4315-B989-5E1DA753E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96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8C6BB6-F732-460E-82F0-FC61AE445D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978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3027-9C27-468D-85FD-7FDAF860A57C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C02-B027-4315-B989-5E1DA753E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6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3027-9C27-468D-85FD-7FDAF860A57C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C02-B027-4315-B989-5E1DA753E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36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3027-9C27-468D-85FD-7FDAF860A57C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C02-B027-4315-B989-5E1DA753E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3027-9C27-468D-85FD-7FDAF860A57C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C02-B027-4315-B989-5E1DA753E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2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3027-9C27-468D-85FD-7FDAF860A57C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C02-B027-4315-B989-5E1DA753E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3027-9C27-468D-85FD-7FDAF860A57C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C02-B027-4315-B989-5E1DA753E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0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3027-9C27-468D-85FD-7FDAF860A57C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C02-B027-4315-B989-5E1DA753E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2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3027-9C27-468D-85FD-7FDAF860A57C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C02-B027-4315-B989-5E1DA753E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8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23027-9C27-468D-85FD-7FDAF860A57C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6BC02-B027-4315-B989-5E1DA753E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04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mS_PjwaqZY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Lz1rpodrwC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7"/>
          <a:stretch>
            <a:fillRect/>
          </a:stretch>
        </p:blipFill>
        <p:spPr bwMode="auto">
          <a:xfrm>
            <a:off x="4572000" y="260648"/>
            <a:ext cx="4242792" cy="625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27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43" y="-21682"/>
            <a:ext cx="9257216" cy="687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44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mgion.com/images/01/Brazil-Flag-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02" y="0"/>
            <a:ext cx="10180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71975" y="1412776"/>
            <a:ext cx="8356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Comic Sans MS" pitchFamily="66" charset="0"/>
              </a:rPr>
              <a:t>What</a:t>
            </a:r>
            <a:r>
              <a:rPr lang="en-GB" altLang="en-US" sz="2800" b="1" dirty="0">
                <a:latin typeface="Comic Sans MS" pitchFamily="66" charset="0"/>
              </a:rPr>
              <a:t> </a:t>
            </a:r>
            <a:r>
              <a:rPr lang="en-GB" altLang="en-US" sz="2800" b="1" dirty="0">
                <a:solidFill>
                  <a:srgbClr val="002060"/>
                </a:solidFill>
                <a:latin typeface="Comic Sans MS" pitchFamily="66" charset="0"/>
              </a:rPr>
              <a:t>we will learn today: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rgbClr val="002060"/>
                </a:solidFill>
                <a:latin typeface="Comic Sans MS" pitchFamily="66" charset="0"/>
              </a:rPr>
              <a:t>Understand what a favela is and what it would be like to live in a favela.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800" b="1" dirty="0">
                <a:solidFill>
                  <a:srgbClr val="002060"/>
                </a:solidFill>
                <a:latin typeface="Comic Sans MS" pitchFamily="66" charset="0"/>
              </a:rPr>
              <a:t>Explain some of the positives and negatives of living in a favela.</a:t>
            </a:r>
            <a:endParaRPr lang="en-GB" altLang="en-US" sz="2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GB" altLang="en-US" sz="2800" b="1" dirty="0">
                <a:solidFill>
                  <a:srgbClr val="002060"/>
                </a:solidFill>
                <a:latin typeface="Comic Sans MS" pitchFamily="66" charset="0"/>
              </a:rPr>
            </a:br>
            <a:endParaRPr lang="en-GB" altLang="en-US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85763" y="549275"/>
            <a:ext cx="8242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u="sng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Life in the Favela</a:t>
            </a:r>
          </a:p>
        </p:txBody>
      </p:sp>
    </p:spTree>
    <p:extLst>
      <p:ext uri="{BB962C8B-B14F-4D97-AF65-F5344CB8AC3E}">
        <p14:creationId xmlns:p14="http://schemas.microsoft.com/office/powerpoint/2010/main" val="149760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mgion.com/images/01/Brazil-Flag-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02" y="0"/>
            <a:ext cx="10180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24420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What is a favela?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306" y="890534"/>
            <a:ext cx="80293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 favela is a collection of shacks built on waste ground, without permission.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Most of the people came from rural areas to work in cities.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About 3 million people in Brazil live in favelas.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omic Sans MS" panose="030F0702030302020204" pitchFamily="66" charset="0"/>
              </a:rPr>
              <a:t>Rocinha</a:t>
            </a:r>
            <a:r>
              <a:rPr lang="en-GB" sz="2800" dirty="0">
                <a:latin typeface="Comic Sans MS" panose="030F0702030302020204" pitchFamily="66" charset="0"/>
              </a:rPr>
              <a:t> is Brazil’s largest favela, in Rio de Janeiro.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Now watch the short video clip “http://www.bbc.co.uk/education/clips/zgp4d2p”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1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imgion.com/images/01/Brazil-Flag-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02" y="0"/>
            <a:ext cx="10180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019505" cy="226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55976" y="1700808"/>
            <a:ext cx="3816424" cy="4608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Z" sz="2000" dirty="0">
                <a:latin typeface="Comic Sans MS" panose="030F0702030302020204" pitchFamily="66" charset="0"/>
              </a:rPr>
              <a:t>Things to think about….</a:t>
            </a:r>
          </a:p>
          <a:p>
            <a:r>
              <a:rPr lang="en-NZ" sz="2000" dirty="0">
                <a:latin typeface="Comic Sans MS" panose="030F0702030302020204" pitchFamily="66" charset="0"/>
              </a:rPr>
              <a:t>What would it be like to live there?</a:t>
            </a:r>
          </a:p>
          <a:p>
            <a:r>
              <a:rPr lang="en-NZ" sz="2000" dirty="0">
                <a:latin typeface="Comic Sans MS" panose="030F0702030302020204" pitchFamily="66" charset="0"/>
              </a:rPr>
              <a:t>How is it different to where you live?</a:t>
            </a:r>
          </a:p>
        </p:txBody>
      </p:sp>
    </p:spTree>
    <p:extLst>
      <p:ext uri="{BB962C8B-B14F-4D97-AF65-F5344CB8AC3E}">
        <p14:creationId xmlns:p14="http://schemas.microsoft.com/office/powerpoint/2010/main" val="272420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mgion.com/images/01/Brazil-Flag-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02" y="0"/>
            <a:ext cx="10180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281819699CirmSW_ph">
            <a:hlinkClick r:id="rId4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268760"/>
            <a:ext cx="3995936" cy="29969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3528" y="1124744"/>
            <a:ext cx="3744416" cy="41044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Z" sz="2400" dirty="0">
                <a:latin typeface="Comic Sans MS" panose="030F0702030302020204" pitchFamily="66" charset="0"/>
              </a:rPr>
              <a:t>Describe what their living conditions are like.</a:t>
            </a:r>
          </a:p>
          <a:p>
            <a:r>
              <a:rPr lang="en-NZ" sz="2400" dirty="0">
                <a:latin typeface="Comic Sans MS" panose="030F0702030302020204" pitchFamily="66" charset="0"/>
              </a:rPr>
              <a:t>What is similar / different to your life</a:t>
            </a:r>
            <a:r>
              <a:rPr lang="en-NZ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65679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281818855UMwUdO_p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3062" y="-387424"/>
            <a:ext cx="9324975" cy="93610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2476" y="614355"/>
            <a:ext cx="6984776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>
                <a:latin typeface="Comic Sans MS" panose="030F0702030302020204" pitchFamily="66" charset="0"/>
              </a:rPr>
              <a:t>Sorting task:</a:t>
            </a:r>
          </a:p>
          <a:p>
            <a:endParaRPr lang="en-NZ" dirty="0">
              <a:latin typeface="Comic Sans MS" panose="030F0702030302020204" pitchFamily="66" charset="0"/>
            </a:endParaRPr>
          </a:p>
          <a:p>
            <a:r>
              <a:rPr lang="en-NZ" dirty="0">
                <a:latin typeface="Comic Sans MS" panose="030F0702030302020204" pitchFamily="66" charset="0"/>
              </a:rPr>
              <a:t>On your cards are statements about life in a favela.</a:t>
            </a:r>
          </a:p>
          <a:p>
            <a:endParaRPr lang="en-NZ" dirty="0">
              <a:latin typeface="Comic Sans MS" panose="030F0702030302020204" pitchFamily="66" charset="0"/>
            </a:endParaRPr>
          </a:p>
          <a:p>
            <a:r>
              <a:rPr lang="en-NZ" dirty="0">
                <a:latin typeface="Comic Sans MS" panose="030F0702030302020204" pitchFamily="66" charset="0"/>
              </a:rPr>
              <a:t>You are going to sort them into two piles:</a:t>
            </a:r>
          </a:p>
          <a:p>
            <a:endParaRPr lang="en-NZ" dirty="0">
              <a:latin typeface="Comic Sans MS" panose="030F0702030302020204" pitchFamily="66" charset="0"/>
            </a:endParaRPr>
          </a:p>
          <a:p>
            <a:r>
              <a:rPr lang="en-NZ" dirty="0">
                <a:latin typeface="Comic Sans MS" panose="030F0702030302020204" pitchFamily="66" charset="0"/>
              </a:rPr>
              <a:t>‘Problems’ and ‘Positives’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1041459" y="3717032"/>
            <a:ext cx="689390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>
                <a:latin typeface="Comic Sans MS" panose="030F0702030302020204" pitchFamily="66" charset="0"/>
              </a:rPr>
              <a:t>Extension Task: </a:t>
            </a:r>
          </a:p>
          <a:p>
            <a:endParaRPr lang="en-NZ" dirty="0">
              <a:latin typeface="Comic Sans MS" panose="030F0702030302020204" pitchFamily="66" charset="0"/>
            </a:endParaRPr>
          </a:p>
          <a:p>
            <a:r>
              <a:rPr lang="en-NZ" dirty="0">
                <a:latin typeface="Comic Sans MS" panose="030F0702030302020204" pitchFamily="66" charset="0"/>
              </a:rPr>
              <a:t>Rank the statements from which you think is the worst  </a:t>
            </a:r>
            <a:r>
              <a:rPr lang="en-NZ">
                <a:latin typeface="Comic Sans MS" panose="030F0702030302020204" pitchFamily="66" charset="0"/>
              </a:rPr>
              <a:t>- best.</a:t>
            </a:r>
            <a:endParaRPr lang="en-NZ" dirty="0">
              <a:latin typeface="Comic Sans MS" panose="030F0702030302020204" pitchFamily="66" charset="0"/>
            </a:endParaRP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52277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7601</TotalTime>
  <Words>225</Words>
  <Application>Microsoft Office PowerPoint</Application>
  <PresentationFormat>On-screen Show (4:3)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Polesworth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Phipps PHS</dc:creator>
  <cp:lastModifiedBy>Martha Zumack</cp:lastModifiedBy>
  <cp:revision>82</cp:revision>
  <dcterms:created xsi:type="dcterms:W3CDTF">2014-11-18T11:36:06Z</dcterms:created>
  <dcterms:modified xsi:type="dcterms:W3CDTF">2019-07-30T15:13:35Z</dcterms:modified>
</cp:coreProperties>
</file>