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6858000" cy="9144000" type="screen4x3"/>
  <p:notesSz cx="6877050" cy="100028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2477" y="77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B21D1-7734-4212-825C-A66343D4D754}" type="datetimeFigureOut">
              <a:rPr lang="en-GB" smtClean="0"/>
              <a:pPr/>
              <a:t>16/05/2017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24734-435F-404E-9F17-CF80DD1D962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B21D1-7734-4212-825C-A66343D4D754}" type="datetimeFigureOut">
              <a:rPr lang="en-GB" smtClean="0"/>
              <a:pPr/>
              <a:t>16/05/2017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24734-435F-404E-9F17-CF80DD1D962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B21D1-7734-4212-825C-A66343D4D754}" type="datetimeFigureOut">
              <a:rPr lang="en-GB" smtClean="0"/>
              <a:pPr/>
              <a:t>16/05/2017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24734-435F-404E-9F17-CF80DD1D962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B21D1-7734-4212-825C-A66343D4D754}" type="datetimeFigureOut">
              <a:rPr lang="en-GB" smtClean="0"/>
              <a:pPr/>
              <a:t>16/05/2017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24734-435F-404E-9F17-CF80DD1D962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B21D1-7734-4212-825C-A66343D4D754}" type="datetimeFigureOut">
              <a:rPr lang="en-GB" smtClean="0"/>
              <a:pPr/>
              <a:t>16/05/2017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24734-435F-404E-9F17-CF80DD1D962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B21D1-7734-4212-825C-A66343D4D754}" type="datetimeFigureOut">
              <a:rPr lang="en-GB" smtClean="0"/>
              <a:pPr/>
              <a:t>16/05/2017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24734-435F-404E-9F17-CF80DD1D962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B21D1-7734-4212-825C-A66343D4D754}" type="datetimeFigureOut">
              <a:rPr lang="en-GB" smtClean="0"/>
              <a:pPr/>
              <a:t>16/05/2017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24734-435F-404E-9F17-CF80DD1D962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B21D1-7734-4212-825C-A66343D4D754}" type="datetimeFigureOut">
              <a:rPr lang="en-GB" smtClean="0"/>
              <a:pPr/>
              <a:t>16/05/2017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24734-435F-404E-9F17-CF80DD1D962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B21D1-7734-4212-825C-A66343D4D754}" type="datetimeFigureOut">
              <a:rPr lang="en-GB" smtClean="0"/>
              <a:pPr/>
              <a:t>16/05/2017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24734-435F-404E-9F17-CF80DD1D962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B21D1-7734-4212-825C-A66343D4D754}" type="datetimeFigureOut">
              <a:rPr lang="en-GB" smtClean="0"/>
              <a:pPr/>
              <a:t>16/05/2017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24734-435F-404E-9F17-CF80DD1D962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B21D1-7734-4212-825C-A66343D4D754}" type="datetimeFigureOut">
              <a:rPr lang="en-GB" smtClean="0"/>
              <a:pPr/>
              <a:t>16/05/2017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24734-435F-404E-9F17-CF80DD1D962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8B21D1-7734-4212-825C-A66343D4D754}" type="datetimeFigureOut">
              <a:rPr lang="en-GB" smtClean="0"/>
              <a:pPr/>
              <a:t>16/05/2017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F24734-435F-404E-9F17-CF80DD1D9628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8677968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29000"/>
                <a:gridCol w="3429000"/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Dave likes to go </a:t>
                      </a:r>
                      <a:r>
                        <a:rPr lang="en-GB" sz="2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fishing.</a:t>
                      </a:r>
                      <a:endParaRPr lang="en-GB" sz="20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marL="68580" marR="68580"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Dave has a wife called Sylvia, and two </a:t>
                      </a:r>
                      <a:r>
                        <a:rPr lang="en-GB" sz="2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children.</a:t>
                      </a:r>
                      <a:endParaRPr lang="en-GB" sz="20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marL="68580" marR="68580" marT="60960" marB="60960" anchor="ctr"/>
                </a:tc>
              </a:tr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The</a:t>
                      </a:r>
                      <a:r>
                        <a:rPr lang="en-GB" sz="2000" b="1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 Inner Suburbs has an outstanding school </a:t>
                      </a:r>
                      <a:r>
                        <a:rPr lang="en-GB" sz="2000" b="1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nearby.</a:t>
                      </a:r>
                      <a:endParaRPr lang="en-GB" sz="20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marL="68580" marR="68580"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Dave works for </a:t>
                      </a:r>
                      <a:r>
                        <a:rPr lang="en-GB" sz="2000" b="1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Pilkingtons</a:t>
                      </a:r>
                      <a:r>
                        <a:rPr lang="en-GB" sz="2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.</a:t>
                      </a:r>
                      <a:endParaRPr lang="en-GB" sz="20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marL="68580" marR="68580" marT="60960" marB="60960" anchor="ctr"/>
                </a:tc>
              </a:tr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The Central Business</a:t>
                      </a:r>
                      <a:r>
                        <a:rPr lang="en-GB" sz="2000" b="1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 District is full of shops that Sylvia </a:t>
                      </a:r>
                      <a:r>
                        <a:rPr lang="en-GB" sz="2000" b="1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loves. </a:t>
                      </a:r>
                      <a:endParaRPr lang="en-GB" sz="20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marL="68580" marR="68580"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The</a:t>
                      </a:r>
                      <a:r>
                        <a:rPr lang="en-GB" sz="2000" b="1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 Inner Suburbs has houses in Dave’s price </a:t>
                      </a:r>
                      <a:r>
                        <a:rPr lang="en-GB" sz="2000" b="1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range.</a:t>
                      </a:r>
                      <a:endParaRPr lang="en-GB" sz="20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marL="68580" marR="68580" marT="60960" marB="60960" anchor="ctr"/>
                </a:tc>
              </a:tr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Dave's parents have died over recent years; giving him inheritance </a:t>
                      </a:r>
                      <a:r>
                        <a:rPr lang="en-GB" sz="2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money.</a:t>
                      </a:r>
                      <a:endParaRPr lang="en-GB" sz="20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marL="68580" marR="68580"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Dave has no brothers or</a:t>
                      </a:r>
                      <a:r>
                        <a:rPr lang="en-GB" sz="2000" b="1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en-GB" sz="2000" b="1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sisters.</a:t>
                      </a:r>
                      <a:endParaRPr lang="en-GB" sz="20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marL="68580" marR="68580" marT="60960" marB="60960" anchor="ctr"/>
                </a:tc>
              </a:tr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Dave supports </a:t>
                      </a:r>
                      <a:r>
                        <a:rPr lang="en-GB" sz="2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Wigan.</a:t>
                      </a:r>
                      <a:endParaRPr lang="en-GB" sz="20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marL="68580" marR="68580"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Sylvia would</a:t>
                      </a:r>
                      <a:r>
                        <a:rPr lang="en-GB" sz="2000" b="1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 like to have her parents round every Sunday for an evening </a:t>
                      </a:r>
                      <a:r>
                        <a:rPr lang="en-GB" sz="2000" b="1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meal.</a:t>
                      </a:r>
                      <a:endParaRPr lang="en-GB" sz="20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marL="68580" marR="68580" marT="60960" marB="6096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4431813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29000"/>
                <a:gridCol w="3429000"/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The Outer Suburbs have great open spaces and parks; perfect for </a:t>
                      </a:r>
                      <a:r>
                        <a:rPr lang="en-GB" sz="2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walking.</a:t>
                      </a:r>
                      <a:endParaRPr lang="en-GB" sz="20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marL="68580" marR="68580"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Dave does not have a driving </a:t>
                      </a:r>
                      <a:r>
                        <a:rPr lang="en-GB" sz="2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license.</a:t>
                      </a:r>
                      <a:endParaRPr lang="en-GB" sz="20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marL="68580" marR="68580" marT="60960" marB="60960" anchor="ctr"/>
                </a:tc>
              </a:tr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The Inner City has great transportation to the </a:t>
                      </a:r>
                      <a:r>
                        <a:rPr lang="en-GB" sz="2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CBD.</a:t>
                      </a:r>
                      <a:endParaRPr lang="en-GB" sz="20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marL="68580" marR="68580"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The Outer Suburbs</a:t>
                      </a:r>
                      <a:r>
                        <a:rPr lang="en-GB" sz="2000" b="1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 have no easy mode of transport to the </a:t>
                      </a:r>
                      <a:r>
                        <a:rPr lang="en-GB" sz="2000" b="1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CBD.</a:t>
                      </a:r>
                      <a:endParaRPr lang="en-GB" sz="20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marL="68580" marR="68580" marT="60960" marB="60960" anchor="ctr"/>
                </a:tc>
              </a:tr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Dave has always liked the idea of living in a flat overlooking the River </a:t>
                      </a:r>
                      <a:r>
                        <a:rPr lang="en-GB" sz="2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Mersey.</a:t>
                      </a:r>
                      <a:endParaRPr lang="en-GB" sz="20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marL="68580" marR="68580"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Sylvia loves to do </a:t>
                      </a:r>
                      <a:r>
                        <a:rPr lang="en-GB" sz="2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gardening.</a:t>
                      </a:r>
                      <a:endParaRPr lang="en-GB" sz="20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marL="68580" marR="68580" marT="60960" marB="60960" anchor="ctr"/>
                </a:tc>
              </a:tr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Land becomes cheaper the further away it is from the </a:t>
                      </a:r>
                      <a:r>
                        <a:rPr lang="en-GB" sz="2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CBD.</a:t>
                      </a:r>
                      <a:endParaRPr lang="en-GB" sz="20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marL="68580" marR="68580"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The Burgess Model is based on research of Chicago in </a:t>
                      </a:r>
                      <a:r>
                        <a:rPr lang="en-GB" sz="2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1923.</a:t>
                      </a:r>
                      <a:endParaRPr lang="en-GB" sz="20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marL="68580" marR="68580" marT="60960" marB="60960" anchor="ctr"/>
                </a:tc>
              </a:tr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A lot of money</a:t>
                      </a:r>
                      <a:r>
                        <a:rPr lang="en-GB" sz="2000" b="1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 is being spent on redeveloping the Inner </a:t>
                      </a:r>
                      <a:r>
                        <a:rPr lang="en-GB" sz="2000" b="1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City.</a:t>
                      </a:r>
                      <a:endParaRPr lang="en-GB" sz="20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marL="68580" marR="68580"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Dave has a husky</a:t>
                      </a:r>
                      <a:r>
                        <a:rPr lang="en-GB" sz="2000" b="1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 dog that loves to go </a:t>
                      </a:r>
                      <a:r>
                        <a:rPr lang="en-GB" sz="2000" b="1" baseline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on </a:t>
                      </a:r>
                      <a:r>
                        <a:rPr lang="en-GB" sz="2000" b="1" baseline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walks.</a:t>
                      </a:r>
                      <a:endParaRPr lang="en-GB" sz="20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marL="68580" marR="68580" marT="60960" marB="60960" anchor="ctr"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208</Words>
  <Application>Microsoft Office PowerPoint</Application>
  <PresentationFormat>On-screen Show (4:3)</PresentationFormat>
  <Paragraphs>20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Mike</dc:creator>
  <cp:lastModifiedBy>Cathe Heron</cp:lastModifiedBy>
  <cp:revision>13</cp:revision>
  <dcterms:created xsi:type="dcterms:W3CDTF">2015-05-03T17:39:40Z</dcterms:created>
  <dcterms:modified xsi:type="dcterms:W3CDTF">2017-05-16T08:20:55Z</dcterms:modified>
</cp:coreProperties>
</file>