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2" r:id="rId4"/>
    <p:sldId id="265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0A"/>
    <a:srgbClr val="A6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0FAB1-DBE4-6F44-B787-3355584AAEDF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31DCE-90C6-3042-82D2-47A12AB4E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Question- Would any of these not</a:t>
            </a:r>
            <a:r>
              <a:rPr lang="en-GB" baseline="0" dirty="0"/>
              <a:t> be relevant today? What would people be looking for now, when choosing somewhere to live?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31DCE-90C6-3042-82D2-47A12AB4E2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1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Ask-</a:t>
            </a:r>
            <a:r>
              <a:rPr lang="en-GB" baseline="0" dirty="0"/>
              <a:t> How could the flooding problem be overcome.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31DCE-90C6-3042-82D2-47A12AB4E2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2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5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8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1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4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6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8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6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7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3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B061-185B-BD4E-8633-E75F6E262747}" type="datetimeFigureOut">
              <a:rPr lang="en-US" smtClean="0"/>
              <a:t>7/30/2019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7497-B24D-D342-9969-7C43D22C8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7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britsnz.co.nz/uploads/images/New%20House%20Build%202008/land.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8850" y="998046"/>
            <a:ext cx="806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cap="none" spc="0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How were early settlements chosen?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423" y="1914074"/>
            <a:ext cx="8577250" cy="1754326"/>
          </a:xfrm>
          <a:prstGeom prst="rect">
            <a:avLst/>
          </a:prstGeom>
          <a:noFill/>
          <a:ln w="57150" cmpd="thickThin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Comic Sans MS"/>
                <a:cs typeface="Comic Sans MS"/>
              </a:rPr>
              <a:t>Lesson objectives;</a:t>
            </a:r>
          </a:p>
          <a:p>
            <a:pPr algn="just"/>
            <a:endParaRPr lang="en-GB" dirty="0">
              <a:latin typeface="Comic Sans MS"/>
              <a:cs typeface="Comic Sans MS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GB" dirty="0">
                <a:latin typeface="Comic Sans MS"/>
                <a:cs typeface="Comic Sans MS"/>
              </a:rPr>
              <a:t>To develop a knowledge of the site factors that early settlers looked for.</a:t>
            </a:r>
          </a:p>
          <a:p>
            <a:pPr algn="just"/>
            <a:endParaRPr lang="en-GB" dirty="0">
              <a:latin typeface="Comic Sans MS"/>
              <a:cs typeface="Comic Sans MS"/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en-GB" dirty="0">
                <a:latin typeface="Comic Sans MS"/>
                <a:cs typeface="Comic Sans MS"/>
              </a:rPr>
              <a:t>To understand how site factors continue to influence settlement developments.  </a:t>
            </a:r>
          </a:p>
        </p:txBody>
      </p:sp>
      <p:sp>
        <p:nvSpPr>
          <p:cNvPr id="8" name="Oval 7"/>
          <p:cNvSpPr/>
          <p:nvPr/>
        </p:nvSpPr>
        <p:spPr>
          <a:xfrm>
            <a:off x="6240195" y="4104217"/>
            <a:ext cx="2747754" cy="2588142"/>
          </a:xfrm>
          <a:prstGeom prst="ellipse">
            <a:avLst/>
          </a:prstGeom>
          <a:solidFill>
            <a:srgbClr val="A6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To be able to give the meaning of the word ‘site’ in relation to settlement.</a:t>
            </a:r>
          </a:p>
          <a:p>
            <a:pPr algn="ctr"/>
            <a:endParaRPr lang="en-GB" dirty="0">
              <a:latin typeface="Comic Sans MS"/>
              <a:cs typeface="Comic Sans M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45476" y="4104217"/>
            <a:ext cx="2747754" cy="25881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To be able to describe the different natural site factors, that influenced early settlers.</a:t>
            </a:r>
          </a:p>
          <a:p>
            <a:pPr algn="ctr"/>
            <a:endParaRPr lang="en-GB" dirty="0">
              <a:latin typeface="Comic Sans MS"/>
              <a:cs typeface="Comic Sans M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8422" y="4104217"/>
            <a:ext cx="2747754" cy="258814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/>
                <a:cs typeface="Comic Sans MS"/>
              </a:rPr>
              <a:t>To be able to apply different site factors to decide the best place for a settlement. </a:t>
            </a:r>
          </a:p>
          <a:p>
            <a:pPr algn="ctr"/>
            <a:endParaRPr lang="en-GB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7685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7" descr="new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3162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barleypicnicsite_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646613"/>
            <a:ext cx="33416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 descr="DSCN04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sisimg20040807_5128981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111825"/>
            <a:ext cx="28876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802" y="504070"/>
            <a:ext cx="8764615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What do all these photos have in common?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85" y="4585495"/>
            <a:ext cx="2746403" cy="2059802"/>
          </a:xfrm>
          <a:prstGeom prst="rect">
            <a:avLst/>
          </a:prstGeom>
        </p:spPr>
      </p:pic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798000" y="5157788"/>
            <a:ext cx="3773530" cy="1584325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Bell MT"/>
                <a:cs typeface="Bell MT"/>
              </a:rPr>
              <a:t>They are all places where people live (settlements)!</a:t>
            </a:r>
          </a:p>
        </p:txBody>
      </p:sp>
    </p:spTree>
    <p:extLst>
      <p:ext uri="{BB962C8B-B14F-4D97-AF65-F5344CB8AC3E}">
        <p14:creationId xmlns:p14="http://schemas.microsoft.com/office/powerpoint/2010/main" val="8887440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305" y="1048752"/>
            <a:ext cx="4307390" cy="19039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/>
                <a:cs typeface="Comic Sans MS"/>
              </a:rPr>
              <a:t>You are an </a:t>
            </a:r>
            <a:r>
              <a:rPr lang="en-GB" sz="1600" b="1" u="sng" dirty="0">
                <a:solidFill>
                  <a:srgbClr val="FF6600"/>
                </a:solidFill>
                <a:latin typeface="Comic Sans MS"/>
                <a:cs typeface="Comic Sans MS"/>
              </a:rPr>
              <a:t>early settler</a:t>
            </a:r>
            <a:r>
              <a:rPr lang="en-GB" sz="1600" b="1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before the times of nice homes with running water and heating. </a:t>
            </a:r>
          </a:p>
          <a:p>
            <a:pPr algn="ctr"/>
            <a:endParaRPr lang="en-GB" sz="1600" dirty="0">
              <a:latin typeface="Comic Sans MS"/>
              <a:cs typeface="Comic Sans MS"/>
            </a:endParaRPr>
          </a:p>
          <a:p>
            <a:pPr algn="ctr"/>
            <a:r>
              <a:rPr lang="en-GB" sz="1600" dirty="0">
                <a:latin typeface="Comic Sans MS"/>
                <a:cs typeface="Comic Sans MS"/>
              </a:rPr>
              <a:t>What </a:t>
            </a:r>
            <a:r>
              <a:rPr lang="en-GB" sz="1600" b="1" u="sng" dirty="0">
                <a:solidFill>
                  <a:srgbClr val="FF6600"/>
                </a:solidFill>
                <a:latin typeface="Comic Sans MS"/>
                <a:cs typeface="Comic Sans MS"/>
              </a:rPr>
              <a:t>natural</a:t>
            </a:r>
            <a:r>
              <a:rPr lang="en-GB" sz="1600" b="1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lang="en-GB" sz="1600" dirty="0">
                <a:latin typeface="Comic Sans MS"/>
                <a:cs typeface="Comic Sans MS"/>
              </a:rPr>
              <a:t>factors would influence where you would build your </a:t>
            </a:r>
            <a:r>
              <a:rPr lang="en-GB" sz="1600" b="1" u="sng" dirty="0">
                <a:solidFill>
                  <a:srgbClr val="FF6600"/>
                </a:solidFill>
                <a:latin typeface="Comic Sans MS"/>
                <a:cs typeface="Comic Sans MS"/>
              </a:rPr>
              <a:t>settlement</a:t>
            </a:r>
            <a:r>
              <a:rPr lang="en-GB" sz="1600" dirty="0">
                <a:latin typeface="Comic Sans MS"/>
                <a:cs typeface="Comic Sans MS"/>
              </a:rPr>
              <a:t>?</a:t>
            </a:r>
          </a:p>
        </p:txBody>
      </p:sp>
      <p:pic>
        <p:nvPicPr>
          <p:cNvPr id="7" name="Picture 6" descr="MC900358813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1"/>
            <a:ext cx="1614086" cy="1891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305" y="328833"/>
            <a:ext cx="2635250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Starter</a:t>
            </a:r>
          </a:p>
        </p:txBody>
      </p:sp>
      <p:sp>
        <p:nvSpPr>
          <p:cNvPr id="10" name="Oval 9"/>
          <p:cNvSpPr/>
          <p:nvPr/>
        </p:nvSpPr>
        <p:spPr>
          <a:xfrm>
            <a:off x="5167787" y="4054861"/>
            <a:ext cx="1660818" cy="15849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Bell MT"/>
                <a:cs typeface="Bell MT"/>
              </a:rPr>
              <a:t>Natural factors influencing settlement site.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2000" y="374424"/>
            <a:ext cx="3124249" cy="2585323"/>
          </a:xfrm>
          <a:prstGeom prst="rect">
            <a:avLst/>
          </a:prstGeom>
          <a:noFill/>
          <a:ln w="57150" cmpd="thickThin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Bell MT"/>
                <a:cs typeface="Bell MT"/>
              </a:rPr>
              <a:t>Key words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>
                <a:latin typeface="Bell MT"/>
                <a:cs typeface="Bell MT"/>
              </a:rPr>
              <a:t>Early settler- someone who created the first places where people live.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>
                <a:latin typeface="Bell MT"/>
                <a:cs typeface="Bell MT"/>
              </a:rPr>
              <a:t>Natural- things that are not man made, e.g. trees</a:t>
            </a:r>
          </a:p>
          <a:p>
            <a:pPr marL="285750" indent="-285750" algn="just">
              <a:buFont typeface="Arial"/>
              <a:buChar char="•"/>
            </a:pPr>
            <a:r>
              <a:rPr lang="en-GB" dirty="0">
                <a:latin typeface="Bell MT"/>
                <a:cs typeface="Bell MT"/>
              </a:rPr>
              <a:t>Settlement- a place where people live, e.g. town, city, village.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881" y="3177094"/>
            <a:ext cx="3745674" cy="3416320"/>
          </a:xfrm>
          <a:prstGeom prst="rect">
            <a:avLst/>
          </a:prstGeom>
          <a:noFill/>
          <a:ln w="57150" cmpd="thickThin">
            <a:solidFill>
              <a:srgbClr val="A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rgbClr val="A60000"/>
                </a:solidFill>
                <a:latin typeface="Bell MT"/>
                <a:cs typeface="Bell MT"/>
              </a:rPr>
              <a:t>Think!</a:t>
            </a:r>
          </a:p>
          <a:p>
            <a:pPr algn="just"/>
            <a:r>
              <a:rPr lang="en-GB" b="1" dirty="0">
                <a:solidFill>
                  <a:srgbClr val="A60000"/>
                </a:solidFill>
                <a:latin typeface="Bell MT"/>
                <a:cs typeface="Bell MT"/>
              </a:rPr>
              <a:t>There is no running water, bricks, Internet, electricity, etc.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>
                <a:solidFill>
                  <a:srgbClr val="000000"/>
                </a:solidFill>
                <a:latin typeface="Bell MT"/>
                <a:cs typeface="Bell MT"/>
              </a:rPr>
              <a:t>Where are you going to get water from?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>
                <a:solidFill>
                  <a:srgbClr val="000000"/>
                </a:solidFill>
                <a:latin typeface="Bell MT"/>
                <a:cs typeface="Bell MT"/>
              </a:rPr>
              <a:t>Where are you going to get heat for cooking and keeping warm?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>
                <a:solidFill>
                  <a:srgbClr val="000000"/>
                </a:solidFill>
                <a:latin typeface="Bell MT"/>
                <a:cs typeface="Bell MT"/>
              </a:rPr>
              <a:t>Where are you going to get building materials?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>
                <a:solidFill>
                  <a:srgbClr val="000000"/>
                </a:solidFill>
                <a:latin typeface="Bell MT"/>
                <a:cs typeface="Bell MT"/>
              </a:rPr>
              <a:t>What does the land need to be like to build on?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GB" dirty="0">
                <a:solidFill>
                  <a:srgbClr val="000000"/>
                </a:solidFill>
                <a:latin typeface="Bell MT"/>
                <a:cs typeface="Bell MT"/>
              </a:rPr>
              <a:t>How are you going to get food?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66417" y="3767667"/>
            <a:ext cx="60325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69667" y="3444501"/>
            <a:ext cx="154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ell MT"/>
                <a:cs typeface="Bell MT"/>
              </a:rPr>
              <a:t>Forests (trees) for fire wood.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18022" y="4810511"/>
            <a:ext cx="738478" cy="100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08751" y="5486400"/>
            <a:ext cx="319854" cy="503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912333" y="3779696"/>
            <a:ext cx="510908" cy="444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1692" y="4780492"/>
            <a:ext cx="686096" cy="30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58833" y="5406939"/>
            <a:ext cx="404589" cy="498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59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499" y="279885"/>
            <a:ext cx="406172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u="sng" cap="none" spc="0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Natural site factors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8499" y="949650"/>
            <a:ext cx="7039656" cy="3785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rgbClr val="FFE80A"/>
                </a:solidFill>
                <a:latin typeface="Bell MT"/>
                <a:cs typeface="Bell MT"/>
              </a:rPr>
              <a:t>The site </a:t>
            </a:r>
            <a:r>
              <a:rPr lang="en-GB" sz="1600" dirty="0">
                <a:latin typeface="Bell MT"/>
                <a:cs typeface="Bell MT"/>
              </a:rPr>
              <a:t>is the actual place where a settlement such as a village or town grew up.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5416" y="5315989"/>
            <a:ext cx="1775250" cy="10308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Water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Needed for drinking, cooking and washing. Too much can cause flooding.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50703" y="5383234"/>
            <a:ext cx="1399296" cy="9636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Rivers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Easy to cross either on foot or by a bridge.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11890" y="2773345"/>
            <a:ext cx="2396027" cy="10230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Protection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Good views from the hill top give you warning if you are about to be attacked.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2844" y="2802515"/>
            <a:ext cx="2287739" cy="9938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Building materials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Needed wood or stone. Useful to be near a wood or rocky hill side.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26332" y="5315988"/>
            <a:ext cx="1560781" cy="10308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Wood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Need for fires to keep warm and to cook on.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11101" y="5383234"/>
            <a:ext cx="1632810" cy="989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Flat land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Easier to build on, grow crops and travel to other towns.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49473" y="2800731"/>
            <a:ext cx="2727944" cy="9956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latin typeface="Bell MT"/>
                <a:cs typeface="Bell MT"/>
              </a:rPr>
              <a:t>Shelter</a:t>
            </a:r>
          </a:p>
          <a:p>
            <a:pPr algn="ctr"/>
            <a:r>
              <a:rPr lang="en-GB" sz="1200" dirty="0">
                <a:latin typeface="Bell MT"/>
                <a:cs typeface="Bell MT"/>
              </a:rPr>
              <a:t>A south-facing slope will have more sun and protection from the wind.  Trees can also provide protection.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5850" y="165642"/>
            <a:ext cx="3810383" cy="6625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E80A"/>
                </a:solidFill>
                <a:latin typeface="Bell MT"/>
                <a:cs typeface="Bell MT"/>
              </a:rPr>
              <a:t>Extension: Which of these is not important today and why?</a:t>
            </a:r>
          </a:p>
        </p:txBody>
      </p:sp>
      <p:pic>
        <p:nvPicPr>
          <p:cNvPr id="16" name="Picture 15" descr="MC900239547.WM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89" y="4404967"/>
            <a:ext cx="954617" cy="766382"/>
          </a:xfrm>
          <a:prstGeom prst="rect">
            <a:avLst/>
          </a:prstGeom>
        </p:spPr>
      </p:pic>
      <p:pic>
        <p:nvPicPr>
          <p:cNvPr id="17" name="Picture 16" descr="MC900245149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1" y="1560138"/>
            <a:ext cx="1013442" cy="1240593"/>
          </a:xfrm>
          <a:prstGeom prst="rect">
            <a:avLst/>
          </a:prstGeom>
        </p:spPr>
      </p:pic>
      <p:pic>
        <p:nvPicPr>
          <p:cNvPr id="18" name="Picture 17" descr="MC900434816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58" y="3942913"/>
            <a:ext cx="861483" cy="861483"/>
          </a:xfrm>
          <a:prstGeom prst="rect">
            <a:avLst/>
          </a:prstGeom>
        </p:spPr>
      </p:pic>
      <p:pic>
        <p:nvPicPr>
          <p:cNvPr id="19" name="Picture 18" descr="MC900441793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07" y="1421356"/>
            <a:ext cx="1381159" cy="1381159"/>
          </a:xfrm>
          <a:prstGeom prst="rect">
            <a:avLst/>
          </a:prstGeom>
        </p:spPr>
      </p:pic>
      <p:pic>
        <p:nvPicPr>
          <p:cNvPr id="20" name="Picture 19" descr="MC900203408.WM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87" y="4058994"/>
            <a:ext cx="1240949" cy="1112481"/>
          </a:xfrm>
          <a:prstGeom prst="rect">
            <a:avLst/>
          </a:prstGeom>
        </p:spPr>
      </p:pic>
      <p:pic>
        <p:nvPicPr>
          <p:cNvPr id="21" name="Picture 20" descr="MC900013036.W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1" y="4068561"/>
            <a:ext cx="1214526" cy="1379354"/>
          </a:xfrm>
          <a:prstGeom prst="rect">
            <a:avLst/>
          </a:prstGeom>
        </p:spPr>
      </p:pic>
      <p:pic>
        <p:nvPicPr>
          <p:cNvPr id="22" name="Picture 21" descr="MC900128033.WM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36" y="1672168"/>
            <a:ext cx="1915616" cy="10371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/>
          <a:srcRect t="9472" b="15925"/>
          <a:stretch/>
        </p:blipFill>
        <p:spPr>
          <a:xfrm>
            <a:off x="7011101" y="4144892"/>
            <a:ext cx="1632810" cy="10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9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4250" y="1258660"/>
            <a:ext cx="5214527" cy="23989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en-GB" dirty="0">
                <a:solidFill>
                  <a:schemeClr val="tx1"/>
                </a:solidFill>
                <a:latin typeface="Bell MT"/>
                <a:cs typeface="Bell MT"/>
              </a:rPr>
              <a:t>Imagine you are an </a:t>
            </a:r>
            <a:r>
              <a:rPr lang="en-GB" b="1" u="sng" dirty="0">
                <a:solidFill>
                  <a:schemeClr val="tx1"/>
                </a:solidFill>
                <a:latin typeface="Bell MT"/>
                <a:cs typeface="Bell MT"/>
              </a:rPr>
              <a:t>early settler (e.g. Roman) </a:t>
            </a:r>
            <a:r>
              <a:rPr lang="en-GB" dirty="0">
                <a:solidFill>
                  <a:schemeClr val="tx1"/>
                </a:solidFill>
                <a:latin typeface="Bell MT"/>
                <a:cs typeface="Bell MT"/>
              </a:rPr>
              <a:t>and are looking for a place to live.</a:t>
            </a:r>
          </a:p>
          <a:p>
            <a:pPr algn="just">
              <a:lnSpc>
                <a:spcPct val="110000"/>
              </a:lnSpc>
            </a:pPr>
            <a:r>
              <a:rPr lang="en-GB" b="1" dirty="0">
                <a:solidFill>
                  <a:srgbClr val="A60000"/>
                </a:solidFill>
                <a:latin typeface="Bell MT"/>
                <a:cs typeface="Bell MT"/>
              </a:rPr>
              <a:t>1. Look at the images in the following slides and write down the natural advantages (good site factors) and disadvantages (bad site </a:t>
            </a:r>
            <a:r>
              <a:rPr lang="en-GB" b="1">
                <a:solidFill>
                  <a:srgbClr val="A60000"/>
                </a:solidFill>
                <a:latin typeface="Bell MT"/>
                <a:cs typeface="Bell MT"/>
              </a:rPr>
              <a:t>factors) of each.</a:t>
            </a:r>
            <a:endParaRPr lang="en-GB" b="1" dirty="0">
              <a:solidFill>
                <a:srgbClr val="A60000"/>
              </a:solidFill>
              <a:latin typeface="Bell MT"/>
              <a:cs typeface="Bell MT"/>
            </a:endParaRPr>
          </a:p>
          <a:p>
            <a:pPr algn="just">
              <a:lnSpc>
                <a:spcPct val="110000"/>
              </a:lnSpc>
            </a:pPr>
            <a:r>
              <a:rPr lang="en-GB" b="1" dirty="0">
                <a:solidFill>
                  <a:srgbClr val="008000"/>
                </a:solidFill>
                <a:latin typeface="Bell MT"/>
                <a:cs typeface="Bell MT"/>
              </a:rPr>
              <a:t>2. Decide and explain which site you would choose.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484" y="4141028"/>
            <a:ext cx="2779555" cy="2116524"/>
          </a:xfrm>
          <a:prstGeom prst="rect">
            <a:avLst/>
          </a:prstGeom>
          <a:solidFill>
            <a:srgbClr val="A60000"/>
          </a:solidFill>
          <a:ln>
            <a:solidFill>
              <a:srgbClr val="A6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ell MT"/>
                <a:cs typeface="Bell MT"/>
              </a:rPr>
              <a:t>You are able to give at least 2 natural advantages and disadvantages of each site.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52515" y="4141028"/>
            <a:ext cx="2779555" cy="21165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ell MT"/>
                <a:cs typeface="Bell MT"/>
              </a:rPr>
              <a:t>You are able to describe the  natural advantages and disadvantages of each site.</a:t>
            </a:r>
          </a:p>
          <a:p>
            <a:pPr algn="ctr"/>
            <a:r>
              <a:rPr lang="en-GB" dirty="0">
                <a:latin typeface="Bell MT"/>
                <a:cs typeface="Bell MT"/>
              </a:rPr>
              <a:t>You can give at least 2 reasons for your chosen site.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8777" y="4141028"/>
            <a:ext cx="2779555" cy="211652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ell MT"/>
                <a:cs typeface="Bell MT"/>
              </a:rPr>
              <a:t>You can fully explain the natural advantages and disadvantages of each site. You compare the sites to evaluate which one is the best for a settlement.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8569" y="355593"/>
            <a:ext cx="2709763" cy="2308324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Bell MT"/>
                <a:cs typeface="Bell MT"/>
              </a:rPr>
              <a:t>Key words</a:t>
            </a:r>
          </a:p>
          <a:p>
            <a:r>
              <a:rPr lang="en-GB" b="1" u="sng" dirty="0">
                <a:latin typeface="Bell MT"/>
                <a:cs typeface="Bell MT"/>
              </a:rPr>
              <a:t>Fertile</a:t>
            </a:r>
            <a:r>
              <a:rPr lang="en-GB" b="1" dirty="0">
                <a:latin typeface="Bell MT"/>
                <a:cs typeface="Bell MT"/>
              </a:rPr>
              <a:t>- soil with good food in for plants</a:t>
            </a:r>
          </a:p>
          <a:p>
            <a:r>
              <a:rPr lang="en-GB" b="1" u="sng" dirty="0">
                <a:latin typeface="Bell MT"/>
                <a:cs typeface="Bell MT"/>
              </a:rPr>
              <a:t>Grazing</a:t>
            </a:r>
            <a:r>
              <a:rPr lang="en-GB" b="1" dirty="0">
                <a:latin typeface="Bell MT"/>
                <a:cs typeface="Bell MT"/>
              </a:rPr>
              <a:t>- Animals eating grass</a:t>
            </a:r>
          </a:p>
          <a:p>
            <a:r>
              <a:rPr lang="en-GB" b="1" u="sng" dirty="0">
                <a:latin typeface="Bell MT"/>
                <a:cs typeface="Bell MT"/>
              </a:rPr>
              <a:t>Early settler</a:t>
            </a:r>
            <a:r>
              <a:rPr lang="en-GB" b="1" dirty="0">
                <a:latin typeface="Bell MT"/>
                <a:cs typeface="Bell MT"/>
              </a:rPr>
              <a:t>- Someone who started the first places to live.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8449" y="355593"/>
            <a:ext cx="2275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u="sng" cap="none" spc="0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Scenario</a:t>
            </a:r>
          </a:p>
        </p:txBody>
      </p:sp>
      <p:pic>
        <p:nvPicPr>
          <p:cNvPr id="14" name="Picture 13" descr="MC900358813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80"/>
            <a:ext cx="1206500" cy="15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6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357"/>
          <a:stretch/>
        </p:blipFill>
        <p:spPr>
          <a:xfrm>
            <a:off x="239299" y="1232084"/>
            <a:ext cx="8651595" cy="4874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1274" y="460114"/>
            <a:ext cx="6884461" cy="7719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Most of the land here is flat with the hills behind. A small river runs through the land. The land is great for </a:t>
            </a:r>
            <a:r>
              <a:rPr lang="en-GB" b="1" u="sng" dirty="0"/>
              <a:t>grazing</a:t>
            </a:r>
            <a:r>
              <a:rPr lang="en-GB" dirty="0"/>
              <a:t> cattle but the soil is not very</a:t>
            </a:r>
            <a:r>
              <a:rPr lang="en-GB" u="sng" dirty="0"/>
              <a:t> </a:t>
            </a:r>
            <a:r>
              <a:rPr lang="en-GB" b="1" u="sng" dirty="0"/>
              <a:t>fertile</a:t>
            </a:r>
            <a:r>
              <a:rPr lang="en-GB" dirty="0"/>
              <a:t>.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31693" y="1421488"/>
            <a:ext cx="934073" cy="7837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A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970094" y="2077926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Comic Sans MS"/>
                <a:cs typeface="Comic Sans MS"/>
              </a:rPr>
              <a:t>Rocky hillside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267405" y="4336409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Comic Sans MS"/>
                <a:cs typeface="Comic Sans MS"/>
              </a:rPr>
              <a:t>Some flat land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630744" y="2487083"/>
            <a:ext cx="274067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Comic Sans MS"/>
                <a:cs typeface="Comic Sans MS"/>
              </a:rPr>
              <a:t>River runs through hills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683161" y="3764909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Comic Sans MS"/>
                <a:cs typeface="Comic Sans MS"/>
              </a:rPr>
              <a:t>Hard ground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8690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3" y="846610"/>
            <a:ext cx="8191405" cy="60113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1274" y="460114"/>
            <a:ext cx="6884461" cy="7719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ell MT"/>
                <a:cs typeface="Bell MT"/>
              </a:rPr>
              <a:t>The land is very flat. There is a river next to the land. The land has very good soil. There are hills not too far away.  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74237" y="1337916"/>
            <a:ext cx="934073" cy="7837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4000" dirty="0">
                <a:latin typeface="Comic Sans MS"/>
                <a:cs typeface="Comic Sans MS"/>
              </a:rPr>
              <a:t>B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267405" y="4732225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Comic Sans MS"/>
                <a:cs typeface="Comic Sans MS"/>
              </a:rPr>
              <a:t>Flat land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240821" y="5786326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Comic Sans MS"/>
                <a:cs typeface="Comic Sans MS"/>
              </a:rPr>
              <a:t>Rich soil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610305" y="1917047"/>
            <a:ext cx="2991134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Hill</a:t>
            </a:r>
            <a:r>
              <a:rPr lang="en-US" sz="1600" dirty="0">
                <a:latin typeface="Comic Sans MS"/>
                <a:cs typeface="Comic Sans MS"/>
              </a:rPr>
              <a:t>top (not south facing)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519972" y="4323068"/>
            <a:ext cx="1549196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Comic Sans MS"/>
                <a:cs typeface="Comic Sans MS"/>
              </a:rPr>
              <a:t>River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3849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67" y="769669"/>
            <a:ext cx="8117774" cy="60883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37168" y="460114"/>
            <a:ext cx="7133166" cy="7719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ell MT"/>
                <a:cs typeface="Bell MT"/>
              </a:rPr>
              <a:t>The land is here is very hilly and the ground is hard. There are lots of areas of trees and a large lake which receives fresh water from the mountains.   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69876" y="1379320"/>
            <a:ext cx="934073" cy="7837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4000" dirty="0">
                <a:latin typeface="Comic Sans MS"/>
                <a:cs typeface="Comic Sans MS"/>
              </a:rPr>
              <a:t>C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913399" y="3557463"/>
            <a:ext cx="1796435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Mountains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933176" y="5636030"/>
            <a:ext cx="1347907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Lake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383048" y="4535363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Areas of forest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161732" y="3557463"/>
            <a:ext cx="1912851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South facing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037168" y="5591362"/>
            <a:ext cx="1912851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Poor soil</a:t>
            </a:r>
          </a:p>
        </p:txBody>
      </p:sp>
    </p:spTree>
    <p:extLst>
      <p:ext uri="{BB962C8B-B14F-4D97-AF65-F5344CB8AC3E}">
        <p14:creationId xmlns:p14="http://schemas.microsoft.com/office/powerpoint/2010/main" val="241677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il_fi" descr="http://www.britsnz.co.nz/uploads/images/New%20House%20Build%202008/land.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6561" y="938632"/>
            <a:ext cx="8458200" cy="593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76826" y="1346715"/>
            <a:ext cx="934073" cy="7837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4000" dirty="0">
                <a:latin typeface="Comic Sans MS"/>
                <a:cs typeface="Comic Sans MS"/>
              </a:rPr>
              <a:t>D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1274" y="460114"/>
            <a:ext cx="6884461" cy="7719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ell MT"/>
                <a:cs typeface="Bell MT"/>
              </a:rPr>
              <a:t>The land is very flat. The area is very open and there is only a small area of forest. 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29565" y="4742796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Flat land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28232" y="3600450"/>
            <a:ext cx="1986935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Area of forest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654232" y="4118380"/>
            <a:ext cx="2289823" cy="4091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Good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rPr>
              <a:t> fertile soil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1720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758</Words>
  <Application>Microsoft Office PowerPoint</Application>
  <PresentationFormat>On-screen Show (4:3)</PresentationFormat>
  <Paragraphs>85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Bell MT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Collins</dc:creator>
  <cp:lastModifiedBy>Martha Zumack</cp:lastModifiedBy>
  <cp:revision>47</cp:revision>
  <cp:lastPrinted>2013-02-11T14:08:52Z</cp:lastPrinted>
  <dcterms:created xsi:type="dcterms:W3CDTF">2013-02-09T18:15:38Z</dcterms:created>
  <dcterms:modified xsi:type="dcterms:W3CDTF">2019-07-30T15:17:07Z</dcterms:modified>
</cp:coreProperties>
</file>