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365" autoAdjust="0"/>
  </p:normalViewPr>
  <p:slideViewPr>
    <p:cSldViewPr snapToGrid="0">
      <p:cViewPr varScale="1">
        <p:scale>
          <a:sx n="72" d="100"/>
          <a:sy n="72" d="100"/>
        </p:scale>
        <p:origin x="11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29550-BB53-4BE8-96E2-08002D9E6E8A}" type="datetimeFigureOut">
              <a:rPr lang="cy-GB" smtClean="0"/>
              <a:t>21/11/2016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F10C1-7F5A-477A-8971-F0DB4CF16B4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04785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Economic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10C1-7F5A-477A-8971-F0DB4CF16B47}" type="slidenum">
              <a:rPr lang="cy-GB" smtClean="0"/>
              <a:t>7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7525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Environmental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10C1-7F5A-477A-8971-F0DB4CF16B47}" type="slidenum">
              <a:rPr lang="cy-GB" smtClean="0"/>
              <a:t>8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08135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Social/Economic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10C1-7F5A-477A-8971-F0DB4CF16B47}" type="slidenum">
              <a:rPr lang="cy-GB" smtClean="0"/>
              <a:t>9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29444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Environmental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10C1-7F5A-477A-8971-F0DB4CF16B47}" type="slidenum">
              <a:rPr lang="cy-GB" smtClean="0"/>
              <a:t>10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9346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10C1-7F5A-477A-8971-F0DB4CF16B47}" type="slidenum">
              <a:rPr lang="cy-GB" smtClean="0"/>
              <a:t>11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161579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10C1-7F5A-477A-8971-F0DB4CF16B47}" type="slidenum">
              <a:rPr lang="cy-GB" smtClean="0"/>
              <a:t>13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55102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908-3EB4-4908-A9AB-2C4DA2499B42}" type="datetimeFigureOut">
              <a:rPr lang="cy-GB" smtClean="0"/>
              <a:t>21/11/2016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ED31-CEBE-4358-8F0B-718DB6CB646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6163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908-3EB4-4908-A9AB-2C4DA2499B42}" type="datetimeFigureOut">
              <a:rPr lang="cy-GB" smtClean="0"/>
              <a:t>21/11/2016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ED31-CEBE-4358-8F0B-718DB6CB646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6343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908-3EB4-4908-A9AB-2C4DA2499B42}" type="datetimeFigureOut">
              <a:rPr lang="cy-GB" smtClean="0"/>
              <a:t>21/11/2016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ED31-CEBE-4358-8F0B-718DB6CB646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78123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908-3EB4-4908-A9AB-2C4DA2499B42}" type="datetimeFigureOut">
              <a:rPr lang="cy-GB" smtClean="0"/>
              <a:t>21/11/2016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ED31-CEBE-4358-8F0B-718DB6CB646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14832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908-3EB4-4908-A9AB-2C4DA2499B42}" type="datetimeFigureOut">
              <a:rPr lang="cy-GB" smtClean="0"/>
              <a:t>21/11/2016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ED31-CEBE-4358-8F0B-718DB6CB646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4906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908-3EB4-4908-A9AB-2C4DA2499B42}" type="datetimeFigureOut">
              <a:rPr lang="cy-GB" smtClean="0"/>
              <a:t>21/11/2016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ED31-CEBE-4358-8F0B-718DB6CB646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0437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908-3EB4-4908-A9AB-2C4DA2499B42}" type="datetimeFigureOut">
              <a:rPr lang="cy-GB" smtClean="0"/>
              <a:t>21/11/2016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ED31-CEBE-4358-8F0B-718DB6CB646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3126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908-3EB4-4908-A9AB-2C4DA2499B42}" type="datetimeFigureOut">
              <a:rPr lang="cy-GB" smtClean="0"/>
              <a:t>21/11/2016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ED31-CEBE-4358-8F0B-718DB6CB646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9542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908-3EB4-4908-A9AB-2C4DA2499B42}" type="datetimeFigureOut">
              <a:rPr lang="cy-GB" smtClean="0"/>
              <a:t>21/11/2016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ED31-CEBE-4358-8F0B-718DB6CB646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8662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908-3EB4-4908-A9AB-2C4DA2499B42}" type="datetimeFigureOut">
              <a:rPr lang="cy-GB" smtClean="0"/>
              <a:t>21/11/2016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ED31-CEBE-4358-8F0B-718DB6CB646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3144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908-3EB4-4908-A9AB-2C4DA2499B42}" type="datetimeFigureOut">
              <a:rPr lang="cy-GB" smtClean="0"/>
              <a:t>21/11/2016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ED31-CEBE-4358-8F0B-718DB6CB646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4461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y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y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43908-3EB4-4908-A9AB-2C4DA2499B42}" type="datetimeFigureOut">
              <a:rPr lang="cy-GB" smtClean="0"/>
              <a:t>21/11/2016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ED31-CEBE-4358-8F0B-718DB6CB646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653118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y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136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919729" y="141668"/>
            <a:ext cx="5563673" cy="2537138"/>
          </a:xfrm>
          <a:prstGeom prst="cloudCallout">
            <a:avLst>
              <a:gd name="adj1" fmla="val -83564"/>
              <a:gd name="adj2" fmla="val -552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6954590" y="425001"/>
            <a:ext cx="17128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500" b="1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cy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664456">
            <a:off x="452406" y="3510575"/>
            <a:ext cx="3296992" cy="70034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Comic Sans MS" pitchFamily="66" charset="0"/>
                <a:cs typeface="Microsoft Sans Serif" pitchFamily="34" charset="0"/>
              </a:rPr>
              <a:t>I feel…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910294">
            <a:off x="8085295" y="3314997"/>
            <a:ext cx="3928895" cy="112431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Comic Sans MS" pitchFamily="66" charset="0"/>
                <a:cs typeface="Microsoft Sans Serif" pitchFamily="34" charset="0"/>
              </a:rPr>
              <a:t>I am searching for…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54507" y="5652243"/>
            <a:ext cx="3928895" cy="83742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Comic Sans MS" pitchFamily="66" charset="0"/>
                <a:cs typeface="Microsoft Sans Serif" pitchFamily="34" charset="0"/>
              </a:rPr>
              <a:t>Where is…?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76270" y="5652242"/>
            <a:ext cx="3928895" cy="83742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Comic Sans MS" pitchFamily="66" charset="0"/>
                <a:cs typeface="Microsoft Sans Serif" pitchFamily="34" charset="0"/>
              </a:rPr>
              <a:t>Why…?</a:t>
            </a:r>
          </a:p>
        </p:txBody>
      </p:sp>
    </p:spTree>
    <p:extLst>
      <p:ext uri="{BB962C8B-B14F-4D97-AF65-F5344CB8AC3E}">
        <p14:creationId xmlns:p14="http://schemas.microsoft.com/office/powerpoint/2010/main" val="400113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600" b="1" dirty="0"/>
              <a:t>Quick Quiz:</a:t>
            </a:r>
            <a:br>
              <a:rPr lang="cy-GB" sz="3600" b="1" dirty="0"/>
            </a:br>
            <a:r>
              <a:rPr lang="cy-GB" sz="3600" b="1" dirty="0"/>
              <a:t>Economic, Social, Environmental?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r>
              <a:rPr lang="cy-GB" sz="4800" dirty="0"/>
              <a:t>Animals Dying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9394"/>
            <a:ext cx="2867025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07" y="2029937"/>
            <a:ext cx="2401978" cy="29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600" b="1" dirty="0"/>
              <a:t>Quick Quiz:</a:t>
            </a:r>
            <a:br>
              <a:rPr lang="cy-GB" sz="3600" b="1" dirty="0"/>
            </a:br>
            <a:r>
              <a:rPr lang="cy-GB" sz="3600" b="1" dirty="0"/>
              <a:t>Economic, Social, Environmental?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endParaRPr lang="cy-GB" dirty="0"/>
          </a:p>
          <a:p>
            <a:pPr marL="0" indent="0" algn="ctr">
              <a:buNone/>
            </a:pPr>
            <a:r>
              <a:rPr lang="cy-GB" sz="4800" dirty="0"/>
              <a:t>People dying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13" y="2063303"/>
            <a:ext cx="2401978" cy="29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5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/>
              <a:t>What were the effects?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04" y="1825624"/>
            <a:ext cx="5987603" cy="487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dirty="0"/>
              <a:t>You have </a:t>
            </a:r>
            <a:r>
              <a:rPr lang="cy-GB" dirty="0" smtClean="0"/>
              <a:t>two </a:t>
            </a:r>
            <a:r>
              <a:rPr lang="cy-GB" dirty="0"/>
              <a:t>fact sheets, one on Katrina and one on Haiyan.</a:t>
            </a:r>
          </a:p>
          <a:p>
            <a:pPr marL="0" indent="0">
              <a:buNone/>
            </a:pPr>
            <a:r>
              <a:rPr lang="cy-GB" dirty="0"/>
              <a:t>Read your article and highlight the social, economic and environmental effects in different colours.</a:t>
            </a:r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r>
              <a:rPr lang="cy-GB" dirty="0"/>
              <a:t>Note the information in your table.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652" y="1990791"/>
            <a:ext cx="4984124" cy="45516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8673" y="3392502"/>
            <a:ext cx="1035424" cy="295835"/>
          </a:xfrm>
          <a:prstGeom prst="rect">
            <a:avLst/>
          </a:prstGeom>
          <a:solidFill>
            <a:srgbClr val="FFFF0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24097" y="3392502"/>
            <a:ext cx="1492623" cy="295835"/>
          </a:xfrm>
          <a:prstGeom prst="rect">
            <a:avLst/>
          </a:prstGeom>
          <a:solidFill>
            <a:srgbClr val="FF3399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38200" y="3823273"/>
            <a:ext cx="2166873" cy="322729"/>
          </a:xfrm>
          <a:prstGeom prst="rect">
            <a:avLst/>
          </a:prstGeom>
          <a:solidFill>
            <a:srgbClr val="92D050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6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y-GB" b="1" dirty="0"/>
              <a:t>Opinion Task: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53" y="1825624"/>
            <a:ext cx="9058835" cy="4794117"/>
          </a:xfrm>
        </p:spPr>
        <p:txBody>
          <a:bodyPr>
            <a:normAutofit lnSpcReduction="10000"/>
          </a:bodyPr>
          <a:lstStyle/>
          <a:p>
            <a:r>
              <a:rPr lang="cy-GB" dirty="0"/>
              <a:t>In your opinion, which storm was worst? Why?</a:t>
            </a:r>
          </a:p>
          <a:p>
            <a:r>
              <a:rPr lang="cy-GB" dirty="0"/>
              <a:t>Try and explain why the two places were affected differently. </a:t>
            </a:r>
            <a:r>
              <a:rPr lang="cy-GB" i="1" dirty="0"/>
              <a:t>(Use your fact file to help)</a:t>
            </a:r>
            <a:br>
              <a:rPr lang="cy-GB" i="1" dirty="0"/>
            </a:br>
            <a:r>
              <a:rPr lang="cy-GB" i="1" dirty="0"/>
              <a:t/>
            </a:r>
            <a:br>
              <a:rPr lang="cy-GB" i="1" dirty="0"/>
            </a:br>
            <a:r>
              <a:rPr lang="cy-GB" i="1" dirty="0"/>
              <a:t/>
            </a:r>
            <a:br>
              <a:rPr lang="cy-GB" i="1" dirty="0"/>
            </a:br>
            <a:r>
              <a:rPr lang="cy-GB" i="1" dirty="0"/>
              <a:t>In my opinion, ..................................... was the worst storm because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cy-GB" dirty="0"/>
          </a:p>
        </p:txBody>
      </p:sp>
      <p:pic>
        <p:nvPicPr>
          <p:cNvPr id="3074" name="Picture 2" descr="http://www.englishexercises.org/makeagame/my_documents/my_pictures/2008/jul/BED_red_p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433" y="1940018"/>
            <a:ext cx="2184213" cy="44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3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89965"/>
            <a:ext cx="9144000" cy="1582676"/>
          </a:xfrm>
        </p:spPr>
        <p:txBody>
          <a:bodyPr>
            <a:normAutofit/>
          </a:bodyPr>
          <a:lstStyle/>
          <a:p>
            <a:r>
              <a:rPr lang="cy-GB" sz="4800" b="1" dirty="0"/>
              <a:t>Comparing Hurricane Katrina and Typhoon Haiyan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5206" y="2636121"/>
            <a:ext cx="5701048" cy="3970741"/>
          </a:xfrm>
        </p:spPr>
        <p:txBody>
          <a:bodyPr>
            <a:normAutofit/>
          </a:bodyPr>
          <a:lstStyle/>
          <a:p>
            <a:pPr algn="l"/>
            <a:r>
              <a:rPr lang="cy-GB" sz="3200" b="1" dirty="0"/>
              <a:t>Objective:</a:t>
            </a:r>
          </a:p>
          <a:p>
            <a:pPr algn="l"/>
            <a:r>
              <a:rPr lang="cy-GB" sz="3200" dirty="0"/>
              <a:t>To compare the effects of Hurricane Katrina and Typhoon Haiyan and </a:t>
            </a:r>
            <a:r>
              <a:rPr lang="cy-GB" sz="3200" dirty="0" smtClean="0"/>
              <a:t>to evaluate </a:t>
            </a:r>
            <a:r>
              <a:rPr lang="cy-GB" sz="3200" dirty="0"/>
              <a:t>which storm had the biggest effect and why.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63" y="2636121"/>
            <a:ext cx="5063012" cy="397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sz="6000" b="1" dirty="0"/>
              <a:t>Hurricane Katrina</a:t>
            </a:r>
            <a:br>
              <a:rPr lang="cy-GB" sz="6000" b="1" dirty="0"/>
            </a:br>
            <a:r>
              <a:rPr lang="cy-GB" sz="4000" b="1" dirty="0"/>
              <a:t>23/8-20/8/2005</a:t>
            </a:r>
            <a:endParaRPr lang="cy-GB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96" y="1842248"/>
            <a:ext cx="5741904" cy="244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magesCAG0N1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10" y="1996098"/>
            <a:ext cx="5645990" cy="46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imagesCA1MYSS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3" y="4283550"/>
            <a:ext cx="5522269" cy="238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452" y="2264698"/>
            <a:ext cx="1718603" cy="9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2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sz="6000" b="1" dirty="0"/>
              <a:t>Typhoon Haiyan</a:t>
            </a:r>
            <a:br>
              <a:rPr lang="cy-GB" sz="6000" b="1" dirty="0"/>
            </a:br>
            <a:r>
              <a:rPr lang="cy-GB" sz="4000" b="1" dirty="0"/>
              <a:t>3/11-11/11/2013</a:t>
            </a:r>
            <a:endParaRPr lang="cy-GB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1927783"/>
            <a:ext cx="5437573" cy="4537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077" t="28301" r="56566" b="47931"/>
          <a:stretch/>
        </p:blipFill>
        <p:spPr>
          <a:xfrm>
            <a:off x="6096000" y="4726545"/>
            <a:ext cx="5701048" cy="1738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5604"/>
            <a:ext cx="570104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7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b="1" dirty="0"/>
              <a:t>Discovering More About the Countries:</a:t>
            </a:r>
            <a:br>
              <a:rPr lang="cy-GB" b="1" dirty="0"/>
            </a:br>
            <a:r>
              <a:rPr lang="cy-GB" b="1" dirty="0"/>
              <a:t>Fact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98" y="1851383"/>
            <a:ext cx="5124719" cy="47168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y-GB" dirty="0"/>
              <a:t>Use the information in the back of your atlas to complete the table on your worksheet.</a:t>
            </a:r>
          </a:p>
          <a:p>
            <a:pPr marL="0" indent="0" algn="ctr">
              <a:buNone/>
            </a:pPr>
            <a:endParaRPr lang="cy-GB" dirty="0"/>
          </a:p>
          <a:p>
            <a:pPr marL="0" indent="0">
              <a:buNone/>
            </a:pPr>
            <a:r>
              <a:rPr lang="cy-GB" b="1" dirty="0"/>
              <a:t>Geography Challenge!</a:t>
            </a:r>
          </a:p>
          <a:p>
            <a:pPr marL="0" indent="0" algn="ctr">
              <a:buNone/>
            </a:pPr>
            <a:r>
              <a:rPr lang="cy-GB" dirty="0"/>
              <a:t>Use the information to compare the two countries.</a:t>
            </a:r>
          </a:p>
          <a:p>
            <a:pPr marL="0" indent="0" algn="ctr">
              <a:buNone/>
            </a:pPr>
            <a:r>
              <a:rPr lang="cy-GB" dirty="0"/>
              <a:t>Remember to use the success criteria on the sheet to help!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47009" y="1851383"/>
            <a:ext cx="6141074" cy="47168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y-GB" sz="4000" b="1" dirty="0"/>
              <a:t>Words to help: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400" b="1" i="1" dirty="0"/>
              <a:t>The USA has...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400" b="1" i="1" dirty="0"/>
              <a:t>In the Phillipines,...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400" b="1" i="1" dirty="0"/>
              <a:t>The two places are different because...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400" b="1" i="1" dirty="0"/>
              <a:t>Both places are similar because...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400" i="1" dirty="0"/>
              <a:t/>
            </a:r>
            <a:br>
              <a:rPr lang="cy-GB" sz="2400" i="1" dirty="0"/>
            </a:br>
            <a:r>
              <a:rPr lang="cy-GB" sz="2400" i="1" dirty="0"/>
              <a:t>poorer	richer       less developed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y-GB" sz="2400" i="1" dirty="0"/>
              <a:t>m</a:t>
            </a:r>
            <a:r>
              <a:rPr lang="cy-GB" sz="2400" i="1" dirty="0" smtClean="0"/>
              <a:t>ore </a:t>
            </a:r>
            <a:r>
              <a:rPr lang="cy-GB" sz="2400" i="1" dirty="0"/>
              <a:t>developed	    less         more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y-GB" sz="2400" i="1" dirty="0"/>
              <a:t>h</a:t>
            </a:r>
            <a:r>
              <a:rPr lang="cy-GB" sz="2400" i="1" dirty="0" smtClean="0"/>
              <a:t>igher      </a:t>
            </a:r>
            <a:r>
              <a:rPr lang="cy-GB" sz="2400" i="1" dirty="0"/>
              <a:t>lower      similar</a:t>
            </a:r>
            <a:endParaRPr lang="cy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420" y="3186953"/>
            <a:ext cx="975348" cy="1128153"/>
          </a:xfrm>
          <a:prstGeom prst="rect">
            <a:avLst/>
          </a:prstGeom>
        </p:spPr>
      </p:pic>
      <p:pic>
        <p:nvPicPr>
          <p:cNvPr id="2050" name="Picture 2" descr="http://www.adweek.com/prnewser/files/2014/04/key-phra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188" y="2093957"/>
            <a:ext cx="1447613" cy="10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2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b="1" dirty="0"/>
              <a:t>Comparing the Effects of Katrina and Haiyan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6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dirty="0"/>
              <a:t>We can share effects into three categories:</a:t>
            </a:r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r>
              <a:rPr lang="cy-GB" i="1" dirty="0"/>
              <a:t>    Economic 		      Social			Environmental</a:t>
            </a:r>
          </a:p>
          <a:p>
            <a:pPr marL="0" indent="0">
              <a:buNone/>
            </a:pPr>
            <a:r>
              <a:rPr lang="cy-GB" i="1" dirty="0"/>
              <a:t>      (money)                     (people)                   (nature)</a:t>
            </a:r>
            <a:endParaRPr lang="cy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91" y="2725368"/>
            <a:ext cx="2271662" cy="23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5" y="2725368"/>
            <a:ext cx="3046904" cy="23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538" y="2292102"/>
            <a:ext cx="1843710" cy="170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216">
            <a:off x="8062669" y="3430867"/>
            <a:ext cx="2067739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600" b="1" dirty="0"/>
              <a:t>Quick Quiz:</a:t>
            </a:r>
            <a:br>
              <a:rPr lang="cy-GB" sz="3600" b="1" dirty="0"/>
            </a:br>
            <a:r>
              <a:rPr lang="cy-GB" sz="3600" b="1" dirty="0"/>
              <a:t>Economic, Social, Environmental?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52" y="1842674"/>
            <a:ext cx="6516495" cy="48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7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600" b="1" dirty="0"/>
              <a:t>Quick Quiz:</a:t>
            </a:r>
            <a:br>
              <a:rPr lang="cy-GB" sz="3600" b="1" dirty="0"/>
            </a:br>
            <a:r>
              <a:rPr lang="cy-GB" sz="3600" b="1" dirty="0"/>
              <a:t>Economic, Social, Environmental?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37" y="1869895"/>
            <a:ext cx="7473598" cy="46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600" b="1" dirty="0"/>
              <a:t>Quick Quiz:</a:t>
            </a:r>
            <a:br>
              <a:rPr lang="cy-GB" sz="3600" b="1" dirty="0"/>
            </a:br>
            <a:r>
              <a:rPr lang="cy-GB" sz="3600" b="1" dirty="0"/>
              <a:t>Economic, Social, Environmental?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46" y="1800737"/>
            <a:ext cx="7525871" cy="48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242</Words>
  <Application>Microsoft Office PowerPoint</Application>
  <PresentationFormat>Widescreen</PresentationFormat>
  <Paragraphs>73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Microsoft Sans Serif</vt:lpstr>
      <vt:lpstr>Office Theme</vt:lpstr>
      <vt:lpstr>PowerPoint Presentation</vt:lpstr>
      <vt:lpstr>Comparing Hurricane Katrina and Typhoon Haiyan</vt:lpstr>
      <vt:lpstr>Hurricane Katrina 23/8-20/8/2005</vt:lpstr>
      <vt:lpstr>Typhoon Haiyan 3/11-11/11/2013</vt:lpstr>
      <vt:lpstr>Discovering More About the Countries: Fact Files</vt:lpstr>
      <vt:lpstr>Comparing the Effects of Katrina and Haiyan</vt:lpstr>
      <vt:lpstr>Quick Quiz: Economic, Social, Environmental?</vt:lpstr>
      <vt:lpstr>Quick Quiz: Economic, Social, Environmental?</vt:lpstr>
      <vt:lpstr>Quick Quiz: Economic, Social, Environmental?</vt:lpstr>
      <vt:lpstr>Quick Quiz: Economic, Social, Environmental?</vt:lpstr>
      <vt:lpstr>Quick Quiz: Economic, Social, Environmental?</vt:lpstr>
      <vt:lpstr>What were the effects?</vt:lpstr>
      <vt:lpstr>Opinion Task: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Worsfold</dc:creator>
  <cp:lastModifiedBy>Cathe Heron</cp:lastModifiedBy>
  <cp:revision>16</cp:revision>
  <dcterms:created xsi:type="dcterms:W3CDTF">2014-01-27T22:52:29Z</dcterms:created>
  <dcterms:modified xsi:type="dcterms:W3CDTF">2016-11-21T14:07:37Z</dcterms:modified>
</cp:coreProperties>
</file>