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62" r:id="rId6"/>
    <p:sldId id="265"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20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AE24E175-BEFF-4B4A-B3D2-BC7F5FBEE132}" type="datetimeFigureOut">
              <a:rPr lang="en-GB" smtClean="0"/>
              <a:t>17/03/2020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9C0533BE-61F5-498D-AF73-B23DEE18C2E1}"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24E175-BEFF-4B4A-B3D2-BC7F5FBEE132}"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24E175-BEFF-4B4A-B3D2-BC7F5FBEE132}"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24E175-BEFF-4B4A-B3D2-BC7F5FBEE132}"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E24E175-BEFF-4B4A-B3D2-BC7F5FBEE132}"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9C0533BE-61F5-498D-AF73-B23DEE18C2E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24E175-BEFF-4B4A-B3D2-BC7F5FBEE132}"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E24E175-BEFF-4B4A-B3D2-BC7F5FBEE132}"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E24E175-BEFF-4B4A-B3D2-BC7F5FBEE132}"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4E175-BEFF-4B4A-B3D2-BC7F5FBEE132}"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24E175-BEFF-4B4A-B3D2-BC7F5FBEE132}"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E24E175-BEFF-4B4A-B3D2-BC7F5FBEE132}"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533BE-61F5-498D-AF73-B23DEE18C2E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E24E175-BEFF-4B4A-B3D2-BC7F5FBEE132}" type="datetimeFigureOut">
              <a:rPr lang="en-GB" smtClean="0"/>
              <a:t>17/03/2020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C0533BE-61F5-498D-AF73-B23DEE18C2E1}"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Blizzard</a:t>
            </a:r>
          </a:p>
        </p:txBody>
      </p:sp>
      <p:sp>
        <p:nvSpPr>
          <p:cNvPr id="3" name="Content Placeholder 2"/>
          <p:cNvSpPr>
            <a:spLocks noGrp="1"/>
          </p:cNvSpPr>
          <p:nvPr>
            <p:ph idx="1"/>
          </p:nvPr>
        </p:nvSpPr>
        <p:spPr/>
        <p:txBody>
          <a:bodyPr/>
          <a:lstStyle/>
          <a:p>
            <a:r>
              <a:rPr lang="en-GB" dirty="0"/>
              <a:t>This week we are looking at Blizzards. </a:t>
            </a:r>
          </a:p>
          <a:p>
            <a:endParaRPr lang="en-GB" dirty="0"/>
          </a:p>
          <a:p>
            <a:r>
              <a:rPr lang="en-GB" dirty="0"/>
              <a:t>What causes a blizzard and why is it different from just snow?</a:t>
            </a:r>
          </a:p>
        </p:txBody>
      </p:sp>
      <p:pic>
        <p:nvPicPr>
          <p:cNvPr id="4" name="Picture 2" descr="http://www.englishexercises.org/makeagame/my_documents/my_pictures/2011/nov/85A_blizzard-02-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691595"/>
            <a:ext cx="432048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97"/>
            <a:ext cx="8229600" cy="1143000"/>
          </a:xfrm>
        </p:spPr>
        <p:txBody>
          <a:bodyPr/>
          <a:lstStyle/>
          <a:p>
            <a:r>
              <a:rPr lang="en-GB" dirty="0"/>
              <a:t>How do they happen?</a:t>
            </a:r>
          </a:p>
        </p:txBody>
      </p:sp>
      <p:sp>
        <p:nvSpPr>
          <p:cNvPr id="3" name="Content Placeholder 2"/>
          <p:cNvSpPr>
            <a:spLocks noGrp="1"/>
          </p:cNvSpPr>
          <p:nvPr>
            <p:ph idx="1"/>
          </p:nvPr>
        </p:nvSpPr>
        <p:spPr>
          <a:xfrm>
            <a:off x="467544" y="1052736"/>
            <a:ext cx="8229600" cy="4709160"/>
          </a:xfrm>
        </p:spPr>
        <p:txBody>
          <a:bodyPr>
            <a:normAutofit/>
          </a:bodyPr>
          <a:lstStyle/>
          <a:p>
            <a:r>
              <a:rPr lang="en-GB" dirty="0"/>
              <a:t>Blizzards form when an air mass of cold, dry,  air meets a warm, moist air mass.</a:t>
            </a:r>
          </a:p>
          <a:p>
            <a:r>
              <a:rPr lang="en-GB" dirty="0"/>
              <a:t>The point where these two air masses meet is called a front. When warm air advances, it rides up over the denser, cold air mass to form a warm front.</a:t>
            </a:r>
          </a:p>
        </p:txBody>
      </p:sp>
      <p:pic>
        <p:nvPicPr>
          <p:cNvPr id="1026" name="Picture 2" descr="Precipitati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77072"/>
            <a:ext cx="6160321" cy="268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3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snow formed?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There are three states of matter things can be in; gas, liquid or solid. (Think of water- what are its three states?)</a:t>
                </a:r>
              </a:p>
              <a:p>
                <a:r>
                  <a:rPr lang="en-GB" dirty="0"/>
                  <a:t>Snow is commonly formed when water vapour changes straight to ice without first becoming a liquid when the temperature is 0</a:t>
                </a:r>
                <a14:m>
                  <m:oMath xmlns:m="http://schemas.openxmlformats.org/officeDocument/2006/math">
                    <m:r>
                      <a:rPr lang="en-GB" i="1" smtClean="0">
                        <a:latin typeface="Cambria Math" panose="02040503050406030204" pitchFamily="18" charset="0"/>
                      </a:rPr>
                      <m:t>˚</m:t>
                    </m:r>
                    <m:r>
                      <m:rPr>
                        <m:sty m:val="p"/>
                      </m:rPr>
                      <a:rPr lang="en-GB" b="0" i="0" smtClean="0">
                        <a:latin typeface="Cambria Math" panose="02040503050406030204" pitchFamily="18" charset="0"/>
                      </a:rPr>
                      <m:t>C</m:t>
                    </m:r>
                    <m:r>
                      <a:rPr lang="en-GB" b="0" i="0" smtClean="0">
                        <a:latin typeface="Cambria Math" panose="02040503050406030204" pitchFamily="18" charset="0"/>
                      </a:rPr>
                      <m:t>.</m:t>
                    </m:r>
                  </m:oMath>
                </a14:m>
                <a:r>
                  <a:rPr lang="en-GB" dirty="0"/>
                  <a:t> </a:t>
                </a:r>
              </a:p>
              <a:p>
                <a:r>
                  <a:rPr lang="en-GB" dirty="0"/>
                  <a:t>It then falls to the ground.</a:t>
                </a:r>
                <a:br>
                  <a:rPr lang="en-GB" dirty="0"/>
                </a:b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1425" r="-1704"/>
                </a:stretch>
              </a:blipFill>
            </p:spPr>
            <p:txBody>
              <a:bodyPr/>
              <a:lstStyle/>
              <a:p>
                <a:r>
                  <a:rPr lang="en-GB">
                    <a:noFill/>
                  </a:rPr>
                  <a:t> </a:t>
                </a:r>
              </a:p>
            </p:txBody>
          </p:sp>
        </mc:Fallback>
      </mc:AlternateContent>
      <p:pic>
        <p:nvPicPr>
          <p:cNvPr id="3074" name="Picture 2" descr="Sno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4209" y="4173057"/>
            <a:ext cx="2676636" cy="267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2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freezing rain</a:t>
            </a:r>
          </a:p>
        </p:txBody>
      </p:sp>
      <p:sp>
        <p:nvSpPr>
          <p:cNvPr id="3" name="Content Placeholder 2"/>
          <p:cNvSpPr>
            <a:spLocks noGrp="1"/>
          </p:cNvSpPr>
          <p:nvPr>
            <p:ph idx="1"/>
          </p:nvPr>
        </p:nvSpPr>
        <p:spPr/>
        <p:txBody>
          <a:bodyPr/>
          <a:lstStyle/>
          <a:p>
            <a:r>
              <a:rPr lang="en-GB" dirty="0"/>
              <a:t>Freezing rain is just rain that falls onto a surface with a temperature below freezing. This causes it to freeze to surfaces, such as trees, cars, and roads, forming a coating or glaze of ice. Even small accumulations of ice can cause a significant hazard.</a:t>
            </a:r>
          </a:p>
        </p:txBody>
      </p:sp>
      <p:pic>
        <p:nvPicPr>
          <p:cNvPr id="7170" name="Picture 2" descr="http://t3.gstatic.com/images?q=tbn:ANd9GcR0ITuo1aT0VpUPtFkJNeJAhnS5GqNsx-ft8qP9DZl7Vax4kGu9&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654" y="4293096"/>
            <a:ext cx="3042458" cy="227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3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Blizzards</a:t>
            </a:r>
          </a:p>
        </p:txBody>
      </p:sp>
      <p:sp>
        <p:nvSpPr>
          <p:cNvPr id="3" name="Content Placeholder 2"/>
          <p:cNvSpPr>
            <a:spLocks noGrp="1"/>
          </p:cNvSpPr>
          <p:nvPr>
            <p:ph idx="1"/>
          </p:nvPr>
        </p:nvSpPr>
        <p:spPr/>
        <p:txBody>
          <a:bodyPr/>
          <a:lstStyle/>
          <a:p>
            <a:r>
              <a:rPr lang="en-GB" dirty="0"/>
              <a:t>A blizzard is a long-lasting snowstorm with very strong winds and intense snowfall. You need three things to have a blizzard: cold air at the surface, lots of moisture, and lift. Warm air must rise over cold air. </a:t>
            </a:r>
          </a:p>
        </p:txBody>
      </p:sp>
      <p:pic>
        <p:nvPicPr>
          <p:cNvPr id="2050" name="Picture 2" descr="http://www.centralpark.com/usr/photos/large/02/san-remo-in-a-blizz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448155"/>
            <a:ext cx="3168352" cy="317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1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Blizzards dangerous?</a:t>
            </a:r>
          </a:p>
        </p:txBody>
      </p:sp>
      <p:sp>
        <p:nvSpPr>
          <p:cNvPr id="3" name="Content Placeholder 2"/>
          <p:cNvSpPr>
            <a:spLocks noGrp="1"/>
          </p:cNvSpPr>
          <p:nvPr>
            <p:ph idx="1"/>
          </p:nvPr>
        </p:nvSpPr>
        <p:spPr/>
        <p:txBody>
          <a:bodyPr/>
          <a:lstStyle/>
          <a:p>
            <a:r>
              <a:rPr lang="en-GB" dirty="0"/>
              <a:t>Why do you think blizzards can be dangerous?</a:t>
            </a:r>
          </a:p>
          <a:p>
            <a:endParaRPr lang="en-GB" dirty="0"/>
          </a:p>
          <a:p>
            <a:r>
              <a:rPr lang="en-GB" dirty="0"/>
              <a:t>How could they affect people badly?</a:t>
            </a:r>
          </a:p>
        </p:txBody>
      </p:sp>
      <p:pic>
        <p:nvPicPr>
          <p:cNvPr id="4098" name="Picture 2" descr="http://mattweberphotos.files.wordpress.com/2010/04/blizzard-pooch-1996-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3783" y="3284984"/>
            <a:ext cx="4734607" cy="309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2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 Chill</a:t>
            </a:r>
          </a:p>
        </p:txBody>
      </p:sp>
      <p:sp>
        <p:nvSpPr>
          <p:cNvPr id="3" name="Content Placeholder 2"/>
          <p:cNvSpPr>
            <a:spLocks noGrp="1"/>
          </p:cNvSpPr>
          <p:nvPr>
            <p:ph idx="1"/>
          </p:nvPr>
        </p:nvSpPr>
        <p:spPr>
          <a:xfrm>
            <a:off x="457200" y="1600200"/>
            <a:ext cx="5266928" cy="4493096"/>
          </a:xfrm>
        </p:spPr>
        <p:txBody>
          <a:bodyPr/>
          <a:lstStyle/>
          <a:p>
            <a:r>
              <a:rPr lang="en-GB" dirty="0"/>
              <a:t>The wind chill is the temperature your body feels when the air temperature is combined with the wind speed. The higher the wind speed, the faster exposed areas of your body lose heat and the colder you feel.</a:t>
            </a:r>
          </a:p>
        </p:txBody>
      </p:sp>
      <p:pic>
        <p:nvPicPr>
          <p:cNvPr id="5122" name="Picture 2" descr="Windchi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420888"/>
            <a:ext cx="2304256" cy="251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88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Frostbite</a:t>
            </a:r>
          </a:p>
        </p:txBody>
      </p:sp>
      <p:sp>
        <p:nvSpPr>
          <p:cNvPr id="3" name="Content Placeholder 2"/>
          <p:cNvSpPr>
            <a:spLocks noGrp="1"/>
          </p:cNvSpPr>
          <p:nvPr>
            <p:ph idx="1"/>
          </p:nvPr>
        </p:nvSpPr>
        <p:spPr/>
        <p:txBody>
          <a:bodyPr/>
          <a:lstStyle/>
          <a:p>
            <a:r>
              <a:rPr lang="en-GB" dirty="0"/>
              <a:t>Frostbite is what happens to your skin if you are constantly exposed to really cold temperatures. </a:t>
            </a:r>
          </a:p>
          <a:p>
            <a:r>
              <a:rPr lang="en-GB" dirty="0"/>
              <a:t>In really bad cases bits of you can turn black and drop off!</a:t>
            </a:r>
          </a:p>
        </p:txBody>
      </p:sp>
      <p:pic>
        <p:nvPicPr>
          <p:cNvPr id="5122" name="Picture 2" descr="http://www.getitnyc.com/rookie-blog/wp-content/uploads/2013/02/blizzard_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875178"/>
            <a:ext cx="3168352" cy="270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47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Avalanche!</a:t>
            </a:r>
          </a:p>
        </p:txBody>
      </p:sp>
      <p:sp>
        <p:nvSpPr>
          <p:cNvPr id="3" name="Content Placeholder 2"/>
          <p:cNvSpPr>
            <a:spLocks noGrp="1"/>
          </p:cNvSpPr>
          <p:nvPr>
            <p:ph idx="1"/>
          </p:nvPr>
        </p:nvSpPr>
        <p:spPr>
          <a:xfrm>
            <a:off x="539552" y="1124744"/>
            <a:ext cx="8229600" cy="4709160"/>
          </a:xfrm>
        </p:spPr>
        <p:txBody>
          <a:bodyPr>
            <a:normAutofit/>
          </a:bodyPr>
          <a:lstStyle/>
          <a:p>
            <a:r>
              <a:rPr lang="en-GB" dirty="0"/>
              <a:t>An avalanche is a moving mass of snow that may contain ice, soil, rocks, and uprooted trees. </a:t>
            </a:r>
          </a:p>
          <a:p>
            <a:r>
              <a:rPr lang="en-GB" dirty="0"/>
              <a:t>Avalanches begin when an unstable mass of snow breaks away from a mountainside and moves downhill.</a:t>
            </a:r>
          </a:p>
          <a:p>
            <a:r>
              <a:rPr lang="en-GB" dirty="0"/>
              <a:t>Avalanches have been known to reach speeds of 245 miles an hour.</a:t>
            </a:r>
          </a:p>
        </p:txBody>
      </p:sp>
      <p:pic>
        <p:nvPicPr>
          <p:cNvPr id="6146" name="Picture 2" descr="http://investing.covestor.com/content/2012/04/avalanch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139334"/>
            <a:ext cx="3371876" cy="253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4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TotalTime>
  <Words>395</Words>
  <Application>Microsoft Office PowerPoint</Application>
  <PresentationFormat>On-screen Show (4:3)</PresentationFormat>
  <Paragraphs>28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Book Antiqua</vt:lpstr>
      <vt:lpstr>Cambria Math</vt:lpstr>
      <vt:lpstr>Lucida Sans</vt:lpstr>
      <vt:lpstr>Wingdings</vt:lpstr>
      <vt:lpstr>Wingdings 2</vt:lpstr>
      <vt:lpstr>Wingdings 3</vt:lpstr>
      <vt:lpstr>Apex</vt:lpstr>
      <vt:lpstr>Blizzard</vt:lpstr>
      <vt:lpstr>How do they happen?</vt:lpstr>
      <vt:lpstr>How is snow formed?</vt:lpstr>
      <vt:lpstr>What is freezing rain</vt:lpstr>
      <vt:lpstr>So…. Blizzards</vt:lpstr>
      <vt:lpstr>Are Blizzards dangerous?</vt:lpstr>
      <vt:lpstr>Wind Chill</vt:lpstr>
      <vt:lpstr>Frostbite</vt:lpstr>
      <vt:lpstr>Avalanche!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Weather</dc:title>
  <dc:creator>siddlel</dc:creator>
  <cp:lastModifiedBy>Martha Zumack</cp:lastModifiedBy>
  <cp:revision>9</cp:revision>
  <dcterms:created xsi:type="dcterms:W3CDTF">2013-05-09T07:04:02Z</dcterms:created>
  <dcterms:modified xsi:type="dcterms:W3CDTF">2020-03-17T17:10:56Z</dcterms:modified>
</cp:coreProperties>
</file>