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8" r:id="rId3"/>
    <p:sldId id="277" r:id="rId4"/>
    <p:sldId id="256" r:id="rId5"/>
    <p:sldId id="270" r:id="rId6"/>
    <p:sldId id="259" r:id="rId7"/>
    <p:sldId id="275" r:id="rId8"/>
    <p:sldId id="276" r:id="rId9"/>
    <p:sldId id="262" r:id="rId10"/>
    <p:sldId id="265" r:id="rId11"/>
    <p:sldId id="266" r:id="rId12"/>
    <p:sldId id="267" r:id="rId13"/>
    <p:sldId id="27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82" autoAdjust="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C4F4C-33EE-4328-96AF-0ECEF9B4A75A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D5D4-C64A-43D4-A0A0-1AC26B740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3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5D4-C64A-43D4-A0A0-1AC26B7408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65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5D4-C64A-43D4-A0A0-1AC26B7408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94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5D4-C64A-43D4-A0A0-1AC26B7408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94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5D4-C64A-43D4-A0A0-1AC26B7408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9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5D4-C64A-43D4-A0A0-1AC26B7408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6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5D4-C64A-43D4-A0A0-1AC26B7408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9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http://www.bbc.co.uk/newsround/32492843</a:t>
            </a:r>
          </a:p>
          <a:p>
            <a:endParaRPr lang="en-GB" dirty="0"/>
          </a:p>
          <a:p>
            <a:r>
              <a:rPr lang="en-GB" dirty="0"/>
              <a:t>If time watch this as well </a:t>
            </a:r>
          </a:p>
          <a:p>
            <a:r>
              <a:rPr lang="en-GB" dirty="0"/>
              <a:t>http://www.bbc.co.uk/news/world-asia-32475030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5D4-C64A-43D4-A0A0-1AC26B7408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6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photos show</a:t>
            </a:r>
            <a:r>
              <a:rPr lang="en-GB" baseline="0" dirty="0"/>
              <a:t> civilians, members of the armed forces and international aid teams helping to clear the rubble from collapsed buildings in the wake of the Nepal earthquake, which struck on April 25</a:t>
            </a:r>
            <a:r>
              <a:rPr lang="en-GB" baseline="30000" dirty="0"/>
              <a:t>th</a:t>
            </a:r>
            <a:r>
              <a:rPr lang="en-GB" baseline="0" dirty="0"/>
              <a:t> 2015. </a:t>
            </a:r>
          </a:p>
          <a:p>
            <a:endParaRPr lang="en-GB" baseline="0" dirty="0"/>
          </a:p>
          <a:p>
            <a:r>
              <a:rPr lang="en-GB" baseline="0" dirty="0"/>
              <a:t>Discussion questions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dirty="0"/>
              <a:t>What</a:t>
            </a:r>
            <a:r>
              <a:rPr lang="en-GB" baseline="0" dirty="0"/>
              <a:t> motivates people to help others during and after a crisis?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Is it just trained professionals who can help?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How does preparing for an emergency help people respond in the event itself?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8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https://www.youtube.com/watch?v=946BfN-OI-Q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5D4-C64A-43D4-A0A0-1AC26B7408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9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5D4-C64A-43D4-A0A0-1AC26B7408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9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5D4-C64A-43D4-A0A0-1AC26B7408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9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9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2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2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9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6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0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3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64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7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D9572-4BB2-4931-B2D8-16B8FCE43B86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3200-3485-4035-AA7B-4169C0736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5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ews/nepalquakemap-png-7.25684?article=1.174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964488" cy="1484784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solidFill>
                  <a:schemeClr val="tx1"/>
                </a:solidFill>
                <a:latin typeface="Comic Sans MS" panose="030F0702030302020204" pitchFamily="66" charset="0"/>
              </a:rPr>
              <a:t>Nepal Earthquake, April 2015</a:t>
            </a:r>
          </a:p>
        </p:txBody>
      </p:sp>
      <p:pic>
        <p:nvPicPr>
          <p:cNvPr id="2050" name="Picture 2" descr="http://i.telegraph.co.uk/multimedia/archive/03281/Nepal_rubble_328141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03706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1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People try to free a man from the rubble of a destroyed building in Kathman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968552" cy="29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16632"/>
            <a:ext cx="8784976" cy="1143000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</a:rPr>
              <a:t>How has the earthquake impacted humans?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095" y="3496142"/>
            <a:ext cx="5566130" cy="3340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2908" y="1970886"/>
            <a:ext cx="3042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survivor being pulled to </a:t>
            </a:r>
            <a:r>
              <a:rPr lang="en-GB" sz="2800" dirty="0" smtClean="0">
                <a:latin typeface="Comic Sans MS" panose="030F0702030302020204" pitchFamily="66" charset="0"/>
              </a:rPr>
              <a:t>safety.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4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AutoShape 2" descr="Historic Dharahara tower in Kathmandu before and after the earthquak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2" name="Picture 4" descr="Historic Dharahara tower in Kathmandu before and after the earthqu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47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512" y="116632"/>
            <a:ext cx="8784976" cy="1143000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</a:rPr>
              <a:t>How has the earthquake impacted humans?</a:t>
            </a:r>
          </a:p>
        </p:txBody>
      </p:sp>
    </p:spTree>
    <p:extLst>
      <p:ext uri="{BB962C8B-B14F-4D97-AF65-F5344CB8AC3E}">
        <p14:creationId xmlns:p14="http://schemas.microsoft.com/office/powerpoint/2010/main" val="7842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21428" r="39985" b="19841"/>
          <a:stretch/>
        </p:blipFill>
        <p:spPr bwMode="auto">
          <a:xfrm>
            <a:off x="755576" y="1412776"/>
            <a:ext cx="7632848" cy="51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16632"/>
            <a:ext cx="8784976" cy="1143000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</a:rPr>
              <a:t>How has the earthquake impacted humans?</a:t>
            </a:r>
          </a:p>
        </p:txBody>
      </p:sp>
    </p:spTree>
    <p:extLst>
      <p:ext uri="{BB962C8B-B14F-4D97-AF65-F5344CB8AC3E}">
        <p14:creationId xmlns:p14="http://schemas.microsoft.com/office/powerpoint/2010/main" val="87969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://i.telegraph.co.uk/multimedia/archive/03281/nepal-earthquake-c_328170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8737"/>
            <a:ext cx="7848872" cy="48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16632"/>
            <a:ext cx="8784976" cy="1143000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</a:rPr>
              <a:t>How has the earthquake impacted humans?</a:t>
            </a:r>
          </a:p>
        </p:txBody>
      </p:sp>
    </p:spTree>
    <p:extLst>
      <p:ext uri="{BB962C8B-B14F-4D97-AF65-F5344CB8AC3E}">
        <p14:creationId xmlns:p14="http://schemas.microsoft.com/office/powerpoint/2010/main" val="292993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People search for survivors stuck under the rubble of a destroyed building in Kathman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92888" cy="532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16632"/>
            <a:ext cx="8784976" cy="1143000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</a:rPr>
              <a:t>How has the earthquake impacted humans?</a:t>
            </a:r>
          </a:p>
        </p:txBody>
      </p:sp>
    </p:spTree>
    <p:extLst>
      <p:ext uri="{BB962C8B-B14F-4D97-AF65-F5344CB8AC3E}">
        <p14:creationId xmlns:p14="http://schemas.microsoft.com/office/powerpoint/2010/main" val="80338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922114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These photos show people affected by the Nepal earthquake which struck on April 25</a:t>
            </a:r>
            <a:r>
              <a:rPr lang="en-GB" sz="2800" baseline="30000" dirty="0">
                <a:latin typeface="Comic Sans MS" panose="030F0702030302020204" pitchFamily="66" charset="0"/>
              </a:rPr>
              <a:t>th</a:t>
            </a:r>
            <a:r>
              <a:rPr lang="en-GB" sz="2800" dirty="0">
                <a:latin typeface="Comic Sans MS" panose="030F0702030302020204" pitchFamily="66" charset="0"/>
              </a:rPr>
              <a:t> 2015. </a:t>
            </a:r>
            <a:br>
              <a:rPr lang="en-GB" sz="2800" dirty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42" y="1268760"/>
            <a:ext cx="8806478" cy="54006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400" b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Discussion questions</a:t>
            </a:r>
          </a:p>
          <a:p>
            <a:endParaRPr lang="en-GB" sz="3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3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For each photo on the next slide:</a:t>
            </a:r>
          </a:p>
          <a:p>
            <a:r>
              <a:rPr lang="en-GB" sz="3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Can you describe what is happening in the scene?</a:t>
            </a:r>
          </a:p>
          <a:p>
            <a:r>
              <a:rPr lang="en-GB" sz="3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Who is in it? </a:t>
            </a:r>
          </a:p>
          <a:p>
            <a:r>
              <a:rPr lang="en-GB" sz="3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What do they think is going on? </a:t>
            </a:r>
          </a:p>
          <a:p>
            <a:r>
              <a:rPr lang="en-GB" sz="3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What do they think the people might be feeling? </a:t>
            </a:r>
          </a:p>
          <a:p>
            <a:r>
              <a:rPr lang="en-GB" sz="3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What kinds of help and support do these people need? </a:t>
            </a:r>
          </a:p>
          <a:p>
            <a:pPr marL="0" indent="0">
              <a:buNone/>
            </a:pPr>
            <a:r>
              <a:rPr lang="en-GB" sz="3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* </a:t>
            </a:r>
            <a:r>
              <a:rPr lang="en-GB" sz="3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Think about both emotional and practical needs: first aid, medical treatment, knowledge about loved ones, water, shelter, food, essential supplies. </a:t>
            </a:r>
          </a:p>
          <a:p>
            <a:pPr marL="0" indent="0">
              <a:buNone/>
            </a:pPr>
            <a:endParaRPr lang="en-GB" sz="3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" y="3573016"/>
            <a:ext cx="4328328" cy="2876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12" y="3573016"/>
            <a:ext cx="4307282" cy="2862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2139"/>
            <a:ext cx="4283967" cy="2847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" y="362138"/>
            <a:ext cx="4283967" cy="28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0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22443" r="39138" b="33996"/>
          <a:stretch/>
        </p:blipFill>
        <p:spPr bwMode="auto">
          <a:xfrm>
            <a:off x="107504" y="1412776"/>
            <a:ext cx="88187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1710" y="190988"/>
            <a:ext cx="8712968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has shocked this BBC reporter?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http://www.bbc.co.uk/news/world-asia-32475030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7212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http://www.bbc.co.uk/news/world-asia-32475030</a:t>
            </a:r>
          </a:p>
        </p:txBody>
      </p:sp>
    </p:spTree>
    <p:extLst>
      <p:ext uri="{BB962C8B-B14F-4D97-AF65-F5344CB8AC3E}">
        <p14:creationId xmlns:p14="http://schemas.microsoft.com/office/powerpoint/2010/main" val="300517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ature.com/polopoly_fs/7.25684.1430000782!/image/nepalquakemap.png_gen/derivatives/landscape_630/nepalquakema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3" y="188640"/>
            <a:ext cx="7154479" cy="41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6" y="4581128"/>
            <a:ext cx="8568952" cy="20621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Aftershocks have continued in the hours after the quake hit; the locations of all of the earthquakes are shown with orange dots.</a:t>
            </a:r>
          </a:p>
        </p:txBody>
      </p:sp>
    </p:spTree>
    <p:extLst>
      <p:ext uri="{BB962C8B-B14F-4D97-AF65-F5344CB8AC3E}">
        <p14:creationId xmlns:p14="http://schemas.microsoft.com/office/powerpoint/2010/main" val="252045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0706" y="64278"/>
            <a:ext cx="8712968" cy="4297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Comic Sans MS" panose="030F0702030302020204" pitchFamily="66" charset="0"/>
              </a:rPr>
              <a:t>Where was the earthquake?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62" y="4915589"/>
            <a:ext cx="7776864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Using the map, describe the location of the earthquake</a:t>
            </a:r>
          </a:p>
        </p:txBody>
      </p:sp>
      <p:pic>
        <p:nvPicPr>
          <p:cNvPr id="3074" name="Picture 2" descr="Nepal earthquak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7574"/>
            <a:ext cx="8065336" cy="42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5458" y="908720"/>
            <a:ext cx="3991775" cy="167011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Key words: </a:t>
            </a:r>
          </a:p>
          <a:p>
            <a:pPr marL="342900" indent="-342900" algn="ctr"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Asia</a:t>
            </a:r>
          </a:p>
          <a:p>
            <a:pPr marL="342900" indent="-342900" algn="ctr"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Nepal</a:t>
            </a:r>
          </a:p>
          <a:p>
            <a:pPr marL="342900" indent="-342900" algn="ctr"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West of Mount Everest</a:t>
            </a:r>
          </a:p>
          <a:p>
            <a:pPr marL="342900" indent="-342900" algn="ctr"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North of India</a:t>
            </a:r>
          </a:p>
          <a:p>
            <a:pPr marL="342900" indent="-342900" algn="ctr">
              <a:buFontTx/>
              <a:buChar char="-"/>
            </a:pPr>
            <a:r>
              <a:rPr lang="en-GB" sz="2000" b="1" dirty="0">
                <a:latin typeface="Comic Sans MS" panose="030F0702030302020204" pitchFamily="66" charset="0"/>
              </a:rPr>
              <a:t>In the Himalayas</a:t>
            </a:r>
          </a:p>
          <a:p>
            <a:pPr marL="342900" indent="-342900" algn="ctr">
              <a:buFontTx/>
              <a:buChar char="-"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41634" y="5496245"/>
            <a:ext cx="4932040" cy="1361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/>
              <a:t>Sentence starter</a:t>
            </a:r>
          </a:p>
          <a:p>
            <a:pPr algn="ctr"/>
            <a:r>
              <a:rPr lang="en-GB" sz="2800" dirty="0"/>
              <a:t>The earthquake on the 25</a:t>
            </a:r>
            <a:r>
              <a:rPr lang="en-GB" sz="2800" baseline="30000" dirty="0"/>
              <a:t>th</a:t>
            </a:r>
            <a:r>
              <a:rPr lang="en-GB" sz="2800" dirty="0"/>
              <a:t> of April 2015 happened in . . .</a:t>
            </a:r>
            <a:endParaRPr lang="en-GB" sz="2800" b="1" dirty="0"/>
          </a:p>
          <a:p>
            <a:pPr marL="342900" indent="-342900" algn="ctr">
              <a:buFontTx/>
              <a:buChar char="-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4688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39421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How are earthquakes measured?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Richter Scale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0" y="1495325"/>
            <a:ext cx="5076056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power of an earthquake is called the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magnitude.</a:t>
            </a:r>
          </a:p>
          <a:p>
            <a:r>
              <a:rPr lang="en-GB" dirty="0">
                <a:latin typeface="Comic Sans MS" panose="030F0702030302020204" pitchFamily="66" charset="0"/>
              </a:rPr>
              <a:t>Earthquakes are measured by a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seismometer</a:t>
            </a:r>
            <a:r>
              <a:rPr lang="en-GB" dirty="0">
                <a:latin typeface="Comic Sans MS" panose="030F0702030302020204" pitchFamily="66" charset="0"/>
              </a:rPr>
              <a:t> and graded according to the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Richter Scale.</a:t>
            </a:r>
          </a:p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2" descr="http://mishunderstanding.files.wordpress.com/2011/01/richter-scale.gif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557016" cy="464347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4283968" y="3429000"/>
            <a:ext cx="158417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1520" y="5260032"/>
            <a:ext cx="5040560" cy="1597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This earthquake measured 7.9 on the Richter scale</a:t>
            </a:r>
          </a:p>
        </p:txBody>
      </p:sp>
    </p:spTree>
    <p:extLst>
      <p:ext uri="{BB962C8B-B14F-4D97-AF65-F5344CB8AC3E}">
        <p14:creationId xmlns:p14="http://schemas.microsoft.com/office/powerpoint/2010/main" val="42243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" y="332656"/>
            <a:ext cx="4328328" cy="2876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" y="3573016"/>
            <a:ext cx="4307282" cy="2862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12" y="3573016"/>
            <a:ext cx="4307282" cy="2862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2139"/>
            <a:ext cx="4283968" cy="28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116632"/>
            <a:ext cx="8784976" cy="1143000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</a:rPr>
              <a:t>How has the earthquake impacted humans?</a:t>
            </a:r>
          </a:p>
        </p:txBody>
      </p:sp>
      <p:pic>
        <p:nvPicPr>
          <p:cNvPr id="8194" name="Picture 2" descr="http://i.telegraph.co.uk/multimedia/archive/03281/Nepal_portal_searc_328143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1792"/>
            <a:ext cx="6768752" cy="502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1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358</Words>
  <Application>Microsoft Office PowerPoint</Application>
  <PresentationFormat>On-screen Show (4:3)</PresentationFormat>
  <Paragraphs>63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Office Theme</vt:lpstr>
      <vt:lpstr>PowerPoint Presentation</vt:lpstr>
      <vt:lpstr> These photos show people affected by the Nepal earthquake which struck on April 25th 2015.  </vt:lpstr>
      <vt:lpstr>PowerPoint Presentation</vt:lpstr>
      <vt:lpstr>PowerPoint Presentation</vt:lpstr>
      <vt:lpstr>PowerPoint Presentation</vt:lpstr>
      <vt:lpstr>PowerPoint Presentation</vt:lpstr>
      <vt:lpstr>How are earthquakes measured?  The Richter Scale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MBrockway</dc:creator>
  <cp:lastModifiedBy>Cathe Heron</cp:lastModifiedBy>
  <cp:revision>37</cp:revision>
  <dcterms:created xsi:type="dcterms:W3CDTF">2015-04-26T20:06:01Z</dcterms:created>
  <dcterms:modified xsi:type="dcterms:W3CDTF">2016-11-21T14:19:53Z</dcterms:modified>
</cp:coreProperties>
</file>