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56" r:id="rId3"/>
    <p:sldId id="257" r:id="rId4"/>
    <p:sldId id="263" r:id="rId5"/>
    <p:sldId id="262" r:id="rId6"/>
    <p:sldId id="264" r:id="rId7"/>
    <p:sldId id="259" r:id="rId8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0"/>
  </p:normalViewPr>
  <p:slideViewPr>
    <p:cSldViewPr>
      <p:cViewPr varScale="1">
        <p:scale>
          <a:sx n="57" d="100"/>
          <a:sy n="57" d="100"/>
        </p:scale>
        <p:origin x="5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2838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85FBBF-C49F-4406-B0BF-3E9550D4C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4988" cy="512762"/>
          </a:xfrm>
          <a:prstGeom prst="rect">
            <a:avLst/>
          </a:prstGeom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E1A772C-9208-4F55-BE22-C4DD34494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DFA6DB-8474-4F91-89E9-7FF9B4C34D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2763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60DFB5-0B2E-4C57-B610-B75BB5220B9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4988" cy="512763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28BD3279-4D00-4B24-9C9D-C77680D5ABF2}" type="datetimeFigureOut">
              <a:rPr lang="en-GB"/>
              <a:pPr>
                <a:defRPr/>
              </a:pPr>
              <a:t>10/02/2021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62F8EA0-F888-4103-8ADF-AC358E8846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3" tIns="46077" rIns="92153" bIns="46077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E9D3C0E-7758-4ABD-83AD-6A1D5AF40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2153" tIns="46077" rIns="92153" bIns="46077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BE12D-27B2-448E-839A-679871FD06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4988" cy="512762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16AEF-255F-401C-81B5-D4C83FBCB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4988" cy="512762"/>
          </a:xfrm>
          <a:prstGeom prst="rect">
            <a:avLst/>
          </a:prstGeom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9890671-A693-4890-AFB8-4C7B427ECC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89D76513-575F-4773-B56F-D4C9BF2F4F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AB16BDDA-CD04-4088-8158-E6AFBD267A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A642C9EB-0142-4931-A858-6602B565C9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435853-C507-4DE3-8893-EB6BD4358038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08D7FCA6-AC87-4C1E-AE57-4AB905D445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EDCBD5CC-27B5-4406-9240-313EFC6BA8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B4F1B623-759A-43E2-AD5E-5307BD670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9B6055-8B17-41B1-BC6B-B307E50D92FB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3F279-B25A-4402-B336-DD4FCF6F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ED7CA-FF16-41AD-AF76-A81BC5DBEDD8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ED310-2B6A-4F9A-A90F-2C6AAD52A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DD3AB-2DFC-4B82-9F54-CF930E6CE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61B08-B8EE-4359-A1D8-EDA2AE486D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401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65D6B-3499-4198-BC95-6352E4C6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1FE27-539F-44C2-9A6C-A337E4A569D5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DA0F8-2058-4CA6-BF85-FBE4C6FE0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2AF01-82B9-4308-8323-470031524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B996F-F1CB-44D5-8C67-B855CB30E2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80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9B7E3-6AF5-4B89-BEB1-52FB4432C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DA3A4-286D-49E9-9C3D-32C050142964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2A21D-7E13-4842-93F4-88AA9484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50C87-DAFC-4BAB-A2D8-514B1C7D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FD985-00B9-4199-8325-EBAA0D89F1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95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5DF2-4EC5-4F87-950D-515BC7565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9522A-C400-4452-882A-9634DC8F269D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AD5D3-F328-416E-A86E-8E9D13FE8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7428B-094D-4108-8E51-22472785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4178A-FDB8-4CF8-B669-E2671AA9A8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576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F001D-4D97-4CBC-B21E-C3026196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F94AD-A7C0-449E-B8D0-4523B6DEFCE7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694A6-DFB0-41F0-B68D-83C8711BA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4AE9B-E072-4D94-BF51-FBE52FF7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A26D2-CF10-4572-8B60-8DA4DC228B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35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3E7FD1-0654-4762-B392-202DE695A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DDAD2-2A40-432D-B72B-531FA73D442D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ABEACB-97FD-40E3-8AF4-34263D129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6F56E2-46A6-46A6-A8DA-29FBC92F0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390B3-104F-4142-92AB-2113B800AB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632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6513C74-4B50-48E5-9CD9-90306475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39EC-7C3C-4ECE-A0A3-1A77C1F41E33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84EA9FC-A2DE-4F3D-B083-5E1BCB90D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BA45A80-9535-4A9D-9717-CB996AC8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93EF-F0D5-4914-AACA-F57FD578EF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994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5479217-2693-487C-94E8-EF66849C1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DC29-0058-4558-AEEB-585C99F092B3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1BD574-D333-4D66-AE0C-D003D312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A24BAB-1743-4F5A-88EF-B69150D5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4A60B-6517-4024-A5B3-56F4D20BBA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900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6569F90-DE6C-4208-BC3C-AFDE5A31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203E3-D8E2-4114-9FE2-3E3307E89369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9D6B98F-EF9E-4C40-885B-E6B4245A9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5E08599-BF02-4A83-805A-A40DD97D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BF1E1-86E6-4832-878B-8F2176D18E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702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543633-29C1-4325-A6AA-48D25E60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EDADD-4FEA-4A80-89D4-7AD1F0003039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AFC0B9-8D6E-4767-9094-CAFC72BDF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A9FD889-4EE8-4442-AFB3-144DD16E9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E0FAB-7546-4B46-89C7-75E0DF0465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288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2E988C-0727-4FC5-BB90-2F783863A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A2C8D-0B5C-4A99-A98D-B214A8856673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482EBD-E976-4A59-A389-EE296E168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2CD172-B8C3-432A-8142-7F118B5BF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A08CF-FF1C-4DAC-BECF-81926B628F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541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8F88130-CC88-4FB2-9388-502CF4CB7B4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3950CD-DB2D-4129-9766-E5AB50EAB1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234A7-030F-4186-9095-752A9DA6F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69EBD3-168B-468D-9AF4-9A93E2AE3D50}" type="datetime1">
              <a:rPr lang="en-US"/>
              <a:pPr>
                <a:defRPr/>
              </a:pPr>
              <a:t>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F8C3C-344F-4D67-B71A-E603AA377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26C8B-AE66-4542-B557-4E9E96440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5475" y="65341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FFFFFF"/>
                </a:solidFill>
                <a:latin typeface="Gill Sans MT" panose="020B0502020104020203" pitchFamily="34" charset="77"/>
              </a:defRPr>
            </a:lvl1pPr>
          </a:lstStyle>
          <a:p>
            <a:pPr>
              <a:defRPr/>
            </a:pPr>
            <a:fld id="{0DE26B6D-9BEF-46C7-A8B4-ACBB12C25B5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DA631F-E744-4426-90BF-1A925837942E}"/>
              </a:ext>
            </a:extLst>
          </p:cNvPr>
          <p:cNvSpPr txBox="1"/>
          <p:nvPr userDrawn="1"/>
        </p:nvSpPr>
        <p:spPr>
          <a:xfrm>
            <a:off x="107950" y="6597650"/>
            <a:ext cx="572452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1050" dirty="0">
                <a:cs typeface="Arial" charset="0"/>
              </a:rPr>
              <a:t>© www.teachitgeography.co.uk 2012			18298	</a:t>
            </a:r>
            <a:endParaRPr lang="en-US" sz="1050" dirty="0">
              <a:cs typeface="Arial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657350" y="2056211"/>
            <a:ext cx="5829300" cy="82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>
                <a:solidFill>
                  <a:srgbClr val="1F497D"/>
                </a:solidFill>
                <a:latin typeface="Cambria" pitchFamily="18" charset="0"/>
                <a:cs typeface="Arial" charset="0"/>
              </a:rPr>
              <a:t>Resource</a:t>
            </a:r>
            <a:endParaRPr lang="en-GB" altLang="en-US" sz="33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385888" y="3043237"/>
            <a:ext cx="63722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sz="2400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030" y="976314"/>
            <a:ext cx="810815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http://farm2.staticflickr.com/1001/5186953615_b1f8da4b80_z.jpg">
            <a:extLst>
              <a:ext uri="{FF2B5EF4-FFF2-40B4-BE49-F238E27FC236}">
                <a16:creationId xmlns:a16="http://schemas.microsoft.com/office/drawing/2014/main" id="{191BAF80-05B6-4CBF-B161-BF542D89C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200" y="88900"/>
            <a:ext cx="3454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2" name="Title 1">
            <a:extLst>
              <a:ext uri="{FF2B5EF4-FFF2-40B4-BE49-F238E27FC236}">
                <a16:creationId xmlns:a16="http://schemas.microsoft.com/office/drawing/2014/main" id="{38810BE1-EB9C-4617-B466-805BC4AD7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238" y="24209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9600">
                <a:latin typeface="Gill Sans MT" panose="020B0502020104020203" pitchFamily="34" charset="0"/>
              </a:rPr>
              <a:t>Where am I?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F96CFD-3870-464B-88C5-67A2F3A64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3860800"/>
            <a:ext cx="7129462" cy="2279650"/>
          </a:xfrm>
        </p:spPr>
        <p:txBody>
          <a:bodyPr rtlCol="0">
            <a:normAutofit fontScale="250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b="1" dirty="0">
                <a:solidFill>
                  <a:schemeClr val="tx1"/>
                </a:solidFill>
                <a:latin typeface="Gill Sans MT" pitchFamily="34" charset="0"/>
              </a:rPr>
              <a:t>Points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dirty="0">
                <a:solidFill>
                  <a:schemeClr val="tx1"/>
                </a:solidFill>
                <a:latin typeface="Gill Sans MT" pitchFamily="34" charset="0"/>
              </a:rPr>
              <a:t>Correct after 1 clue – 5 points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dirty="0">
                <a:solidFill>
                  <a:schemeClr val="tx1"/>
                </a:solidFill>
                <a:latin typeface="Gill Sans MT" pitchFamily="34" charset="0"/>
              </a:rPr>
              <a:t>Correct after 2 clues – 4 points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dirty="0">
                <a:solidFill>
                  <a:schemeClr val="tx1"/>
                </a:solidFill>
                <a:latin typeface="Gill Sans MT" pitchFamily="34" charset="0"/>
              </a:rPr>
              <a:t>Correct after 3 clues – 3 points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dirty="0">
                <a:solidFill>
                  <a:schemeClr val="tx1"/>
                </a:solidFill>
                <a:latin typeface="Gill Sans MT" pitchFamily="34" charset="0"/>
              </a:rPr>
              <a:t>Correct after 4 clues – 2 points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9600" dirty="0">
                <a:solidFill>
                  <a:schemeClr val="tx1"/>
                </a:solidFill>
                <a:latin typeface="Gill Sans MT" pitchFamily="34" charset="0"/>
              </a:rPr>
              <a:t>Correct after all 5 clues – 1 point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5364" name="Rectangle 1">
            <a:extLst>
              <a:ext uri="{FF2B5EF4-FFF2-40B4-BE49-F238E27FC236}">
                <a16:creationId xmlns:a16="http://schemas.microsoft.com/office/drawing/2014/main" id="{4A52C37C-BF89-4D84-B874-51DF9FA5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2276475"/>
            <a:ext cx="3395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>
                <a:solidFill>
                  <a:schemeClr val="bg1"/>
                </a:solidFill>
                <a:latin typeface="Gill Sans MT" panose="020B0502020104020203" pitchFamily="34" charset="0"/>
              </a:rPr>
              <a:t>http://www.flickr.com/photos/amystanley/5186953615/ © amystanley 2010</a:t>
            </a:r>
          </a:p>
        </p:txBody>
      </p:sp>
      <p:sp>
        <p:nvSpPr>
          <p:cNvPr id="15365" name="Slide Number Placeholder 3">
            <a:extLst>
              <a:ext uri="{FF2B5EF4-FFF2-40B4-BE49-F238E27FC236}">
                <a16:creationId xmlns:a16="http://schemas.microsoft.com/office/drawing/2014/main" id="{3177D4C6-0C0B-4A7D-AD1E-8993B946C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506C18-B455-4200-8D98-739AE07B1F02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92AE3-CE93-4C17-BB96-094F08F16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8572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/>
              <a:t>5</a:t>
            </a:r>
            <a:r>
              <a:rPr lang="en-GB" altLang="en-US"/>
              <a:t>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27432-1317-4A2E-ABAE-EC9D4E21A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268413"/>
            <a:ext cx="8229600" cy="614362"/>
          </a:xfrm>
        </p:spPr>
        <p:txBody>
          <a:bodyPr/>
          <a:lstStyle/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one of 7 in the world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F133C4-8228-4661-B944-3A19D2E68528}"/>
              </a:ext>
            </a:extLst>
          </p:cNvPr>
          <p:cNvSpPr txBox="1">
            <a:spLocks/>
          </p:cNvSpPr>
          <p:nvPr/>
        </p:nvSpPr>
        <p:spPr bwMode="auto">
          <a:xfrm>
            <a:off x="611188" y="1982788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contain the most population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0D3541-950A-4516-B4A7-99FAC3AEB3B0}"/>
              </a:ext>
            </a:extLst>
          </p:cNvPr>
          <p:cNvSpPr txBox="1">
            <a:spLocks/>
          </p:cNvSpPr>
          <p:nvPr/>
        </p:nvSpPr>
        <p:spPr bwMode="auto">
          <a:xfrm>
            <a:off x="611188" y="2697163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contain the highest mountain in the world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2878AD-DD12-4FF0-A33D-9ED2A6F19A73}"/>
              </a:ext>
            </a:extLst>
          </p:cNvPr>
          <p:cNvSpPr txBox="1">
            <a:spLocks/>
          </p:cNvSpPr>
          <p:nvPr/>
        </p:nvSpPr>
        <p:spPr>
          <a:xfrm>
            <a:off x="614363" y="3482975"/>
            <a:ext cx="8229600" cy="6143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200" dirty="0">
                <a:latin typeface="Gill Sans MT" pitchFamily="34" charset="0"/>
                <a:cs typeface="+mn-cs"/>
              </a:rPr>
              <a:t>China Japan and India are part of this continent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70BB5B5-96EA-4A99-B4FB-A523F02A95F4}"/>
              </a:ext>
            </a:extLst>
          </p:cNvPr>
          <p:cNvSpPr txBox="1">
            <a:spLocks/>
          </p:cNvSpPr>
          <p:nvPr/>
        </p:nvSpPr>
        <p:spPr bwMode="auto">
          <a:xfrm>
            <a:off x="647700" y="4340225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There are four letters in my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E3017C3-8CF7-4024-8818-76D580BFD5F9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4 Points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1A09A1D-E573-4248-A207-8A9A3241C043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3 Points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8E87010-0543-42B8-B5B8-9AF7C88D66D3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2 Points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D88B77A-00AE-420E-ACCC-2D719A544589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1 Point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9EEC96-56BE-4486-A4DA-21BBEDE10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5516563"/>
            <a:ext cx="407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Gill Sans MT" panose="020B0502020104020203" pitchFamily="34" charset="0"/>
              </a:rPr>
              <a:t>I am .......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134939-0E62-46B4-B877-923FB8B1C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588000"/>
            <a:ext cx="4214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latin typeface="Gill Sans MT" panose="020B0502020104020203" pitchFamily="34" charset="0"/>
              </a:rPr>
              <a:t>Asia</a:t>
            </a:r>
          </a:p>
        </p:txBody>
      </p:sp>
      <p:sp>
        <p:nvSpPr>
          <p:cNvPr id="17421" name="Slide Number Placeholder 7">
            <a:extLst>
              <a:ext uri="{FF2B5EF4-FFF2-40B4-BE49-F238E27FC236}">
                <a16:creationId xmlns:a16="http://schemas.microsoft.com/office/drawing/2014/main" id="{6FBFF1E6-2AD4-4038-ADBB-6C67EDBD2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0F063E-C1F1-4146-B4EC-E6A0D8926E88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/>
      <p:bldP spid="5" grpId="0"/>
      <p:bldP spid="6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8F8D4-4E7C-498C-8893-F8787517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8572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/>
              <a:t>5</a:t>
            </a:r>
            <a:r>
              <a:rPr lang="en-GB" altLang="en-US"/>
              <a:t>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AFBEA-0898-4F94-AEA1-94460512E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270000"/>
            <a:ext cx="8229600" cy="614363"/>
          </a:xfrm>
        </p:spPr>
        <p:txBody>
          <a:bodyPr/>
          <a:lstStyle/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one of 83 counties in England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912877-CC2A-49DD-A372-1ED18CBEEB82}"/>
              </a:ext>
            </a:extLst>
          </p:cNvPr>
          <p:cNvSpPr txBox="1">
            <a:spLocks/>
          </p:cNvSpPr>
          <p:nvPr/>
        </p:nvSpPr>
        <p:spPr bwMode="auto">
          <a:xfrm>
            <a:off x="611188" y="1984375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used to be divided into three ridings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BA3E03-8F38-4098-9D6B-DAE9834229ED}"/>
              </a:ext>
            </a:extLst>
          </p:cNvPr>
          <p:cNvSpPr txBox="1">
            <a:spLocks/>
          </p:cNvSpPr>
          <p:nvPr/>
        </p:nvSpPr>
        <p:spPr bwMode="auto">
          <a:xfrm>
            <a:off x="611188" y="2698750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My county symbol is the White Rose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001C9C-8197-424B-899A-153740EA1A9C}"/>
              </a:ext>
            </a:extLst>
          </p:cNvPr>
          <p:cNvSpPr txBox="1">
            <a:spLocks/>
          </p:cNvSpPr>
          <p:nvPr/>
        </p:nvSpPr>
        <p:spPr>
          <a:xfrm>
            <a:off x="614363" y="3484563"/>
            <a:ext cx="8229600" cy="6143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200" dirty="0">
                <a:latin typeface="Gill Sans MT" pitchFamily="34" charset="0"/>
                <a:cs typeface="+mn-cs"/>
              </a:rPr>
              <a:t>I have two national parks in the county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AD08F80-7B55-4794-AE64-EC38E60B719B}"/>
              </a:ext>
            </a:extLst>
          </p:cNvPr>
          <p:cNvSpPr txBox="1">
            <a:spLocks/>
          </p:cNvSpPr>
          <p:nvPr/>
        </p:nvSpPr>
        <p:spPr bwMode="auto">
          <a:xfrm>
            <a:off x="647700" y="4341813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the largest county in the UK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5B885D6-7A06-4203-A613-1085D70F9C97}"/>
              </a:ext>
            </a:extLst>
          </p:cNvPr>
          <p:cNvSpPr txBox="1">
            <a:spLocks/>
          </p:cNvSpPr>
          <p:nvPr/>
        </p:nvSpPr>
        <p:spPr>
          <a:xfrm>
            <a:off x="465138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4 Points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15A2AA0-8CF5-4C7C-AD0D-C0A50FA321A0}"/>
              </a:ext>
            </a:extLst>
          </p:cNvPr>
          <p:cNvSpPr txBox="1">
            <a:spLocks/>
          </p:cNvSpPr>
          <p:nvPr/>
        </p:nvSpPr>
        <p:spPr>
          <a:xfrm>
            <a:off x="465138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3 Points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DC411B9-2511-4AF8-A6CB-DC8B8BDAAE37}"/>
              </a:ext>
            </a:extLst>
          </p:cNvPr>
          <p:cNvSpPr txBox="1">
            <a:spLocks/>
          </p:cNvSpPr>
          <p:nvPr/>
        </p:nvSpPr>
        <p:spPr>
          <a:xfrm>
            <a:off x="465138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2 Points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8BCC7B9-D113-43FB-BADC-579B1DDF5192}"/>
              </a:ext>
            </a:extLst>
          </p:cNvPr>
          <p:cNvSpPr txBox="1">
            <a:spLocks/>
          </p:cNvSpPr>
          <p:nvPr/>
        </p:nvSpPr>
        <p:spPr>
          <a:xfrm>
            <a:off x="465138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1 Point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428278-2D0B-40CB-AE78-24BF2EEF1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5556250"/>
            <a:ext cx="407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Gill Sans MT" panose="020B0502020104020203" pitchFamily="34" charset="0"/>
              </a:rPr>
              <a:t>I am .......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011538-01BF-42F2-8069-B061617D9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627688"/>
            <a:ext cx="42148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latin typeface="Gill Sans MT" panose="020B0502020104020203" pitchFamily="34" charset="0"/>
              </a:rPr>
              <a:t>Yorkshire</a:t>
            </a:r>
          </a:p>
        </p:txBody>
      </p:sp>
      <p:sp>
        <p:nvSpPr>
          <p:cNvPr id="18445" name="Slide Number Placeholder 7">
            <a:extLst>
              <a:ext uri="{FF2B5EF4-FFF2-40B4-BE49-F238E27FC236}">
                <a16:creationId xmlns:a16="http://schemas.microsoft.com/office/drawing/2014/main" id="{B26B4A59-152A-4D45-B1E7-DE2424650C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975475" y="6305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1154A4-B359-4B19-A9BE-836AA6C400A3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/>
      <p:bldP spid="5" grpId="0"/>
      <p:bldP spid="6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6271F-D64A-4560-81E4-B7C085165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71438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/>
              <a:t>5</a:t>
            </a:r>
            <a:r>
              <a:rPr lang="en-GB" altLang="en-US"/>
              <a:t>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026A9-F267-4F10-B50E-A5A53840C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270000"/>
            <a:ext cx="8229600" cy="614363"/>
          </a:xfrm>
        </p:spPr>
        <p:txBody>
          <a:bodyPr/>
          <a:lstStyle/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a major world river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A2107E9-A564-4D53-BA6C-03CEA33BC758}"/>
              </a:ext>
            </a:extLst>
          </p:cNvPr>
          <p:cNvSpPr txBox="1">
            <a:spLocks/>
          </p:cNvSpPr>
          <p:nvPr/>
        </p:nvSpPr>
        <p:spPr bwMode="auto">
          <a:xfrm>
            <a:off x="611188" y="1984375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generate HEP from the Aswan Dam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1D1CF3-32E0-459A-8445-7402835B62B2}"/>
              </a:ext>
            </a:extLst>
          </p:cNvPr>
          <p:cNvSpPr txBox="1">
            <a:spLocks/>
          </p:cNvSpPr>
          <p:nvPr/>
        </p:nvSpPr>
        <p:spPr bwMode="auto">
          <a:xfrm>
            <a:off x="611188" y="2698750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flow into the Mediterranean Sea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2CE0B2-071E-421F-9221-95A430BFF296}"/>
              </a:ext>
            </a:extLst>
          </p:cNvPr>
          <p:cNvSpPr txBox="1">
            <a:spLocks/>
          </p:cNvSpPr>
          <p:nvPr/>
        </p:nvSpPr>
        <p:spPr>
          <a:xfrm>
            <a:off x="614363" y="3484563"/>
            <a:ext cx="8229600" cy="6143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200" dirty="0">
                <a:latin typeface="Gill Sans MT" pitchFamily="34" charset="0"/>
                <a:cs typeface="+mn-cs"/>
              </a:rPr>
              <a:t>I flow through ten countries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3E8883-F52F-44F0-8A33-0904B88D59A5}"/>
              </a:ext>
            </a:extLst>
          </p:cNvPr>
          <p:cNvSpPr txBox="1">
            <a:spLocks/>
          </p:cNvSpPr>
          <p:nvPr/>
        </p:nvSpPr>
        <p:spPr bwMode="auto">
          <a:xfrm>
            <a:off x="647700" y="4341813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the longest river in the world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FA832E3-18BD-4EB8-9F78-427486BD55C2}"/>
              </a:ext>
            </a:extLst>
          </p:cNvPr>
          <p:cNvSpPr txBox="1">
            <a:spLocks/>
          </p:cNvSpPr>
          <p:nvPr/>
        </p:nvSpPr>
        <p:spPr>
          <a:xfrm>
            <a:off x="428625" y="714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4 Points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2CC5B-3810-4F60-A67F-55F043B8099B}"/>
              </a:ext>
            </a:extLst>
          </p:cNvPr>
          <p:cNvSpPr txBox="1">
            <a:spLocks/>
          </p:cNvSpPr>
          <p:nvPr/>
        </p:nvSpPr>
        <p:spPr>
          <a:xfrm>
            <a:off x="428625" y="714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3 Points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C95E4E-0E49-451F-A0BC-2FCD8343830C}"/>
              </a:ext>
            </a:extLst>
          </p:cNvPr>
          <p:cNvSpPr txBox="1">
            <a:spLocks/>
          </p:cNvSpPr>
          <p:nvPr/>
        </p:nvSpPr>
        <p:spPr>
          <a:xfrm>
            <a:off x="428625" y="714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2 Points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C6C6456-8B74-442C-8F57-4C4A69C93403}"/>
              </a:ext>
            </a:extLst>
          </p:cNvPr>
          <p:cNvSpPr txBox="1">
            <a:spLocks/>
          </p:cNvSpPr>
          <p:nvPr/>
        </p:nvSpPr>
        <p:spPr>
          <a:xfrm>
            <a:off x="428625" y="714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1 Point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D8768C-0167-4921-BD18-110B8F795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5556250"/>
            <a:ext cx="407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Gill Sans MT" panose="020B0502020104020203" pitchFamily="34" charset="0"/>
              </a:rPr>
              <a:t>I am .......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05259B-C6D0-41CA-AF6A-526438071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627688"/>
            <a:ext cx="42148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latin typeface="Gill Sans MT" panose="020B0502020104020203" pitchFamily="34" charset="0"/>
              </a:rPr>
              <a:t>The River Nile</a:t>
            </a:r>
          </a:p>
        </p:txBody>
      </p:sp>
      <p:sp>
        <p:nvSpPr>
          <p:cNvPr id="20493" name="Slide Number Placeholder 7">
            <a:extLst>
              <a:ext uri="{FF2B5EF4-FFF2-40B4-BE49-F238E27FC236}">
                <a16:creationId xmlns:a16="http://schemas.microsoft.com/office/drawing/2014/main" id="{780E049C-432B-4EDB-BA2D-39CD83F3D5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975475" y="6303963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C60C1C-9FC8-41EC-92FB-5A10E7168C30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/>
      <p:bldP spid="5" grpId="0"/>
      <p:bldP spid="6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BC023-6C02-4FAD-BF43-E9659701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8572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/>
              <a:t>5</a:t>
            </a:r>
            <a:r>
              <a:rPr lang="en-GB" altLang="en-US"/>
              <a:t>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3D845-3887-4D72-9CF0-F8872B1F5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270000"/>
            <a:ext cx="8229600" cy="614363"/>
          </a:xfrm>
        </p:spPr>
        <p:txBody>
          <a:bodyPr/>
          <a:lstStyle/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pass through Swindon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2B4E62-0073-409E-BD9B-DE125DA744DD}"/>
              </a:ext>
            </a:extLst>
          </p:cNvPr>
          <p:cNvSpPr txBox="1">
            <a:spLocks/>
          </p:cNvSpPr>
          <p:nvPr/>
        </p:nvSpPr>
        <p:spPr bwMode="auto">
          <a:xfrm>
            <a:off x="611188" y="1984375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cross the River Severn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19A143-1017-48EA-9F0C-A65E78C859BF}"/>
              </a:ext>
            </a:extLst>
          </p:cNvPr>
          <p:cNvSpPr txBox="1">
            <a:spLocks/>
          </p:cNvSpPr>
          <p:nvPr/>
        </p:nvSpPr>
        <p:spPr bwMode="auto">
          <a:xfrm>
            <a:off x="611188" y="2698750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connect London to South Wales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0C3D34-1406-4863-9759-1F67F89AE533}"/>
              </a:ext>
            </a:extLst>
          </p:cNvPr>
          <p:cNvSpPr txBox="1">
            <a:spLocks/>
          </p:cNvSpPr>
          <p:nvPr/>
        </p:nvSpPr>
        <p:spPr>
          <a:xfrm>
            <a:off x="614363" y="3484563"/>
            <a:ext cx="8229600" cy="6143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200" dirty="0">
                <a:latin typeface="Gill Sans MT" pitchFamily="34" charset="0"/>
                <a:cs typeface="+mn-cs"/>
              </a:rPr>
              <a:t>I am 320 kilometres long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22359B-36A1-4CE5-B587-1AB86903ADDF}"/>
              </a:ext>
            </a:extLst>
          </p:cNvPr>
          <p:cNvSpPr txBox="1">
            <a:spLocks/>
          </p:cNvSpPr>
          <p:nvPr/>
        </p:nvSpPr>
        <p:spPr bwMode="auto">
          <a:xfrm>
            <a:off x="647700" y="4341813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ill Sans MT" panose="020B0502020104020203" pitchFamily="34" charset="0"/>
              </a:rPr>
              <a:t>I am a motorway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64D0094-6547-49E8-8ACF-2CA50270AD23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4 Points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7E3418C-0590-49DB-BD67-21BBA7D2728C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3 Points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1BB9D6B-4277-43A7-98CD-BD71E003BA12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2 Points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F2CDAA9-230B-4D43-B1BA-23C38A426F37}"/>
              </a:ext>
            </a:extLst>
          </p:cNvPr>
          <p:cNvSpPr txBox="1">
            <a:spLocks/>
          </p:cNvSpPr>
          <p:nvPr/>
        </p:nvSpPr>
        <p:spPr>
          <a:xfrm>
            <a:off x="428625" y="857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1 Point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D09777-42D1-466D-962C-F5C24B449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5556250"/>
            <a:ext cx="407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Gill Sans MT" panose="020B0502020104020203" pitchFamily="34" charset="0"/>
              </a:rPr>
              <a:t>I am .......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9495F5-3071-49E2-8B58-B199FF2E1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627688"/>
            <a:ext cx="42148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>
                <a:latin typeface="Gill Sans MT" panose="020B0502020104020203" pitchFamily="34" charset="0"/>
              </a:rPr>
              <a:t>The M4</a:t>
            </a:r>
          </a:p>
        </p:txBody>
      </p:sp>
      <p:sp>
        <p:nvSpPr>
          <p:cNvPr id="21517" name="Slide Number Placeholder 7">
            <a:extLst>
              <a:ext uri="{FF2B5EF4-FFF2-40B4-BE49-F238E27FC236}">
                <a16:creationId xmlns:a16="http://schemas.microsoft.com/office/drawing/2014/main" id="{2A36BD35-3D55-46FB-977D-BEFAC730D9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975475" y="6305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1EF254-E64B-4DF7-A1C0-CBAD59F5A297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/>
      <p:bldP spid="5" grpId="0"/>
      <p:bldP spid="6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618D4-40FD-429E-AB62-C4A618C5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80963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/>
              <a:t>5</a:t>
            </a:r>
            <a:r>
              <a:rPr lang="en-GB" altLang="en-US"/>
              <a:t>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3AFFA-9382-46F7-9DA5-92F103125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258888"/>
            <a:ext cx="8229600" cy="614362"/>
          </a:xfrm>
        </p:spPr>
        <p:txBody>
          <a:bodyPr/>
          <a:lstStyle/>
          <a:p>
            <a:pPr eaLnBrk="1" hangingPunct="1"/>
            <a:r>
              <a:rPr lang="en-GB" altLang="en-US"/>
              <a:t>Clue 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6BB704-FB38-47EA-B2DE-3D88D2FD6960}"/>
              </a:ext>
            </a:extLst>
          </p:cNvPr>
          <p:cNvSpPr txBox="1">
            <a:spLocks/>
          </p:cNvSpPr>
          <p:nvPr/>
        </p:nvSpPr>
        <p:spPr bwMode="auto">
          <a:xfrm>
            <a:off x="611188" y="1973263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Clue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467811-9E6D-40D2-B4FA-2B289770A82D}"/>
              </a:ext>
            </a:extLst>
          </p:cNvPr>
          <p:cNvSpPr txBox="1">
            <a:spLocks/>
          </p:cNvSpPr>
          <p:nvPr/>
        </p:nvSpPr>
        <p:spPr bwMode="auto">
          <a:xfrm>
            <a:off x="611188" y="2687638"/>
            <a:ext cx="822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Clue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4B6D3BE-347A-41E9-9864-F19DB3A0D066}"/>
              </a:ext>
            </a:extLst>
          </p:cNvPr>
          <p:cNvSpPr txBox="1">
            <a:spLocks/>
          </p:cNvSpPr>
          <p:nvPr/>
        </p:nvSpPr>
        <p:spPr>
          <a:xfrm>
            <a:off x="614363" y="3473450"/>
            <a:ext cx="8229600" cy="614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200" dirty="0">
                <a:latin typeface="+mn-lt"/>
                <a:cs typeface="+mn-cs"/>
              </a:rPr>
              <a:t>Clue 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94A399-A7B0-4BEF-A0C2-A66E93FC5B19}"/>
              </a:ext>
            </a:extLst>
          </p:cNvPr>
          <p:cNvSpPr txBox="1">
            <a:spLocks/>
          </p:cNvSpPr>
          <p:nvPr/>
        </p:nvSpPr>
        <p:spPr bwMode="auto">
          <a:xfrm>
            <a:off x="647700" y="4330700"/>
            <a:ext cx="82296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Clue 5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16920A9-C744-43B1-AD98-A12A143EEFC6}"/>
              </a:ext>
            </a:extLst>
          </p:cNvPr>
          <p:cNvSpPr txBox="1">
            <a:spLocks/>
          </p:cNvSpPr>
          <p:nvPr/>
        </p:nvSpPr>
        <p:spPr>
          <a:xfrm>
            <a:off x="428625" y="8096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4 Points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41299F-AADD-426B-9D15-58328C5B9B64}"/>
              </a:ext>
            </a:extLst>
          </p:cNvPr>
          <p:cNvSpPr txBox="1">
            <a:spLocks/>
          </p:cNvSpPr>
          <p:nvPr/>
        </p:nvSpPr>
        <p:spPr>
          <a:xfrm>
            <a:off x="428625" y="8096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3 Points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D9838C-8172-411E-956C-C525A2E1B84B}"/>
              </a:ext>
            </a:extLst>
          </p:cNvPr>
          <p:cNvSpPr txBox="1">
            <a:spLocks/>
          </p:cNvSpPr>
          <p:nvPr/>
        </p:nvSpPr>
        <p:spPr>
          <a:xfrm>
            <a:off x="428625" y="8096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2 Points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C712422-A579-436C-8B6D-0B396CE1EF8E}"/>
              </a:ext>
            </a:extLst>
          </p:cNvPr>
          <p:cNvSpPr txBox="1">
            <a:spLocks/>
          </p:cNvSpPr>
          <p:nvPr/>
        </p:nvSpPr>
        <p:spPr>
          <a:xfrm>
            <a:off x="428625" y="8096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1 Point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ED6428-6E09-48F3-8FBE-573A552A6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5545138"/>
            <a:ext cx="407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400"/>
              <a:t>I am .......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7C87E0-B231-4918-856F-F943E454A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616575"/>
            <a:ext cx="4214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/>
              <a:t>Answer</a:t>
            </a:r>
          </a:p>
        </p:txBody>
      </p:sp>
      <p:sp>
        <p:nvSpPr>
          <p:cNvPr id="22541" name="Slide Number Placeholder 7">
            <a:extLst>
              <a:ext uri="{FF2B5EF4-FFF2-40B4-BE49-F238E27FC236}">
                <a16:creationId xmlns:a16="http://schemas.microsoft.com/office/drawing/2014/main" id="{575759AE-953A-4568-8C5A-7FD0EA8F8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602D7D-FEE3-494B-8AAC-186C2593422B}" type="slidenum">
              <a:rPr lang="en-GB" altLang="en-US" sz="1000">
                <a:solidFill>
                  <a:srgbClr val="FFFFFF"/>
                </a:solidFill>
                <a:latin typeface="Gill Sans MT" panose="020B0502020104020203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0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/>
      <p:bldP spid="5" grpId="0"/>
      <p:bldP spid="6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119</TotalTime>
  <Words>282</Words>
  <Application>Microsoft Office PowerPoint</Application>
  <PresentationFormat>On-screen Show (4:3)</PresentationFormat>
  <Paragraphs>77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Gill Sans MT</vt:lpstr>
      <vt:lpstr>Office Theme</vt:lpstr>
      <vt:lpstr>PowerPoint Presentation</vt:lpstr>
      <vt:lpstr>Where am I?</vt:lpstr>
      <vt:lpstr>5 Points</vt:lpstr>
      <vt:lpstr>5 Points</vt:lpstr>
      <vt:lpstr>5 Points</vt:lpstr>
      <vt:lpstr>5 Points</vt:lpstr>
      <vt:lpstr>5 Points</vt:lpstr>
    </vt:vector>
  </TitlesOfParts>
  <Company>Bristol Grammar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am I?</dc:title>
  <dc:creator>Teachit (UK) Ltd</dc:creator>
  <cp:lastModifiedBy>Martha Zumack</cp:lastModifiedBy>
  <cp:revision>36</cp:revision>
  <cp:lastPrinted>2012-08-24T10:08:44Z</cp:lastPrinted>
  <dcterms:created xsi:type="dcterms:W3CDTF">2012-04-13T20:20:35Z</dcterms:created>
  <dcterms:modified xsi:type="dcterms:W3CDTF">2021-02-10T18:11:57Z</dcterms:modified>
</cp:coreProperties>
</file>