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92007-B8C9-48A5-BCF8-2DB1A7EDBF94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21171D-60CE-4193-9455-445525E58A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34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359DB-AD2A-4C20-AB0C-3CC5EF09B019}" type="datetime1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BE63B-DD15-4FCE-9D98-C0C0654AD859}" type="datetime1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072DE-F682-427B-BAE8-CCB40BA0D0FF}" type="datetime1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7BFD3-56F5-4D81-9FC8-FD002FAB310A}" type="datetime1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70C5F-0BC7-431B-959B-B250FA173182}" type="datetime1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A5EE6-45AE-488C-BF38-A4D6CB8BEBFC}" type="datetime1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39FA-AF6B-47B1-8FEA-0037C1643EFD}" type="datetime1">
              <a:rPr lang="en-GB" smtClean="0"/>
              <a:t>11/07/2016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390AB-B449-46F2-8466-15D5463F1C59}" type="datetime1">
              <a:rPr lang="en-GB" smtClean="0"/>
              <a:t>11/07/2016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8A6BE-145F-4CB6-82D0-C21428FB4ECE}" type="datetime1">
              <a:rPr lang="en-GB" smtClean="0"/>
              <a:t>11/07/2016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3A1D-9C15-4E8A-98C0-8CA299027FC1}" type="datetime1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F488E-C44D-4290-ADF4-2F24AAF454AD}" type="datetime1">
              <a:rPr lang="en-GB" smtClean="0"/>
              <a:t>11/07/2016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55FBB-351F-4D10-BD7A-0F2512F880C0}" type="datetime1">
              <a:rPr lang="en-GB" smtClean="0"/>
              <a:t>11/07/2016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www.best-ed.co.uk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6EB77C-9829-4AE7-AE61-63AD4303F415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st-ed.co.uk/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1368" r="1216" b="10779"/>
          <a:stretch>
            <a:fillRect/>
          </a:stretch>
        </p:blipFill>
        <p:spPr bwMode="auto">
          <a:xfrm>
            <a:off x="205895" y="980728"/>
            <a:ext cx="8614577" cy="3817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051720" y="40466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Finding distance using Google Maps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508518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Enter your postcode</a:t>
            </a:r>
          </a:p>
          <a:p>
            <a:r>
              <a:rPr lang="en-GB" dirty="0" smtClean="0"/>
              <a:t> to get start point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75656" y="1268760"/>
            <a:ext cx="504056" cy="381642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491880" y="5085184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will give you a marker like this</a:t>
            </a:r>
            <a:endParaRPr lang="en-GB" dirty="0"/>
          </a:p>
        </p:txBody>
      </p:sp>
      <p:cxnSp>
        <p:nvCxnSpPr>
          <p:cNvPr id="15" name="Straight Arrow Connector 14"/>
          <p:cNvCxnSpPr>
            <a:stCxn id="11" idx="0"/>
          </p:cNvCxnSpPr>
          <p:nvPr/>
        </p:nvCxnSpPr>
        <p:spPr>
          <a:xfrm flipV="1">
            <a:off x="4427984" y="2636912"/>
            <a:ext cx="936104" cy="244827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31840" y="836712"/>
            <a:ext cx="792088" cy="7200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6372200" y="5085184"/>
            <a:ext cx="25449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on the small arrow </a:t>
            </a:r>
          </a:p>
          <a:p>
            <a:r>
              <a:rPr lang="en-GB" dirty="0" smtClean="0"/>
              <a:t>as shown in the red circle</a:t>
            </a:r>
          </a:p>
          <a:p>
            <a:r>
              <a:rPr lang="en-GB" dirty="0" smtClean="0"/>
              <a:t> to collapse the side bar</a:t>
            </a:r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pic>
        <p:nvPicPr>
          <p:cNvPr id="21" name="Picture 20" descr="bestedcover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381328"/>
            <a:ext cx="829692" cy="3096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2334" t="11438" r="109" b="10797"/>
          <a:stretch>
            <a:fillRect/>
          </a:stretch>
        </p:blipFill>
        <p:spPr bwMode="auto">
          <a:xfrm>
            <a:off x="323528" y="620688"/>
            <a:ext cx="673046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64288" y="119675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Right click on </a:t>
            </a:r>
          </a:p>
          <a:p>
            <a:r>
              <a:rPr lang="en-GB" dirty="0"/>
              <a:t>m</a:t>
            </a:r>
            <a:r>
              <a:rPr lang="en-GB" dirty="0" smtClean="0"/>
              <a:t>arker to access menu</a:t>
            </a:r>
            <a:endParaRPr lang="en-GB" dirty="0"/>
          </a:p>
        </p:txBody>
      </p:sp>
      <p:cxnSp>
        <p:nvCxnSpPr>
          <p:cNvPr id="6" name="Straight Arrow Connector 5"/>
          <p:cNvCxnSpPr>
            <a:stCxn id="3" idx="1"/>
          </p:cNvCxnSpPr>
          <p:nvPr/>
        </p:nvCxnSpPr>
        <p:spPr>
          <a:xfrm flipH="1">
            <a:off x="2555776" y="1658417"/>
            <a:ext cx="4608512" cy="83447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6" y="2780928"/>
            <a:ext cx="16868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Select ‘Measure</a:t>
            </a:r>
          </a:p>
          <a:p>
            <a:r>
              <a:rPr lang="en-GB" dirty="0"/>
              <a:t>d</a:t>
            </a:r>
            <a:r>
              <a:rPr lang="en-GB" dirty="0" smtClean="0"/>
              <a:t>istance’</a:t>
            </a:r>
            <a:endParaRPr lang="en-GB" dirty="0"/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flipH="1">
            <a:off x="3851920" y="3104094"/>
            <a:ext cx="3384376" cy="9729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804248" y="3861048"/>
            <a:ext cx="432048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308304" y="3861048"/>
            <a:ext cx="1332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Click on the </a:t>
            </a:r>
          </a:p>
          <a:p>
            <a:r>
              <a:rPr lang="en-GB" dirty="0" smtClean="0"/>
              <a:t>map to start</a:t>
            </a:r>
          </a:p>
          <a:p>
            <a:r>
              <a:rPr lang="en-GB" dirty="0" smtClean="0"/>
              <a:t>measuring</a:t>
            </a:r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pic>
        <p:nvPicPr>
          <p:cNvPr id="21" name="Picture 20" descr="bestedcover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381328"/>
            <a:ext cx="829692" cy="30967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7391" t="13407" b="10797"/>
          <a:stretch>
            <a:fillRect/>
          </a:stretch>
        </p:blipFill>
        <p:spPr bwMode="auto">
          <a:xfrm>
            <a:off x="323528" y="332656"/>
            <a:ext cx="8352928" cy="490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5445224"/>
            <a:ext cx="8326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Your map should now show a line with two black circles on the ends.  Practice dragging</a:t>
            </a:r>
          </a:p>
          <a:p>
            <a:r>
              <a:rPr lang="en-GB" dirty="0" smtClean="0"/>
              <a:t>the circle at the opposite end to your marker to a different location and note how the </a:t>
            </a:r>
          </a:p>
          <a:p>
            <a:r>
              <a:rPr lang="en-GB" dirty="0"/>
              <a:t>d</a:t>
            </a:r>
            <a:r>
              <a:rPr lang="en-GB" dirty="0" smtClean="0"/>
              <a:t>istance changes.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pic>
        <p:nvPicPr>
          <p:cNvPr id="7" name="Picture 6" descr="bestedcover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6381328"/>
            <a:ext cx="829692" cy="30967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11438" r="1216" b="10797"/>
          <a:stretch>
            <a:fillRect/>
          </a:stretch>
        </p:blipFill>
        <p:spPr bwMode="auto">
          <a:xfrm>
            <a:off x="395536" y="548680"/>
            <a:ext cx="8568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99592" y="2204864"/>
            <a:ext cx="1671483" cy="1200329"/>
          </a:xfrm>
          <a:prstGeom prst="rect">
            <a:avLst/>
          </a:prstGeom>
          <a:solidFill>
            <a:srgbClr val="C000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Zoom out on </a:t>
            </a:r>
          </a:p>
          <a:p>
            <a:r>
              <a:rPr lang="en-GB" dirty="0" smtClean="0"/>
              <a:t>map to show </a:t>
            </a:r>
          </a:p>
          <a:p>
            <a:r>
              <a:rPr lang="en-GB" dirty="0" smtClean="0"/>
              <a:t>the country you</a:t>
            </a:r>
          </a:p>
          <a:p>
            <a:r>
              <a:rPr lang="en-GB" dirty="0" smtClean="0"/>
              <a:t> need.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516216" y="1268760"/>
            <a:ext cx="2219262" cy="923330"/>
          </a:xfrm>
          <a:prstGeom prst="rect">
            <a:avLst/>
          </a:prstGeom>
          <a:solidFill>
            <a:srgbClr val="C000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Right click on the</a:t>
            </a:r>
          </a:p>
          <a:p>
            <a:r>
              <a:rPr lang="en-GB" dirty="0" smtClean="0"/>
              <a:t>line to clear distance </a:t>
            </a:r>
          </a:p>
          <a:p>
            <a:r>
              <a:rPr lang="en-GB" dirty="0" smtClean="0"/>
              <a:t>measurement.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64088" y="2204864"/>
            <a:ext cx="1296144" cy="1584176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0082" t="56718" r="33868" b="13750"/>
          <a:stretch>
            <a:fillRect/>
          </a:stretch>
        </p:blipFill>
        <p:spPr bwMode="auto">
          <a:xfrm>
            <a:off x="6660232" y="2492896"/>
            <a:ext cx="20882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6372200" y="4293096"/>
            <a:ext cx="216024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www.best-ed.co.uk</a:t>
            </a:r>
            <a:endParaRPr lang="en-GB"/>
          </a:p>
        </p:txBody>
      </p:sp>
      <p:pic>
        <p:nvPicPr>
          <p:cNvPr id="10" name="Picture 9" descr="bestedcover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6381328"/>
            <a:ext cx="829692" cy="30967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36799" t="10454" b="10797"/>
          <a:stretch>
            <a:fillRect/>
          </a:stretch>
        </p:blipFill>
        <p:spPr bwMode="auto">
          <a:xfrm>
            <a:off x="467544" y="476672"/>
            <a:ext cx="8223126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3744" y="1628800"/>
            <a:ext cx="2186048" cy="2585323"/>
          </a:xfrm>
          <a:prstGeom prst="rect">
            <a:avLst/>
          </a:prstGeom>
          <a:solidFill>
            <a:srgbClr val="C00000">
              <a:alpha val="32000"/>
            </a:srgbClr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By clicking more</a:t>
            </a:r>
          </a:p>
          <a:p>
            <a:r>
              <a:rPr lang="en-GB" dirty="0" smtClean="0"/>
              <a:t>than once you can</a:t>
            </a:r>
          </a:p>
          <a:p>
            <a:r>
              <a:rPr lang="en-GB" dirty="0"/>
              <a:t>g</a:t>
            </a:r>
            <a:r>
              <a:rPr lang="en-GB" dirty="0" smtClean="0"/>
              <a:t>et additional </a:t>
            </a:r>
          </a:p>
          <a:p>
            <a:r>
              <a:rPr lang="en-GB" dirty="0"/>
              <a:t>m</a:t>
            </a:r>
            <a:r>
              <a:rPr lang="en-GB" dirty="0" smtClean="0"/>
              <a:t>easurements  to</a:t>
            </a:r>
          </a:p>
          <a:p>
            <a:r>
              <a:rPr lang="en-GB" dirty="0" smtClean="0"/>
              <a:t>follow a path.</a:t>
            </a:r>
          </a:p>
          <a:p>
            <a:r>
              <a:rPr lang="en-GB" dirty="0" smtClean="0"/>
              <a:t>If you finish back</a:t>
            </a:r>
          </a:p>
          <a:p>
            <a:r>
              <a:rPr lang="en-GB" dirty="0" smtClean="0"/>
              <a:t>on the starting point</a:t>
            </a:r>
          </a:p>
          <a:p>
            <a:r>
              <a:rPr lang="en-GB" dirty="0" smtClean="0"/>
              <a:t>You can get an area</a:t>
            </a:r>
          </a:p>
          <a:p>
            <a:r>
              <a:rPr lang="en-GB" dirty="0"/>
              <a:t>m</a:t>
            </a:r>
            <a:r>
              <a:rPr lang="en-GB" dirty="0" smtClean="0"/>
              <a:t>easurement as well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www.best-ed.co.uk</a:t>
            </a:r>
            <a:r>
              <a:rPr lang="en-GB" dirty="0" smtClean="0"/>
              <a:t>     </a:t>
            </a:r>
            <a:endParaRPr lang="en-GB" dirty="0"/>
          </a:p>
        </p:txBody>
      </p:sp>
      <p:pic>
        <p:nvPicPr>
          <p:cNvPr id="8" name="Picture 7" descr="bestedcoversmal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6381328"/>
            <a:ext cx="829692" cy="3096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162</Words>
  <Application>Microsoft Macintosh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</dc:creator>
  <cp:lastModifiedBy>Carol Carter</cp:lastModifiedBy>
  <cp:revision>2</cp:revision>
  <dcterms:created xsi:type="dcterms:W3CDTF">2015-12-08T11:32:46Z</dcterms:created>
  <dcterms:modified xsi:type="dcterms:W3CDTF">2016-07-11T15:54:16Z</dcterms:modified>
</cp:coreProperties>
</file>