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>
      <p:cViewPr>
        <p:scale>
          <a:sx n="70" d="100"/>
          <a:sy n="70" d="100"/>
        </p:scale>
        <p:origin x="-8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6040-3823-415F-BD86-735BA7C99ADE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4D077-29D8-4668-808F-9804193AE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4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</a:t>
            </a:r>
            <a:r>
              <a:rPr lang="en-GB" baseline="0" dirty="0" smtClean="0"/>
              <a:t> </a:t>
            </a:r>
            <a:r>
              <a:rPr lang="en-GB" baseline="0" dirty="0" smtClean="0"/>
              <a:t>your child </a:t>
            </a:r>
            <a:r>
              <a:rPr lang="en-GB" baseline="0" dirty="0" smtClean="0"/>
              <a:t>if there are any problems with this map. </a:t>
            </a:r>
            <a:r>
              <a:rPr lang="en-GB" baseline="0" dirty="0" smtClean="0"/>
              <a:t>Could </a:t>
            </a:r>
            <a:r>
              <a:rPr lang="en-GB" baseline="0" dirty="0" smtClean="0"/>
              <a:t>refer to: not tidy, no ruler, no compass direction, no title, no symbols and </a:t>
            </a:r>
            <a:r>
              <a:rPr lang="en-GB" baseline="0" dirty="0" smtClean="0"/>
              <a:t>key. Could </a:t>
            </a:r>
            <a:r>
              <a:rPr lang="en-GB" baseline="0" dirty="0" smtClean="0"/>
              <a:t>also refer to: too many words, can’t pinpoint location of places, difficult to read, no colour,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4D077-29D8-4668-808F-9804193AED5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9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pupils if</a:t>
            </a:r>
            <a:r>
              <a:rPr lang="en-GB" baseline="0" dirty="0" smtClean="0"/>
              <a:t> this map is better? Why? Should refer to: easier to read, colour, </a:t>
            </a:r>
            <a:r>
              <a:rPr lang="en-GB" baseline="0" dirty="0" smtClean="0"/>
              <a:t>better </a:t>
            </a:r>
            <a:r>
              <a:rPr lang="en-GB" baseline="0" dirty="0" smtClean="0"/>
              <a:t>idea of where features are located,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4D077-29D8-4668-808F-9804193AED5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2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72F0-16AA-439C-B9F7-EB08952697D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4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72F0-16AA-439C-B9F7-EB08952697D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22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021C4-559E-4C23-9A2B-326AB66F68F4}" type="datetimeFigureOut">
              <a:rPr lang="en-US" smtClean="0"/>
              <a:pPr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E2EE4-6935-423F-94C5-ACE835AA8E6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http://www.bunkertours.co.uk/milhist2/OS_Map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colorTemperature colorTemp="71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9144000" cy="682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2" y="-24"/>
            <a:ext cx="9144000" cy="685800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Emma Worsfold\Documents\PGCE\School Placement\Placement 1 - Ysgol Pantycelyn\Lessons\Blwyddyn 7\DSCF53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3210" r="24650" b="58765"/>
          <a:stretch/>
        </p:blipFill>
        <p:spPr bwMode="auto">
          <a:xfrm>
            <a:off x="755576" y="404664"/>
            <a:ext cx="7885289" cy="59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3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25KLegend-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40994" r="95879" b="56968"/>
          <a:stretch/>
        </p:blipFill>
        <p:spPr bwMode="auto">
          <a:xfrm>
            <a:off x="539552" y="1926789"/>
            <a:ext cx="3467690" cy="3456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://t0.gstatic.com/images?q=tbn:ANd9GcRxygZ1cT3UDZqm8CiS4gOG0dQIsV0XBZZLlOJ8CR2DIs5qtWUt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93005"/>
            <a:ext cx="4101259" cy="30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25KLegend-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t="26988" r="51037" b="72239"/>
          <a:stretch/>
        </p:blipFill>
        <p:spPr bwMode="auto">
          <a:xfrm>
            <a:off x="1043608" y="525694"/>
            <a:ext cx="1768073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:25KLegend-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6" t="26055" r="51017" b="73172"/>
          <a:stretch/>
        </p:blipFill>
        <p:spPr bwMode="auto">
          <a:xfrm>
            <a:off x="6660232" y="832240"/>
            <a:ext cx="2016224" cy="1581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:25KLegend-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6" t="25015" r="51037" b="73998"/>
          <a:stretch/>
        </p:blipFill>
        <p:spPr bwMode="auto">
          <a:xfrm>
            <a:off x="3995936" y="525694"/>
            <a:ext cx="1990793" cy="1887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http://t0.gstatic.com/images?q=tbn:ANd9GcSWOSTbcRA5bp4GKoJ0ZkimotEGMlyu8UdCf0kDTwFhr8s-n1s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" y="3849641"/>
            <a:ext cx="3538809" cy="193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3.gstatic.com/images?q=tbn:ANd9GcTqLL4gh6nQTocv5jyyi4rKMY-SUQFKLurLyRHBaKBUN9y47y4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14725"/>
            <a:ext cx="1948094" cy="276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3.gstatic.com/images?q=tbn:ANd9GcTajete_KQ8BA2sZRoGZGF54Mq-bPL6SrRrTVY47e3xSSw3Bg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78" y="3674706"/>
            <a:ext cx="3046917" cy="228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4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3364" t="47052" r="22304" b="48194"/>
          <a:stretch/>
        </p:blipFill>
        <p:spPr bwMode="auto">
          <a:xfrm>
            <a:off x="755576" y="620688"/>
            <a:ext cx="4896544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http://t0.gstatic.com/images?q=tbn:ANd9GcS4xUSBqIDBKYUAJhbtHg7YQrAJpseri2ewdueAWKag-s6yQB3H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07832"/>
            <a:ext cx="4605746" cy="29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0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035" t="59838" r="88300" b="38194"/>
          <a:stretch/>
        </p:blipFill>
        <p:spPr bwMode="auto">
          <a:xfrm>
            <a:off x="1981200" y="4725144"/>
            <a:ext cx="6047184" cy="116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data:image/jpg;base64,/9j/4AAQSkZJRgABAQAAAQABAAD/2wCEAAkGBhQSERUTExQWFBUWGBoYGBgXGBgcGxsYHB4YGBoaFxgYHiYeGhkkGhwYIDAgIycpLCwsGCAxNTAqNSYrLCkBCQoKDgwOGg8PGikcHCQpKSwsKSkpKSkpKSkpLCkpKSwpLCkpLCwpKSksKSwpLCksKSwsLCwsLCwpKSkpKSwpLP/AABEIAMIBBAMBIgACEQEDEQH/xAAbAAACAwEBAQAAAAAAAAAAAAAEBQADBgIBB//EAD8QAAECBQIEBAQEBQIFBQEAAAECEQADEiExBEEFIlFhE3GBkQYyobFCwdHwFCNSYuFy8RVDgqKyFiQzktIH/8QAGQEAAwEBAQAAAAAAAAAAAAAAAAECAwQF/8QAJBEAAgICAgICAwEBAAAAAAAAAAECESExAxJBUQQTImFxgSP/2gAMAwEAAhEDEQA/APmKFpFFSVZNk2JPW7jLWD4PWGf8cEsUi6b0NUFDNROCbet4D4zplS6amDupDM5S78yks5u2Iq0anILVNfb5QxKg24YnO0YuL0zKryW63iEpZZUsB7lSRSxIZm/pBAsNoUzpjrNOHJD5b9/eDtaiqlTMnsEgm97Js9wI813DggppSsJJA/mMlV+2w7neNackUnR5K4i4FSXbpYY3Atcs/WOFzySTgg7PtZg5tv7QxncJCKgkKUpJdgxZIt/M2zjrHKJCEqXWklQDkOc2vj8X1faM5wcQtAmlndVZO+W7+flByXqYANSDdWdnJFruemYrRpkqPIFJJZgbuq7AXw4/3iyXw5SiUUHxU81y3QsEm+yrve2ItcZLZZrp4mKHMwAbl3Z/wgNfAvsTDzhvGleH4SZYCHAySSHckjqQwfe9ozc1E2UokpKFOoF+r0lum8E6GatRYlmwoWbo6vP7xXealghpNH0KTIddJ5g3ykANcFL9SBDSiBeFSwEJBUCtubq7AsYPCI9aNUcz2VUx7TFtMSiKsRVTEpi6iJRBYFVMSmLqIlEFgVsIjxZRECIAKqYlMXURKIAKaY9pi6mJRBYFNMe0xaER7RBYFNETw+0XUwNp9ehdVLmksS1nvjrgxE5qCuWClFy0WeHE8OLkh49ohp2rQv0UeH2ieGOkX0xKIdiBzLHSJF9ESCxnxDUBU8l3BlpYhlFh0bYCPZCQhI3cAsf6iwIKerAn1FjeD9DNEvx1HfkuMsGNic3gJB8UWIHhpDWN9s7nzjx5Uqpnb+izSaRCKVrUCQpwLlTC5DdAfzzBnxTxcTFK8FNigBaloTUS77h0thw0K5iwhIoDH8VznZVj5+sG6WfLoNbCxuckGxCmfyDMz4hxm5rr4JrNgEjWLloeWoisELcgkkWLvkF8HDPFp1RWypibHlBSaQ3Q53KTjt0gpcnTlVCVVIU2wBBuOUkM2LlsiGPBeDBZUlCUsDfxaWLMACHfNXy9u8NJydILRbppgmgVECmgpAVyml7VZTZx5ntDz+OEtAm0JCbE7klrtucv6GEK5MqTNdksTypuQ4IYE5AA+8PeKSxP060SKPEQgAhy7AgsXDEhju7PHRxppP2ZSCOOyTN0yJyAkEpBJABJS2EknOQwu5jPanh/hJplAK8VyClJYMkcvNl+Y2uO8aXgGmV/DypU0lKkhmpIIKsEl/lLm4Aa9xAnB5U+XqAFhYQJgDBqbpVTZ3SS7NuG6RrOKkSsCHgGkn801JIShyoKtced2z7RoeFqmzlLKFlQTYsQ2clich2jSp4GiuaSHTNZ07OzKLYvb2iaLgiJSqkvgBrM43brj2jNfHSoHKxbotWtKwmY9kmpyO17Q7SxDi4ixWnBLkfvEdiXHRxx6+SGU0RKIvoiURpYimmJTF1ESiFYFNESmL6IlEFgU0xKIuoj2iCwKKI9oi4IiUQWBTTHtEW0QLxPWiTKKyHawHUnAhN0CVlwTGX4RKU81KQ5CgWHmofnGa4v8U6mZMZavDlPhNnD46k2jQfCcxypiboLNZy/L7R53yuVShg7OGHV5NPpJZCQCGP7P2i6iJpVVA5sWvm1rxdRHV8eV8cf4c/IvyZTTHtEW0R7TG1kUMtHokUBwCe8SAkziA0SMHBmylGj4fN/kypilmoKYI3BWLn0AdvPyhXPCRSEgvS6gwy7slnsI9natSkqU7g59T+F8MwtBfDJigmZ4YQkBBGwbqxJ+a36R56d4NqKVaLxQmhScVFLU0m4Yn2+kU6ZNKSFJTe/PYsC9KXNnG46neHnwxMQlZKZVSlJAoUHFQF1JKmADglj5CGHH+DtLZK0TFKIrqatKBay2AABd2AjWMOsOzIujPSAqWpK0JCa3IQshQbYFwXb+7PrGx+HNGhUqlcoS1Egg1FLuSwFV2cYwWEZXQy0y5ssAKUhCwpSk3LPcpa1Pc5jba/iUpxQhBqJVUCQQuwSUpAJKSB0Gfevjy2yZgep+DF+P4vLSKSl1Eh2u56Pjsc2hwdOtxyOpQSFG4RUkk3s7kgB3IwYv+EuNfxCVeJRWmxYEEEC9VXU77sY0qBtlP736R1qKWUZts+fcQ8bS6pDrLzORKnBDbWVYEPnvtG+QHAPWPdTw2XMatAU2CcjyOQY702moQEuVNZzk+fpaKWBPJzREohnoOH15sPv5Qv4vxnSy3pVgA9i+18GIlzRjsag6s5oiURntN8Wm/iIFr2swILZ6+kH6f4iQpL2JdmBbPc9LP5xC+Rxt7J6sZURKIr0+vQss99u5a7QWExspJ6CimiLUaRRuxaOqYMka6kANClJrRUYp7KP4dCRd3gZUq9obTNUFDH0gRaS7t7xEZPyXKKBFSCMiPU6cm7WhjpgFHmu20ea2YXpZorvmieiqxbREogiiPKIuyKKKIV/EPB1T5bILKTcDYuGv0PQw7oiUQm7Q1hmA0X/APO1KLz1gXBYcxtbOBnvHWn0gkz5ktLsmwfLcpvG+ojFcRS2tmDr/wDlJjj+RCK43R0ccpOWR/wa6VPmp/djDAogHgAcK8x+cMpiSAbPby+u0a/Hf/NGXIvyZXRHEtJu+xN8eUBy/iGUQm6XJIIC08pD5u7HY9xiM5xiTqJyqpS3SoUrCgEgXKaaevdnYjo8aSnSxkhRNX41ywdi1v8AESMhJXNZgoIpJSoKQ5qTY8wSQfPePYn7f0B8dlrKd779tof/AAwklZAIQbELZ1AiwCBSXJxCQ6Z5hSHIdnZ74jR8HEykshTO5UliABnlJAJa92di5jjgvys7JaLZGrQmfyyxSamT1pqBLfMGUCb2t3jmTqlFZmEAqI5bsKL7bli79POFc6eHFCSFFnUHDkhjbN3a1s5eC9Iq4QQTQbFJYC+CS4YfaI5eR6Io13BvgUTEIVUUMm5QSVEFzS45beRL+UaNHwkEzKq7nJHKSGp+YYLDObRT8N6sKpUB4Z+VgoFBIBsoA5I/8R3jVy9Ugte7lgc2DluoAu4js4+nVNGLuxLxDhC6j4aEEFAdRypQUCxCbEEE56Q20iZjqEwIYK5Smq4yCQd/IwzEkFgDzHY2jiiNVJMHEqoiUQVL0xIcR4uSRkQdgoQ8Z4rMlmh6UEG6QzhjZyc+WX2jHzZiE1PWq9uj9xg/4jRfFPEVIZCggip+ZJLi+A+zxhZmtqNIUAHez2u+x9G7R5fO/wAsFoNmEKUCAW8sm9zexDnzaPJshwN2IKr9e+GPTJhd/H1WNQA+vT2jmVxJd6eQGzkMRvlr/wCY51J+UMe6DUFCmSaAkunck3ApF384+iyk2D37s30j5JI1TKAqBU4JN+uEqBtft6xuvhXj/ici1EH+5vpjdzHX8bljF0/JLRpaIlEMjp0FDpd+rwN/CnpHf3TF0ZzJmhJsIvXqSR/iKTpz0McgERLzotWtk8EvaDRpOW4v3gFU2m7P2j1HGAoJ/DXYdcH9DCcmNJHqpAePPAfDn0McSVzalBaQEBqVA5HQjZoa6YKSBa3pD7sXVAUrhi1bN52itejUCQQxEM9TxlKJgQohJKag+Gds4zHfzPUYn7HY+iFUrSuHcDzjBceNHFGdxQ/nyf4HvH0PUTUh+jtbN8A+sfOfigj/AIgki3IPsRGfNK4MqCpmk+GGIWSWwd+/SHkmWFvSXYtbr0PdoynBtcZYUwclIv0Z793xC7i/xyQg0hTrASWDBJqYqDZLWv36Rjx86jxqwlH8si34h4IpermLlfyvDpPLUmYTcmxNw34thHvD+NzCQuW8sAUre6agCQS4cORS+XF4EPxItUykAACynsVOQ7k3u4BH6wTw/wCJ5chM1FJClLKmSQBmpgWuLds7RMeZP9EuNiTW/E2pRMUEzrPslJFuX8QJBYYeJCvWT61VBJI8ircvc949iHKTew6iTRyGlBSrOsX6pO+ern9iGx4gAgAAJQWQwso2NKlKT8wDjz72EZ/T6gpIU4FJBA7jzgjU8TXNDEuEFwLCz2A6tb2jWMqNKGqdOhCVTSszJjFwP+WQ43PN5noTdo94CJjsEOFKTe5ALuwGASL9Whea0V1G5Q45jYFrHDltvOGHwxqJyJlgujcJuGy7E9b5EZqF7FR9S4fwo6WUXJWFsoFyWABcqpDhgC5HQHvGh0QBloUGV/SralgCytwQPWPkPEPiSemcVS1TEgpsmkspKugcim3Uj3j6T8MT1ztMCppailgUl2e7jlAsb0iwBjrhLwiKRopF7WKtwHi/wWy8So536iOgtxcmNLYUWyFtvaO9TQbg+kBzEhorqOMQv2MQ/F6ZZQa0oKreGSeYEllbhw127R8516KV8zFILuE0uQCCS1/eDficUFgorVufuUl2Idw8ZieTVcnyvjY5a+Y87klKToSQ0nKGAwyQ5cFmZj7Qv1+pUQQ7OQb5t3G2Ys08xV2S/cHASH9Q0Uz9MsqHiJZmcXtVcYO4vEKLRVFUnU86Rkvcvnp6RtvhmeUTgUIAAJSbhym2+PJhGdm6EgEN39mIALeZsYYcDWpM5AQCVAi27OCWAu0PKaJPsCUsclo7rOXiudrBhhUQeUHpmAkcVlIRzrSCPmzlzHpOXsY08YlmyICl8QqUQqgXLN2y/dvtGH4t8VpUsiUTS5JCTTVYip33t9YWL48tFZlpoStnNiWBL+nMb2xHM/kRTEb/AFHHpCSUqmAKBZh+ohVx74gRKKVJmVu9IABZTNY9HIj5ugTSeoJsatvOOiVksgYDHmxbP+YyfyJPBXU1Ot+NVzEBLixBJqLn2ubwfw74/XLTStLgdVMfNujt7x890vDFg1FTqxjdXTtY9ciGM1dPz5ANiLg9ulox+yd7HQTxv4vm6ifRMdCAUWCrMm5pJ3L7GH8r46mAgUctt7AAdckkkRidLPRNOGN78xvezm1wxt2gtKrOXZN3d+l/Yw3ySWQof6n4iUpYWkkKUBUkdnuNsCBuIcTM3Uy1EuWA+7fSF6hSFFhe7+eLnsYolzf5spsuH9yISm3ZSWTQcQ1BTLBDjyjP6xxcl8uA5yRchrnMN/iAtKSXp5he+LuGSC79PVxCuXqazyulIfJc4OffHeM80OYLN1KEKC7J5r5LkB+Xp+cea/UIHOeaxvg36N63PSAeJaYpWQflUeUv6BSQ98dfygbUhIATUC+7JuA4LbtcHIi4xIpnQmEi00JHS9vaJAUxJUcEMwYYAYFg5dr/AFiRrTC2LZqWKut4K4dwwr5nYDz2+0dayZ4ig7AbW6nc5fMN9HoJgSlCiQj+w+bOAWcm3pFuWB3gD1WhCJqQedJGQ4BPQnf0jZ8I0CShkTQEs/IXG7BSjctsLQuExEqYETHUyLWsHdRfZ8F93hhopUt0zUCkM4Ata5Y9S7xm262RY0noVLSohVQUClQJDMrlLA9icflBaOJ6hKgsLDj8ISAnDG27hh6DzhBO4mqZMTLl/KU1KJs1yGZs+0NkFh6RPaa8kWNk/E0808ws4xl+o7bRd/6pnf2e3+YS+LE8Qw/tl7ENZHGpoXMXV812LlKSMUjaLD8QzSXISzNS1vXeFAX3+8eeL3h/bIDunmrKEKLvcdm27eXeF6eEIVUZksKqDM6gQcuC7g/SDBqx1+hiwKs/+8S+VjSZj+OFcqZShg+ABsflBexVm8WcD4gFKV4yPEVSEoBcWD3PcJs+0PeJcKTMUlZa3v5mBZ3B0IdSXUbWsT0Ln+ntCXPZokDjVzUgykEJSk5y/UF+uI7ShSVBYUPEtdJZj2aBdZqFJKaXZw7dD09WgrQSFBJUp1E2SHcOdyfYWxGbkxpIYz+OT1KdUzAbDfUZgDUT6ialE/iJd33PpHK5C6imxdvlLdXNzfaKdRLKUVFJG1w2LZxeHcmssqkSTPQtNh2tuP39osmT7XIYOGbBDO/08oXSNSPDxSQ1iQA98GJKmlQNQFnz2e/1f2iXEA6ao1BJJByMOzBn6RxqzQlwcDIFx2PnFOu1YBTMVmkD6flYwLIJJJs2LB3ydz0f3gUQsMlzvER8yUks2c3Jxc/S8czdNUlShSp3AFxYC5fMUpneGkP84BNsXqAfu2e8XcOnbpJISl3O5wT1fd32ingKLJchPhIA5Ui6hZu4N8tA06UpksbOxDs4a3oLe0NdTolALKSnNkH5lA9ABjPTsYF1+nCUINSVFSwpQcks4BBDAVObgdISd5AH08+sKBJ7Dq7kdnZ7do5E0GdKIYsQ7EbKI2inVOglCCXcm7NYnD4s/s0U6c88skkkkZZ87t3eLigia7j0kKlAEJICwWU1wASyX329YUydEFIIJClIIC0NYAmxL5294bcWmDwS/Udc7P8AeMjNnzBMHMVBQCXJ/wDqX/eYlJvBUtirXGkkJDMWF9hgm189do50EpUxVN3IAtfNrDrHutW5Cs7HGd747xUnVEMxpATsSA97Fs9I6FdEFPEdMUTVIOUli56RI6RLUbsC5Ju35mJF5AO4loSiZSlmSbMa7ZCid2HbbEaDhmmwECYpw6isFCQflcEsDeKdDxkLKVSwlABNKAkAZG7F3v7ecLeN8aUtQR8iXqIJe+C9sC8Y5eBUazS/BACvEWqrswAB6d7dYE10r+HlqCVklQ5QoAUM7qtewBxkmBdP8VlCmQZk6WENchIcXcPdsWfG1oWTZGo1UwzF/wAtJNg7Dm6Bx2fH0iFGV5YYDuDcUBmJTYAsCpIUHBBYNgKdsviNnpJIUKlApHfNsuNoznAEGXpiFJe9SQc8rqGXy5ZQ3MJ9R8az51SAlKEkOAl8fnmF1c3SCrNNquNpE5MqUmtRtv7gDLXz5xpJPDkEOCS+L+nTrGK+HZMuWoLWoVksov8AK6VOl8g7Hv5RstFqAEAAgk96r+f19YjmdYQ3FF54cgbGOv4JGKTeOUlg5L2j2XMBuTfYNHP3JoFn6JKVOEern9Yp1emfDi4eDNXNDEG30aKps4FLv3b79opMKQuTLKWCh2EdJlC9zUWyzeb2b2MEeICOo3jyfLuCkff9iJ0H8BZ8oEOzgFiR1bvfs8UjSi/2H6+0EGWkO/r2O3+8U6nU0JIBIps7Ofoere8O7FYu1/DK0knlpFmdyf2MGF+t4IuSpIRNXhJfGdix/bQyVNsQSoqD2Ju9xfycwbrJjFI/sSX9n8ywMbR5JRgy1LDMtMn6hKeYeIDkFlPtcKFovlcUFKqkBIs9mxZuVodzEhTqIYAHYj6294X/AMGAVYYklsv7+TxS572h9gSZNlzEJAwlhY5YYIPYD2j3TpSSJdSqieUsOh6RanQS/mKAxBw47glt7/aBU6ES5pXKCqkJejIFRCSSf9J+saqUZLA00wyZpE0ko5lUu2TmkEPe94D4Nyy1q+a6djnmNJBtt9IccNmLly1rpT45UwC0myW6M1m3gHQiZISoLCM1EIDMWVkizW+8ZWqIQUZ/iFcwkMCKhgsyzb8ukJ/44FVTqLOq4e+f2e0GfwM2UETVpaVMLJUDuO2WzeA9Zw+WOWVUVrSpypQyaSGZIa7i7w4qnkoC1fFq1UB0E/hPyg9R+Kp7tgvgWgrwgFoUAQSoO7Zsdujt6QBouFTDMXOoUuWlbKWkFgT8oJw+OuYbaxDLljoW+ojR4aSBbHPxKptMf9SfqW+xjK6tRUEgqFkVWFwQCojq+3tGs46QZBfFaP8AyEYvWqTQWuSQfTmBx6RMSpbF02ZV9rn/ABHqU2qBDjY7/pZ44MsqIpBPXeLp2nKFKSTdNj0cWs8dBAPNU5ffeJEXLL3YHzEeQ7Cy1CmAd2HfAdj5XH1i5csFIWo2JPm4IBF+xBF8GPNShClcgIYJq3FTXL9HiqfLUJaXFqj9kg/UQtiOZ04EBIdh6GDkaorZJWouQG7YsNrN5wBIl1dLZqttmOEoLgvf7QOmBpBx9MuWpKVKKqU0F3DbpPYem8I5WoUlImAkFJCQdwGJ+8DlBdh7b/SCB/8ACtv6k9P7/r5QRikNaY44HrFeNLtZAdXdnu9+Ykn2j6ZL0oKEuS7Bzh/SPm0zUeDIQGAWQB03JvDrhnxBceM1yAopy5Dh3HbaMPk8eFQjVqksRSVKi6XLWd8XH7+kcSpaVMQSQWIf3cCIqcAocreoPufKOBRGolk1Csl/dx9NoqTIJy+Nh9bxbImu6kjlL+TizD1eO1VEs9Jy9vZneKQ+pRKSok8qhs/7EWolcuXO1/eO9RKUwDl3F3Hu0RM4JcWfc29w0DHVAOu0bAnGcvCEJVNHKhZAdSrHId74DHG8aXUpTNstZFVgQ5vv+wYzXFNEmS5SpVKk3DltyWAdrxpHQugAF02yXLke79f94OBUkgrBUCkEAm7EAhlfq8JZ2q/mJZQY9MA4x5xpp01K0pDWCBfrZIDHzf2jXt1jTEsHH/E0PulF3Fv+04hdqlgsUAjo+7Ng/t3i7UaVRw1gDYYJHo/1zCtUigXdxZh5kEEkMAS8QlF6F/BtpySCGD3a3cB/XHrA+p0audQLBSAk1eaSWI8o5ncXmYdXKGfsSLHsGi06hcxK6GBZJSE81RezJe3Q2P6UotO0JXeCqZqVkFjtTe1RFg7n99do70cpRIUrmSGBdnbBL+Z+sXz5gUhALBZuU0lhdib4OY6RPcthi7BhZ2PtfO8ZvBLdFesT4kuhR5VKJBA5gwAzsne39V+gp02kSlaQRcBIIudwSHGcD3gmbJDJOSMOd9m/e8SamsdOUA+fMPXHfAg7MqxdxWUhExAlpWgMHCiDzD+lsj06iBNRPKpgLMKnFu4eDpyPEpUklRppLi4Lh26BnPSA5+lIVU7gHJYXcWYf5jaLyUnkf8WlvJU5AuM2367RjBIrNZU/MzWx1fHUxr+LoqkLTtnLb3z+kJUqQQhKJaVqQxYCyw/MFqDFTi3/AFWhwaHN5E0jheoICqZi+ZkgBRCiCxCWy3QQIslSz4hKS5dxhV7EZHfeHnEdaqWVLQgyQokJFRIGSpif7gNswgZcwlaqi5upVRfzV1jdOybGMnwghIILtclDuXNwekSPJWuYMFMNqQG9A4iRDskvkIlh5lnAISkgKBIDFTEhwCXp8sh4ZTJRCk8t2IIYHoLbC7kWitPD1VpsAggEEco5WJD+25tBhlnwgoVE14DuoJAe+w538njFysVgA4akKsnmP4ahzA2uEuUDs+ISztFQT4lSdx/cAWIBv0OfaNLr01KTLSKL5A3NzcD6jMJdRw1eVArAJGcZJPkG+oioS9jTAyKUAhwSC1rkHLl8ZwBv0g3hGiEwsXIFK1AJ2D74YvFEyUpdDpAYl6mHrb1/ZjT8PmokyZya2VMSllHcupJZ7nDYEbKdFIyPHNYVzSP6bQw4V8SKQmhaUqSLhJS4Kuqu7WhVq1IMxSrFy7B29fWBgbv32i5JS2BvtB8UJKhWwDEFnADX7u9gzWh/puKy1q8OUqlag7PhxgHyj5cnVEEH9nzh9wTiSULBWlVn5gDvsWyHjmlxRKTybmVNpSZaWNNlGoOfbJirxiWININ8Bt+sLNBxoup5RrJblyo494b8N1cwkf8AtwQ4YKyAD+kYuJWGH6TSeIiquxtaw2e258oGVwz+YwX7oJ65jSJrUn5Uywz/ACh/T/aF2o4eup1KBL/hH5FrxLxpGjj6Fuq01IprSpjakMAQemY6k6VSkh0ggixIt6bu9/WHOm4clwShQWkOzjvkYixfCwoApC0qxzE+pc26Q0vIKFMwfEfgtSlIXLKRkKSbeRJ+n+8AaOapBKVIZSSx96iXxuD7RtdTw5g9VKnI6vna37EK+IaZQJWFEK27AXJZr227Q27wyZQsA4hMplqJSC1nfyO1gDa4hDqwaWDqBIJs4SOViVb3LXFnEPljxEKUgJ5WFixvewJsL23t6RneJcTVUOdV3SFqDkpBs4A379BDjGmZyiceHMSoHIYsQAoYwfIbQz4MogpdI2KVU2uxYjo5TfrCHSa9UqaFELWRmlrj2wz/AOIe6ji6EqJSkLcqIb8SRcGw6MWjR2iLYRN1UxQNxc3KQMi9gzDfbaBlTlBZJdmDW8wbeblo7KjLdYpJfewYhgoAjuHfsesc6OaslT7HcWuDZ/d3zeMmQw9aQpKFBVjs1w1997NbqIqUTlyQG7f1ZazuPqIGlLtynN2BTba3XGMxdp1lRUFWYF3Au5sA3dr9rxmFni1gzGfP3vlsesBLlKaxqA6OwDjDi2ItmSSDsUs5VcAh6h3e5v2jk65VJQlVKQQwyLh7E47EdTFxHHY41ej8SWpITW+3UC8J5SAMppUCA+wZKUhlYaxh1qElKai6QS4OMEOQfb3hTxSSKg60LrBWuggru/Kv+8Fjnp62vRXJ7BJuolpUELTWepD0l9th5h47mcVQlKz4ImOFcxKqSLgtLSAyr/Mkpx3INoQlk1KZAKlJSnKywsU5sABc/d4UcWnTFJ50NdQA6MQkpHXAjSG8EJiKWVeZNy4B+8SOCogtcdn39LRI6GizazpnLRTy1VD/AEqu/wBPrBBQAAoEggB0O91BILb7RNfLC6GBAUQ3+oWI8hfy+kVrSHQpSmSqWFXVkpP/AG3Ox2jzzMqlaYAE35WpYpclRAKcdL42ghGhQvmCVBqnBNiS4dgAR19fSIqYiX/M+YhiwYm7kC2LON/q8LEitClPcAsg8pcc1z6Hf1it6GEzpEsTCSKikNa4t6BjfB6xOKcJMxylJa4T7FTja6qYq4Qu5WQQkA15AOSW9vtDSUpwSzsKqbkMflBG3SC3FjTowuo4epNzn0YdiXzHq0EZDfaNJxDhRUQUctsP8u5YNkmFM/RULCZgNrg7N1LfrHXGfYpOwWWitQCU339Yf8NpQqlSyQCHpdju1oUp0xUQEBju376QfodGpNlulywtYnFiSBCkrwXRruG8VkLJCKeXrYgG1iWIaNXwzUopJSyqU3pmO3mHLFozXAfh8/8AMlPLA+ZQSHsNkg1W6mNLotBpNO/MlPiFyDSz9GYNHO4paOiEaQfpNOlTEKftb6nP2jqfLS5N3DEs4LeZ/KK5mpkoUCVBGAA5Dk4cYa2Y41BlTDTXfolzjvf7RJVoL/jEAsFoB3chyPSOla5JJSCD6+eMxkOKyZElYTzEs+Rm5Bx02Ed6DjhFksgjOxboe+Ylyoj7K2adKBSXSoNYbP8A6XMJ9Xo0rJFTf0uXd2fyPWB/43xVcylOLgWPn5Xj1KVi6RV0AHns28Dk28A3ZlPiH4amSjVLVSrs6h5qLFh2MJ18PWopMxSeUVMo5IZ6jlqQPePoC5cxlBQISfmcHDD9+kYzjPD0MrmerDKN77vZ7b/Zo2jK9kSXoWcQ4shKhQkJUHTWz2Jek7KAxcfaO9EZfI67b0NyBwN23GB1EK9VoqKa2KSTZ3NVs3DFmNu8d1kEIosejsQrF7uHAOdo0cVRjQxmagCYXSoGwYv3sodSNu2IZTUpSfkZ2JY2JCcBjfcvuIUVBNSCkWLuq5fGcnOO3sZpSohFYIAAcjCgGYA7kWI7v65SVEs5UhSiQlNIG7kqAJsX2GLCKUcSAWoKfDOBvs7G+2ehgo6fatgS4+uSN2AfECLqEw0gLIsAA5O22CA5/KEkQNtSl5JloLsXS5Y9SCegt1yOkL9PpSA1/l5lEWtZgx5hDGSEF3YhgG3e6QRuAQSezM0AqVQaE5c3IJJ3fGDj9YleUNMeTdaoyzKyhJKxVthJSOgAJLQs4hxCXMpTLkiUpL1AEmoBmUUqt1uCcx5MmKIJboD5sAbez9YCmoSFgq3GxyHGD1tjvFp+wbs9Mg1JVMblUQkA3LXU3Zim57RZxJRmp8NKR8qUpyQkuX6kF923guWUkJCiwRYjqr5s5IDt3bvF0yWEh0gmrnOAaQHItfdrXeJ7UyDEnhKySXSe5UkH6l4kaCZwqUMTLMGBQVEWwoneJHR9hfcdyVIMtaH2Ck7kZqIazsrHaA+JoUpYNrgJcttSSebqHLbPBCdSrlFKcsyQHA9L4JLfaLdfJw9iAwOSSSauzs0cSk7EAeGVChN6hdqqRZkEMzXB8rRVL0ZUgS6k1FSdieV2FzgfNfvBkmYTSwIbawJBsD9/aPNdKISVKAcKs2GvYtuD9xFdmkFlP8EEhId3sdndRH1tfdo6UkiYcgWS3UBgD3x3yYKXpn6gsCHOC+b56ekUkKL2/EWf2PbMJsAtOgrSyXf5nSA4JfbOGEFI4EmYkeIQVAb283yPSBeCzCJiiX5lMPPOPTaHdyHp8z08+0NWjeCwKuH/AA5KRONCFFf4SS7gM/bEaHiHD9MoAzUPS1Iew8wME+UVS9QQNs9f16Zy0MpWjStyAoHDkZ8wdodtmsaKtBrUSv5aE8ruxLt+ghtqZiCkWltvWMeTDuIF0/DEhTuQRa4y3UgDeFHFOIAFgQoYpYt6e0PRbdII1vDEvyIDfiubg3ci+0Cnj4lAS0Sglgz9r4P+YBk8XUCfDYXY3c+/laCZ+rWoOAxxcD7naIMey2Wp1SVAVS0VP8xc9YIRwjTzGJUAsbA9oVoKlB1JDeV/20eSdaiWaaWJ3c+gvv3hJijN+Rnp/AkggOojcE/XtDXR8QKkDw2V3Iw1w/a/WMl46HLJsrF36PB2j1qZRuFc2WP5xSlka5M50XcUmahPzcqdvxX7uD+cKtToULDUmpZdmFzdsY8+xtaNAPiKWS1IU4Y23A32MB6vjDiyWBtgDd79RDc0inOPsxkzgqs/M7VOk+ZCWFrhn6q7mLdDLKVEBBlioWV1AGfqXFg8aKbNdIswGAlhnyAPu/1hdrtOtlBgUkcoCmsBjr+kPv2M5Z0Lv4L+ZcAlTgl3ctysd94okSVCWmWo1Xsw5RjO9V3v0GYv00s1qSptgGU3UM/7+kdq0IrU55SCVB3FWb9M7YY9YV+GY/0H8ELCQ+HJI6WB9i3v7gTJJq5C4ueWxtc3GLfnDI6RkpLhxlnJZ8bWxmBdZqFynoSLqL1FyU9M2yPpBFiOEul9lfM7+W/Tf/qHeBP4pzYEqGbjsSz5/wB47M3xA6iUKBLVA9+Q9mD+sV6lgt0sCSdrFw2dt8PGlDD/ABCpIL9Hdu5Bv+7QKma6UlgyVFySbANuAW6x7MUylte/7H5xWZiWIY0vuf0/doPJIYNXZRQAxU4IFh3vfpFy1UpBKfmULtZjVfvtY7gQukTSQl7AKw2zG/s8HTlgBNz0DFnHaxY5LxMtgzsTZiirwyVpCiHUlO3RziJBPDtcpMsBKqcuFKu5L752D9o8igx7LwlMtEx0hIquQMkDCRs9r4vHkj53IuzG+wc74LEAwIvV2lpJBDZWw7JLtm5DQaiWQtdVPyMWY1NZiyuhx9456oZxJc0pWlji3dvdrvBaJaUppcFqWAvYMz9CwgHSLwEqYpILOxYMCH6wSxQkJVTUVeR63PXLDvDoC6TPqNxfDHqd79A9vKKpUh1BJS7Asxd3Lux81e8VJU5BJAYkqvsHFwb9cQbozUAQp2u7YG/ltaBKxxBzw3nqSpm2Ls/5w2mTrAAAnNmvd7DpiPZWkZLbW7+/U2imY5uGAv2ONzFWb1Qbw/U0nmS+Sm/L62eHMvjaSLrLjdIN+mws/WMsqcpATe2OgOPrAyuILJYFi27+cCbDs1o1y+OuhiVX7MycbHPeEs3UAKZADPkglyev6wvl6lXyvi7t6/mI80aCFOSb9ITH3vYSuYoYSAdrNmx/OBZ/FFAkEMdtg7fnDRGpSoEkuQO36fu8Br4e9z2d283EK0RI9/iy2TY37d/aB504AMTcY3Y/veLl8MD2JIyfL2xHA0tNyBg7dC46wiQRepCWADPi+B1HpHX/ABJP4gcMD2jlSSsu2/TEEIkpIDk+2fOGKrONPqR8xz3/ACb7QSggghJPW+7dPWB0SaMkHuer3xnaO5SgDYVNck9v3mBk1RfqNWE3wWAfr2P72iqbMqS73vbsbYiKCTvY7BrHduvlHI0o5gCenrkfvtErBStCrWIVUFDlQLEjcdxt79YInT2BHZiT1Ed6jTBAYEuRucgtsLb/AFgGaCwQHc5wwDAse+0aPNNEyOZjkC5DWw4Fs+7x1UCikGrmGfbP72j1UtNgxd73z3/ItHOkpY5F2z126xLdEgk7SEkgkDnGRbowtsCRvAiJeHBvdydgS7X77Q11UgrKiCQXYEXbJ+v5xxO0zBCnekk+9jGinaKsVoktc5NgRf8AZZ2EXpl8uLuWB87X9bxaiWSk09ybXDDFrdB+zHiSwHl0z7YsBA5EgumLlQxgg7YBFvX6wcskJSKXY1XFiGHr+zFWoZgoOGd8ffY++0X1EmxfoAdjYt7Y7wm9MbOUzAPmVfv/AJiRJZTe4F9wTEh2gCKXnyAbh02OMGLuIH/3Usbcv3I+0SJGfr/RlGl+WcdwcxdPLygTc0ILnzESJFPYmTSJBWp74zF+ls7WsrHpEiQ4lwHMk8iPI/nAgVyjzP2j2JC8mz2Vaj50+f6xVILsT1/KJEhkjDTj/wA1fcxTPHOnz/WPYkSyPJzpCyw1uY48oZ6a6C/RX2jyJGbG9FCj8o6i/sYXLWayHO0SJDJYJpphryc9f7YZL+RPl+UexIopAGoLKLdB94YTEChRYOwvEiQAzyQlpaSOp+4gWcs1Jv8Ai/IxIkKWipFc5RZX/V+UCar/AOQeZ/KPYkVHRkcaz5/IhvaIgc3/AEp+8exIT0SztQuobOI5mjnA/s/OPYkJADot4n+k/dEd6lApXYWSG7Yx0iRIfkAGastk5T+UWStvMfYx5EivBXgPlSwXcDPSJEiRm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ata:image/jpg;base64,/9j/4AAQSkZJRgABAQAAAQABAAD/2wCEAAkGBhQSERUTExQWFBUWGBoYGBgXGBgcGxsYHB4YGBoaFxgYHiYeGhkkGhwYIDAgIycpLCwsGCAxNTAqNSYrLCkBCQoKDgwOGg8PGikcHCQpKSwsKSkpKSkpKSkpLCkpKSwpLCkpLCwpKSksKSwpLCksKSwsLCwsLCwpKSkpKSwpLP/AABEIAMIBBAMBIgACEQEDEQH/xAAbAAACAwEBAQAAAAAAAAAAAAAEBQADBgIBB//EAD8QAAECBQIEBAQEBQIFBQEAAAECEQADEiExBEEFIlFhE3GBkQYyobFCwdHwFCNSYuFy8RVDgqKyFiQzktIH/8QAGQEAAwEBAQAAAAAAAAAAAAAAAAECAwQF/8QAJBEAAgICAgICAwEBAAAAAAAAAAECESExAxJBUQQTImFxgSP/2gAMAwEAAhEDEQA/APmKFpFFSVZNk2JPW7jLWD4PWGf8cEsUi6b0NUFDNROCbet4D4zplS6amDupDM5S78yks5u2Iq0anILVNfb5QxKg24YnO0YuL0zKryW63iEpZZUsB7lSRSxIZm/pBAsNoUzpjrNOHJD5b9/eDtaiqlTMnsEgm97Js9wI813DggppSsJJA/mMlV+2w7neNackUnR5K4i4FSXbpYY3Atcs/WOFzySTgg7PtZg5tv7QxncJCKgkKUpJdgxZIt/M2zjrHKJCEqXWklQDkOc2vj8X1faM5wcQtAmlndVZO+W7+flByXqYANSDdWdnJFruemYrRpkqPIFJJZgbuq7AXw4/3iyXw5SiUUHxU81y3QsEm+yrve2ItcZLZZrp4mKHMwAbl3Z/wgNfAvsTDzhvGleH4SZYCHAySSHckjqQwfe9ozc1E2UokpKFOoF+r0lum8E6GatRYlmwoWbo6vP7xXealghpNH0KTIddJ5g3ykANcFL9SBDSiBeFSwEJBUCtubq7AsYPCI9aNUcz2VUx7TFtMSiKsRVTEpi6iJRBYFVMSmLqIlEFgVsIjxZRECIAKqYlMXURKIAKaY9pi6mJRBYFNMe0xaER7RBYFNETw+0XUwNp9ehdVLmksS1nvjrgxE5qCuWClFy0WeHE8OLkh49ohp2rQv0UeH2ieGOkX0xKIdiBzLHSJF9ESCxnxDUBU8l3BlpYhlFh0bYCPZCQhI3cAsf6iwIKerAn1FjeD9DNEvx1HfkuMsGNic3gJB8UWIHhpDWN9s7nzjx5Uqpnb+izSaRCKVrUCQpwLlTC5DdAfzzBnxTxcTFK8FNigBaloTUS77h0thw0K5iwhIoDH8VznZVj5+sG6WfLoNbCxuckGxCmfyDMz4hxm5rr4JrNgEjWLloeWoisELcgkkWLvkF8HDPFp1RWypibHlBSaQ3Q53KTjt0gpcnTlVCVVIU2wBBuOUkM2LlsiGPBeDBZUlCUsDfxaWLMACHfNXy9u8NJydILRbppgmgVECmgpAVyml7VZTZx5ntDz+OEtAm0JCbE7klrtucv6GEK5MqTNdksTypuQ4IYE5AA+8PeKSxP060SKPEQgAhy7AgsXDEhju7PHRxppP2ZSCOOyTN0yJyAkEpBJABJS2EknOQwu5jPanh/hJplAK8VyClJYMkcvNl+Y2uO8aXgGmV/DypU0lKkhmpIIKsEl/lLm4Aa9xAnB5U+XqAFhYQJgDBqbpVTZ3SS7NuG6RrOKkSsCHgGkn801JIShyoKtced2z7RoeFqmzlLKFlQTYsQ2clich2jSp4GiuaSHTNZ07OzKLYvb2iaLgiJSqkvgBrM43brj2jNfHSoHKxbotWtKwmY9kmpyO17Q7SxDi4ixWnBLkfvEdiXHRxx6+SGU0RKIvoiURpYimmJTF1ESiFYFNESmL6IlEFgU0xKIuoj2iCwKKI9oi4IiUQWBTTHtEW0QLxPWiTKKyHawHUnAhN0CVlwTGX4RKU81KQ5CgWHmofnGa4v8U6mZMZavDlPhNnD46k2jQfCcxypiboLNZy/L7R53yuVShg7OGHV5NPpJZCQCGP7P2i6iJpVVA5sWvm1rxdRHV8eV8cf4c/IvyZTTHtEW0R7TG1kUMtHokUBwCe8SAkziA0SMHBmylGj4fN/kypilmoKYI3BWLn0AdvPyhXPCRSEgvS6gwy7slnsI9natSkqU7g59T+F8MwtBfDJigmZ4YQkBBGwbqxJ+a36R56d4NqKVaLxQmhScVFLU0m4Yn2+kU6ZNKSFJTe/PYsC9KXNnG46neHnwxMQlZKZVSlJAoUHFQF1JKmADglj5CGHH+DtLZK0TFKIrqatKBay2AABd2AjWMOsOzIujPSAqWpK0JCa3IQshQbYFwXb+7PrGx+HNGhUqlcoS1Egg1FLuSwFV2cYwWEZXQy0y5ssAKUhCwpSk3LPcpa1Pc5jba/iUpxQhBqJVUCQQuwSUpAJKSB0Gfevjy2yZgep+DF+P4vLSKSl1Eh2u56Pjsc2hwdOtxyOpQSFG4RUkk3s7kgB3IwYv+EuNfxCVeJRWmxYEEEC9VXU77sY0qBtlP736R1qKWUZts+fcQ8bS6pDrLzORKnBDbWVYEPnvtG+QHAPWPdTw2XMatAU2CcjyOQY702moQEuVNZzk+fpaKWBPJzREohnoOH15sPv5Qv4vxnSy3pVgA9i+18GIlzRjsag6s5oiURntN8Wm/iIFr2swILZ6+kH6f4iQpL2JdmBbPc9LP5xC+Rxt7J6sZURKIr0+vQss99u5a7QWExspJ6CimiLUaRRuxaOqYMka6kANClJrRUYp7KP4dCRd3gZUq9obTNUFDH0gRaS7t7xEZPyXKKBFSCMiPU6cm7WhjpgFHmu20ea2YXpZorvmieiqxbREogiiPKIuyKKKIV/EPB1T5bILKTcDYuGv0PQw7oiUQm7Q1hmA0X/APO1KLz1gXBYcxtbOBnvHWn0gkz5ktLsmwfLcpvG+ojFcRS2tmDr/wDlJjj+RCK43R0ccpOWR/wa6VPmp/djDAogHgAcK8x+cMpiSAbPby+u0a/Hf/NGXIvyZXRHEtJu+xN8eUBy/iGUQm6XJIIC08pD5u7HY9xiM5xiTqJyqpS3SoUrCgEgXKaaevdnYjo8aSnSxkhRNX41ywdi1v8AESMhJXNZgoIpJSoKQ5qTY8wSQfPePYn7f0B8dlrKd779tof/AAwklZAIQbELZ1AiwCBSXJxCQ6Z5hSHIdnZ74jR8HEykshTO5UliABnlJAJa92di5jjgvys7JaLZGrQmfyyxSamT1pqBLfMGUCb2t3jmTqlFZmEAqI5bsKL7bli79POFc6eHFCSFFnUHDkhjbN3a1s5eC9Iq4QQTQbFJYC+CS4YfaI5eR6Io13BvgUTEIVUUMm5QSVEFzS45beRL+UaNHwkEzKq7nJHKSGp+YYLDObRT8N6sKpUB4Z+VgoFBIBsoA5I/8R3jVy9Ugte7lgc2DluoAu4js4+nVNGLuxLxDhC6j4aEEFAdRypQUCxCbEEE56Q20iZjqEwIYK5Smq4yCQd/IwzEkFgDzHY2jiiNVJMHEqoiUQVL0xIcR4uSRkQdgoQ8Z4rMlmh6UEG6QzhjZyc+WX2jHzZiE1PWq9uj9xg/4jRfFPEVIZCggip+ZJLi+A+zxhZmtqNIUAHez2u+x9G7R5fO/wAsFoNmEKUCAW8sm9zexDnzaPJshwN2IKr9e+GPTJhd/H1WNQA+vT2jmVxJd6eQGzkMRvlr/wCY51J+UMe6DUFCmSaAkunck3ApF384+iyk2D37s30j5JI1TKAqBU4JN+uEqBtft6xuvhXj/ici1EH+5vpjdzHX8bljF0/JLRpaIlEMjp0FDpd+rwN/CnpHf3TF0ZzJmhJsIvXqSR/iKTpz0McgERLzotWtk8EvaDRpOW4v3gFU2m7P2j1HGAoJ/DXYdcH9DCcmNJHqpAePPAfDn0McSVzalBaQEBqVA5HQjZoa6YKSBa3pD7sXVAUrhi1bN52itejUCQQxEM9TxlKJgQohJKag+Gds4zHfzPUYn7HY+iFUrSuHcDzjBceNHFGdxQ/nyf4HvH0PUTUh+jtbN8A+sfOfigj/AIgki3IPsRGfNK4MqCpmk+GGIWSWwd+/SHkmWFvSXYtbr0PdoynBtcZYUwclIv0Z793xC7i/xyQg0hTrASWDBJqYqDZLWv36Rjx86jxqwlH8si34h4IpermLlfyvDpPLUmYTcmxNw34thHvD+NzCQuW8sAUre6agCQS4cORS+XF4EPxItUykAACynsVOQ7k3u4BH6wTw/wCJ5chM1FJClLKmSQBmpgWuLds7RMeZP9EuNiTW/E2pRMUEzrPslJFuX8QJBYYeJCvWT61VBJI8ircvc949iHKTew6iTRyGlBSrOsX6pO+ern9iGx4gAgAAJQWQwso2NKlKT8wDjz72EZ/T6gpIU4FJBA7jzgjU8TXNDEuEFwLCz2A6tb2jWMqNKGqdOhCVTSszJjFwP+WQ43PN5noTdo94CJjsEOFKTe5ALuwGASL9Whea0V1G5Q45jYFrHDltvOGHwxqJyJlgujcJuGy7E9b5EZqF7FR9S4fwo6WUXJWFsoFyWABcqpDhgC5HQHvGh0QBloUGV/SralgCytwQPWPkPEPiSemcVS1TEgpsmkspKugcim3Uj3j6T8MT1ztMCppailgUl2e7jlAsb0iwBjrhLwiKRopF7WKtwHi/wWy8So536iOgtxcmNLYUWyFtvaO9TQbg+kBzEhorqOMQv2MQ/F6ZZQa0oKreGSeYEllbhw127R8516KV8zFILuE0uQCCS1/eDficUFgorVufuUl2Idw8ZieTVcnyvjY5a+Y87klKToSQ0nKGAwyQ5cFmZj7Qv1+pUQQ7OQb5t3G2Ys08xV2S/cHASH9Q0Uz9MsqHiJZmcXtVcYO4vEKLRVFUnU86Rkvcvnp6RtvhmeUTgUIAAJSbhym2+PJhGdm6EgEN39mIALeZsYYcDWpM5AQCVAi27OCWAu0PKaJPsCUsclo7rOXiudrBhhUQeUHpmAkcVlIRzrSCPmzlzHpOXsY08YlmyICl8QqUQqgXLN2y/dvtGH4t8VpUsiUTS5JCTTVYip33t9YWL48tFZlpoStnNiWBL+nMb2xHM/kRTEb/AFHHpCSUqmAKBZh+ohVx74gRKKVJmVu9IABZTNY9HIj5ugTSeoJsatvOOiVksgYDHmxbP+YyfyJPBXU1Ot+NVzEBLixBJqLn2ubwfw74/XLTStLgdVMfNujt7x890vDFg1FTqxjdXTtY9ciGM1dPz5ANiLg9ulox+yd7HQTxv4vm6ifRMdCAUWCrMm5pJ3L7GH8r46mAgUctt7AAdckkkRidLPRNOGN78xvezm1wxt2gtKrOXZN3d+l/Yw3ySWQof6n4iUpYWkkKUBUkdnuNsCBuIcTM3Uy1EuWA+7fSF6hSFFhe7+eLnsYolzf5spsuH9yISm3ZSWTQcQ1BTLBDjyjP6xxcl8uA5yRchrnMN/iAtKSXp5he+LuGSC79PVxCuXqazyulIfJc4OffHeM80OYLN1KEKC7J5r5LkB+Xp+cea/UIHOeaxvg36N63PSAeJaYpWQflUeUv6BSQ98dfygbUhIATUC+7JuA4LbtcHIi4xIpnQmEi00JHS9vaJAUxJUcEMwYYAYFg5dr/AFiRrTC2LZqWKut4K4dwwr5nYDz2+0dayZ4ig7AbW6nc5fMN9HoJgSlCiQj+w+bOAWcm3pFuWB3gD1WhCJqQedJGQ4BPQnf0jZ8I0CShkTQEs/IXG7BSjctsLQuExEqYETHUyLWsHdRfZ8F93hhopUt0zUCkM4Ata5Y9S7xm262RY0noVLSohVQUClQJDMrlLA9icflBaOJ6hKgsLDj8ISAnDG27hh6DzhBO4mqZMTLl/KU1KJs1yGZs+0NkFh6RPaa8kWNk/E0808ws4xl+o7bRd/6pnf2e3+YS+LE8Qw/tl7ENZHGpoXMXV812LlKSMUjaLD8QzSXISzNS1vXeFAX3+8eeL3h/bIDunmrKEKLvcdm27eXeF6eEIVUZksKqDM6gQcuC7g/SDBqx1+hiwKs/+8S+VjSZj+OFcqZShg+ABsflBexVm8WcD4gFKV4yPEVSEoBcWD3PcJs+0PeJcKTMUlZa3v5mBZ3B0IdSXUbWsT0Ln+ntCXPZokDjVzUgykEJSk5y/UF+uI7ShSVBYUPEtdJZj2aBdZqFJKaXZw7dD09WgrQSFBJUp1E2SHcOdyfYWxGbkxpIYz+OT1KdUzAbDfUZgDUT6ialE/iJd33PpHK5C6imxdvlLdXNzfaKdRLKUVFJG1w2LZxeHcmssqkSTPQtNh2tuP39osmT7XIYOGbBDO/08oXSNSPDxSQ1iQA98GJKmlQNQFnz2e/1f2iXEA6ao1BJJByMOzBn6RxqzQlwcDIFx2PnFOu1YBTMVmkD6flYwLIJJJs2LB3ydz0f3gUQsMlzvER8yUks2c3Jxc/S8czdNUlShSp3AFxYC5fMUpneGkP84BNsXqAfu2e8XcOnbpJISl3O5wT1fd32ingKLJchPhIA5Ui6hZu4N8tA06UpksbOxDs4a3oLe0NdTolALKSnNkH5lA9ABjPTsYF1+nCUINSVFSwpQcks4BBDAVObgdISd5AH08+sKBJ7Dq7kdnZ7do5E0GdKIYsQ7EbKI2inVOglCCXcm7NYnD4s/s0U6c88skkkkZZ87t3eLigia7j0kKlAEJICwWU1wASyX329YUydEFIIJClIIC0NYAmxL5294bcWmDwS/Udc7P8AeMjNnzBMHMVBQCXJ/wDqX/eYlJvBUtirXGkkJDMWF9hgm189do50EpUxVN3IAtfNrDrHutW5Cs7HGd747xUnVEMxpATsSA97Fs9I6FdEFPEdMUTVIOUli56RI6RLUbsC5Ju35mJF5AO4loSiZSlmSbMa7ZCid2HbbEaDhmmwECYpw6isFCQflcEsDeKdDxkLKVSwlABNKAkAZG7F3v7ecLeN8aUtQR8iXqIJe+C9sC8Y5eBUazS/BACvEWqrswAB6d7dYE10r+HlqCVklQ5QoAUM7qtewBxkmBdP8VlCmQZk6WENchIcXcPdsWfG1oWTZGo1UwzF/wAtJNg7Dm6Bx2fH0iFGV5YYDuDcUBmJTYAsCpIUHBBYNgKdsviNnpJIUKlApHfNsuNoznAEGXpiFJe9SQc8rqGXy5ZQ3MJ9R8az51SAlKEkOAl8fnmF1c3SCrNNquNpE5MqUmtRtv7gDLXz5xpJPDkEOCS+L+nTrGK+HZMuWoLWoVksov8AK6VOl8g7Hv5RstFqAEAAgk96r+f19YjmdYQ3FF54cgbGOv4JGKTeOUlg5L2j2XMBuTfYNHP3JoFn6JKVOEern9Yp1emfDi4eDNXNDEG30aKps4FLv3b79opMKQuTLKWCh2EdJlC9zUWyzeb2b2MEeICOo3jyfLuCkff9iJ0H8BZ8oEOzgFiR1bvfs8UjSi/2H6+0EGWkO/r2O3+8U6nU0JIBIps7Ofoere8O7FYu1/DK0knlpFmdyf2MGF+t4IuSpIRNXhJfGdix/bQyVNsQSoqD2Ju9xfycwbrJjFI/sSX9n8ywMbR5JRgy1LDMtMn6hKeYeIDkFlPtcKFovlcUFKqkBIs9mxZuVodzEhTqIYAHYj6294X/AMGAVYYklsv7+TxS572h9gSZNlzEJAwlhY5YYIPYD2j3TpSSJdSqieUsOh6RanQS/mKAxBw47glt7/aBU6ES5pXKCqkJejIFRCSSf9J+saqUZLA00wyZpE0ko5lUu2TmkEPe94D4Nyy1q+a6djnmNJBtt9IccNmLly1rpT45UwC0myW6M1m3gHQiZISoLCM1EIDMWVkizW+8ZWqIQUZ/iFcwkMCKhgsyzb8ukJ/44FVTqLOq4e+f2e0GfwM2UETVpaVMLJUDuO2WzeA9Zw+WOWVUVrSpypQyaSGZIa7i7w4qnkoC1fFq1UB0E/hPyg9R+Kp7tgvgWgrwgFoUAQSoO7Zsdujt6QBouFTDMXOoUuWlbKWkFgT8oJw+OuYbaxDLljoW+ojR4aSBbHPxKptMf9SfqW+xjK6tRUEgqFkVWFwQCojq+3tGs46QZBfFaP8AyEYvWqTQWuSQfTmBx6RMSpbF02ZV9rn/ABHqU2qBDjY7/pZ44MsqIpBPXeLp2nKFKSTdNj0cWs8dBAPNU5ffeJEXLL3YHzEeQ7Cy1CmAd2HfAdj5XH1i5csFIWo2JPm4IBF+xBF8GPNShClcgIYJq3FTXL9HiqfLUJaXFqj9kg/UQtiOZ04EBIdh6GDkaorZJWouQG7YsNrN5wBIl1dLZqttmOEoLgvf7QOmBpBx9MuWpKVKKqU0F3DbpPYem8I5WoUlImAkFJCQdwGJ+8DlBdh7b/SCB/8ACtv6k9P7/r5QRikNaY44HrFeNLtZAdXdnu9+Ykn2j6ZL0oKEuS7Bzh/SPm0zUeDIQGAWQB03JvDrhnxBceM1yAopy5Dh3HbaMPk8eFQjVqksRSVKi6XLWd8XH7+kcSpaVMQSQWIf3cCIqcAocreoPufKOBRGolk1Csl/dx9NoqTIJy+Nh9bxbImu6kjlL+TizD1eO1VEs9Jy9vZneKQ+pRKSok8qhs/7EWolcuXO1/eO9RKUwDl3F3Hu0RM4JcWfc29w0DHVAOu0bAnGcvCEJVNHKhZAdSrHId74DHG8aXUpTNstZFVgQ5vv+wYzXFNEmS5SpVKk3DltyWAdrxpHQugAF02yXLke79f94OBUkgrBUCkEAm7EAhlfq8JZ2q/mJZQY9MA4x5xpp01K0pDWCBfrZIDHzf2jXt1jTEsHH/E0PulF3Fv+04hdqlgsUAjo+7Ng/t3i7UaVRw1gDYYJHo/1zCtUigXdxZh5kEEkMAS8QlF6F/BtpySCGD3a3cB/XHrA+p0audQLBSAk1eaSWI8o5ncXmYdXKGfsSLHsGi06hcxK6GBZJSE81RezJe3Q2P6UotO0JXeCqZqVkFjtTe1RFg7n99do70cpRIUrmSGBdnbBL+Z+sXz5gUhALBZuU0lhdib4OY6RPcthi7BhZ2PtfO8ZvBLdFesT4kuhR5VKJBA5gwAzsne39V+gp02kSlaQRcBIIudwSHGcD3gmbJDJOSMOd9m/e8SamsdOUA+fMPXHfAg7MqxdxWUhExAlpWgMHCiDzD+lsj06iBNRPKpgLMKnFu4eDpyPEpUklRppLi4Lh26BnPSA5+lIVU7gHJYXcWYf5jaLyUnkf8WlvJU5AuM2367RjBIrNZU/MzWx1fHUxr+LoqkLTtnLb3z+kJUqQQhKJaVqQxYCyw/MFqDFTi3/AFWhwaHN5E0jheoICqZi+ZkgBRCiCxCWy3QQIslSz4hKS5dxhV7EZHfeHnEdaqWVLQgyQokJFRIGSpif7gNswgZcwlaqi5upVRfzV1jdOybGMnwghIILtclDuXNwekSPJWuYMFMNqQG9A4iRDskvkIlh5lnAISkgKBIDFTEhwCXp8sh4ZTJRCk8t2IIYHoLbC7kWitPD1VpsAggEEco5WJD+25tBhlnwgoVE14DuoJAe+w538njFysVgA4akKsnmP4ahzA2uEuUDs+ISztFQT4lSdx/cAWIBv0OfaNLr01KTLSKL5A3NzcD6jMJdRw1eVArAJGcZJPkG+oioS9jTAyKUAhwSC1rkHLl8ZwBv0g3hGiEwsXIFK1AJ2D74YvFEyUpdDpAYl6mHrb1/ZjT8PmokyZya2VMSllHcupJZ7nDYEbKdFIyPHNYVzSP6bQw4V8SKQmhaUqSLhJS4Kuqu7WhVq1IMxSrFy7B29fWBgbv32i5JS2BvtB8UJKhWwDEFnADX7u9gzWh/puKy1q8OUqlag7PhxgHyj5cnVEEH9nzh9wTiSULBWlVn5gDvsWyHjmlxRKTybmVNpSZaWNNlGoOfbJirxiWININ8Bt+sLNBxoup5RrJblyo494b8N1cwkf8AtwQ4YKyAD+kYuJWGH6TSeIiquxtaw2e258oGVwz+YwX7oJ65jSJrUn5Uywz/ACh/T/aF2o4eup1KBL/hH5FrxLxpGjj6Fuq01IprSpjakMAQemY6k6VSkh0ggixIt6bu9/WHOm4clwShQWkOzjvkYixfCwoApC0qxzE+pc26Q0vIKFMwfEfgtSlIXLKRkKSbeRJ+n+8AaOapBKVIZSSx96iXxuD7RtdTw5g9VKnI6vna37EK+IaZQJWFEK27AXJZr227Q27wyZQsA4hMplqJSC1nfyO1gDa4hDqwaWDqBIJs4SOViVb3LXFnEPljxEKUgJ5WFixvewJsL23t6RneJcTVUOdV3SFqDkpBs4A379BDjGmZyiceHMSoHIYsQAoYwfIbQz4MogpdI2KVU2uxYjo5TfrCHSa9UqaFELWRmlrj2wz/AOIe6ji6EqJSkLcqIb8SRcGw6MWjR2iLYRN1UxQNxc3KQMi9gzDfbaBlTlBZJdmDW8wbeblo7KjLdYpJfewYhgoAjuHfsesc6OaslT7HcWuDZ/d3zeMmQw9aQpKFBVjs1w1997NbqIqUTlyQG7f1ZazuPqIGlLtynN2BTba3XGMxdp1lRUFWYF3Au5sA3dr9rxmFni1gzGfP3vlsesBLlKaxqA6OwDjDi2ItmSSDsUs5VcAh6h3e5v2jk65VJQlVKQQwyLh7E47EdTFxHHY41ej8SWpITW+3UC8J5SAMppUCA+wZKUhlYaxh1qElKai6QS4OMEOQfb3hTxSSKg60LrBWuggru/Kv+8Fjnp62vRXJ7BJuolpUELTWepD0l9th5h47mcVQlKz4ImOFcxKqSLgtLSAyr/Mkpx3INoQlk1KZAKlJSnKywsU5sABc/d4UcWnTFJ50NdQA6MQkpHXAjSG8EJiKWVeZNy4B+8SOCogtcdn39LRI6GizazpnLRTy1VD/AEqu/wBPrBBQAAoEggB0O91BILb7RNfLC6GBAUQ3+oWI8hfy+kVrSHQpSmSqWFXVkpP/AG3Ox2jzzMqlaYAE35WpYpclRAKcdL42ghGhQvmCVBqnBNiS4dgAR19fSIqYiX/M+YhiwYm7kC2LON/q8LEitClPcAsg8pcc1z6Hf1it6GEzpEsTCSKikNa4t6BjfB6xOKcJMxylJa4T7FTja6qYq4Qu5WQQkA15AOSW9vtDSUpwSzsKqbkMflBG3SC3FjTowuo4epNzn0YdiXzHq0EZDfaNJxDhRUQUctsP8u5YNkmFM/RULCZgNrg7N1LfrHXGfYpOwWWitQCU339Yf8NpQqlSyQCHpdju1oUp0xUQEBju376QfodGpNlulywtYnFiSBCkrwXRruG8VkLJCKeXrYgG1iWIaNXwzUopJSyqU3pmO3mHLFozXAfh8/8AMlPLA+ZQSHsNkg1W6mNLotBpNO/MlPiFyDSz9GYNHO4paOiEaQfpNOlTEKftb6nP2jqfLS5N3DEs4LeZ/KK5mpkoUCVBGAA5Dk4cYa2Y41BlTDTXfolzjvf7RJVoL/jEAsFoB3chyPSOla5JJSCD6+eMxkOKyZElYTzEs+Rm5Bx02Ed6DjhFksgjOxboe+Ylyoj7K2adKBSXSoNYbP8A6XMJ9Xo0rJFTf0uXd2fyPWB/43xVcylOLgWPn5Xj1KVi6RV0AHns28Dk28A3ZlPiH4amSjVLVSrs6h5qLFh2MJ18PWopMxSeUVMo5IZ6jlqQPePoC5cxlBQISfmcHDD9+kYzjPD0MrmerDKN77vZ7b/Zo2jK9kSXoWcQ4shKhQkJUHTWz2Jek7KAxcfaO9EZfI67b0NyBwN23GB1EK9VoqKa2KSTZ3NVs3DFmNu8d1kEIosejsQrF7uHAOdo0cVRjQxmagCYXSoGwYv3sodSNu2IZTUpSfkZ2JY2JCcBjfcvuIUVBNSCkWLuq5fGcnOO3sZpSohFYIAAcjCgGYA7kWI7v65SVEs5UhSiQlNIG7kqAJsX2GLCKUcSAWoKfDOBvs7G+2ehgo6fatgS4+uSN2AfECLqEw0gLIsAA5O22CA5/KEkQNtSl5JloLsXS5Y9SCegt1yOkL9PpSA1/l5lEWtZgx5hDGSEF3YhgG3e6QRuAQSezM0AqVQaE5c3IJJ3fGDj9YleUNMeTdaoyzKyhJKxVthJSOgAJLQs4hxCXMpTLkiUpL1AEmoBmUUqt1uCcx5MmKIJboD5sAbez9YCmoSFgq3GxyHGD1tjvFp+wbs9Mg1JVMblUQkA3LXU3Zim57RZxJRmp8NKR8qUpyQkuX6kF923guWUkJCiwRYjqr5s5IDt3bvF0yWEh0gmrnOAaQHItfdrXeJ7UyDEnhKySXSe5UkH6l4kaCZwqUMTLMGBQVEWwoneJHR9hfcdyVIMtaH2Ck7kZqIazsrHaA+JoUpYNrgJcttSSebqHLbPBCdSrlFKcsyQHA9L4JLfaLdfJw9iAwOSSSauzs0cSk7EAeGVChN6hdqqRZkEMzXB8rRVL0ZUgS6k1FSdieV2FzgfNfvBkmYTSwIbawJBsD9/aPNdKISVKAcKs2GvYtuD9xFdmkFlP8EEhId3sdndRH1tfdo6UkiYcgWS3UBgD3x3yYKXpn6gsCHOC+b56ekUkKL2/EWf2PbMJsAtOgrSyXf5nSA4JfbOGEFI4EmYkeIQVAb283yPSBeCzCJiiX5lMPPOPTaHdyHp8z08+0NWjeCwKuH/AA5KRONCFFf4SS7gM/bEaHiHD9MoAzUPS1Iew8wME+UVS9QQNs9f16Zy0MpWjStyAoHDkZ8wdodtmsaKtBrUSv5aE8ruxLt+ghtqZiCkWltvWMeTDuIF0/DEhTuQRa4y3UgDeFHFOIAFgQoYpYt6e0PRbdII1vDEvyIDfiubg3ci+0Cnj4lAS0Sglgz9r4P+YBk8XUCfDYXY3c+/laCZ+rWoOAxxcD7naIMey2Wp1SVAVS0VP8xc9YIRwjTzGJUAsbA9oVoKlB1JDeV/20eSdaiWaaWJ3c+gvv3hJijN+Rnp/AkggOojcE/XtDXR8QKkDw2V3Iw1w/a/WMl46HLJsrF36PB2j1qZRuFc2WP5xSlka5M50XcUmahPzcqdvxX7uD+cKtToULDUmpZdmFzdsY8+xtaNAPiKWS1IU4Y23A32MB6vjDiyWBtgDd79RDc0inOPsxkzgqs/M7VOk+ZCWFrhn6q7mLdDLKVEBBlioWV1AGfqXFg8aKbNdIswGAlhnyAPu/1hdrtOtlBgUkcoCmsBjr+kPv2M5Z0Lv4L+ZcAlTgl3ctysd94okSVCWmWo1Xsw5RjO9V3v0GYv00s1qSptgGU3UM/7+kdq0IrU55SCVB3FWb9M7YY9YV+GY/0H8ELCQ+HJI6WB9i3v7gTJJq5C4ueWxtc3GLfnDI6RkpLhxlnJZ8bWxmBdZqFynoSLqL1FyU9M2yPpBFiOEul9lfM7+W/Tf/qHeBP4pzYEqGbjsSz5/wB47M3xA6iUKBLVA9+Q9mD+sV6lgt0sCSdrFw2dt8PGlDD/ABCpIL9Hdu5Bv+7QKma6UlgyVFySbANuAW6x7MUylte/7H5xWZiWIY0vuf0/doPJIYNXZRQAxU4IFh3vfpFy1UpBKfmULtZjVfvtY7gQukTSQl7AKw2zG/s8HTlgBNz0DFnHaxY5LxMtgzsTZiirwyVpCiHUlO3RziJBPDtcpMsBKqcuFKu5L752D9o8igx7LwlMtEx0hIquQMkDCRs9r4vHkj53IuzG+wc74LEAwIvV2lpJBDZWw7JLtm5DQaiWQtdVPyMWY1NZiyuhx9456oZxJc0pWlji3dvdrvBaJaUppcFqWAvYMz9CwgHSLwEqYpILOxYMCH6wSxQkJVTUVeR63PXLDvDoC6TPqNxfDHqd79A9vKKpUh1BJS7Asxd3Lux81e8VJU5BJAYkqvsHFwb9cQbozUAQp2u7YG/ltaBKxxBzw3nqSpm2Ls/5w2mTrAAAnNmvd7DpiPZWkZLbW7+/U2imY5uGAv2ONzFWb1Qbw/U0nmS+Sm/L62eHMvjaSLrLjdIN+mws/WMsqcpATe2OgOPrAyuILJYFi27+cCbDs1o1y+OuhiVX7MycbHPeEs3UAKZADPkglyev6wvl6lXyvi7t6/mI80aCFOSb9ITH3vYSuYoYSAdrNmx/OBZ/FFAkEMdtg7fnDRGpSoEkuQO36fu8Br4e9z2d283EK0RI9/iy2TY37d/aB504AMTcY3Y/veLl8MD2JIyfL2xHA0tNyBg7dC46wiQRepCWADPi+B1HpHX/ABJP4gcMD2jlSSsu2/TEEIkpIDk+2fOGKrONPqR8xz3/ACb7QSggghJPW+7dPWB0SaMkHuer3xnaO5SgDYVNck9v3mBk1RfqNWE3wWAfr2P72iqbMqS73vbsbYiKCTvY7BrHduvlHI0o5gCenrkfvtErBStCrWIVUFDlQLEjcdxt79YInT2BHZiT1Ed6jTBAYEuRucgtsLb/AFgGaCwQHc5wwDAse+0aPNNEyOZjkC5DWw4Fs+7x1UCikGrmGfbP72j1UtNgxd73z3/ItHOkpY5F2z126xLdEgk7SEkgkDnGRbowtsCRvAiJeHBvdydgS7X77Q11UgrKiCQXYEXbJ+v5xxO0zBCnekk+9jGinaKsVoktc5NgRf8AZZ2EXpl8uLuWB87X9bxaiWSk09ybXDDFrdB+zHiSwHl0z7YsBA5EgumLlQxgg7YBFvX6wcskJSKXY1XFiGHr+zFWoZgoOGd8ffY++0X1EmxfoAdjYt7Y7wm9MbOUzAPmVfv/AJiRJZTe4F9wTEh2gCKXnyAbh02OMGLuIH/3Usbcv3I+0SJGfr/RlGl+WcdwcxdPLygTc0ILnzESJFPYmTSJBWp74zF+ls7WsrHpEiQ4lwHMk8iPI/nAgVyjzP2j2JC8mz2Vaj50+f6xVILsT1/KJEhkjDTj/wA1fcxTPHOnz/WPYkSyPJzpCyw1uY48oZ6a6C/RX2jyJGbG9FCj8o6i/sYXLWayHO0SJDJYJpphryc9f7YZL+RPl+UexIopAGoLKLdB94YTEChRYOwvEiQAzyQlpaSOp+4gWcs1Jv8Ai/IxIkKWipFc5RZX/V+UCar/AOQeZ/KPYkVHRkcaz5/IhvaIgc3/AEp+8exIT0SztQuobOI5mjnA/s/OPYkJADot4n+k/dEd6lApXYWSG7Yx0iRIfkAGastk5T+UWStvMfYx5EivBXgPlSwXcDPSJEiRmS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940406" cy="294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19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4513973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err="1" smtClean="0">
                <a:latin typeface="Arial" pitchFamily="34" charset="0"/>
                <a:cs typeface="Arial" pitchFamily="34" charset="0"/>
              </a:rPr>
              <a:t>Sch</a:t>
            </a:r>
            <a:endParaRPr lang="en-GB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B9ANEDASIAAhEBAxEB/8QAHAAAAAcBAQAAAAAAAAAAAAAAAAIDBAUGBwEI/8QAQRAAAgEDAgQEAwQHBwIHAAAAAQIDAAQRBSEGEjFBE1FhcSKBkRQyQqEHFSMzscHRFiQ0UnLh8CWCNUNiY5LC8f/EABkBAQEBAQEBAAAAAAAAAAAAAAABAgMEBf/EACQRAAICAQQCAwEBAQAAAAAAAAABAhESAxQhMQRBEzJRIoHw/9oADAMBAAIRAxEAPwDbncIuTUdPrFvC2GcClNXkMdq7L1ArDOLuILm3vSqSHANAbV+vbbP7wfWunXLYf+YPrXm2Liu8MmOduuPrTluKrtlYrISR2qWSz0QNdtT0lBJ9aUi1eGUsEbPKMn0rzlb8U3LIrGRgVP0p5b8W3YuhmUrDnL/+oeeO9LFnoVdWtjII2lUMe1OobuCZisUgYjtXnXUeILyAx3UcqOnjvD+zPRhhht5EMT8vpO6Rx1qtlaR3Mc0c8bneNkDFdyAM9ug6+dLFm55rtZ3o/Gupas0V1ZW6vAfDE8TMD4ZLMpxgA9Rjod8edXbTLuS7hLTW/gPnoH5gR2IO1Uo+oVyhQHaFc+dCgO0K5QoDtCuUnNNFAheaVI0HVnbAH1oBWhSFrdQ3kCT2sqTQvuro2QaWoDtCuUKA7QrlcNAGoURnVBl2CjzY4oRypJvG6sPQ5oA9ChQoCN1kgWsnNnHKc4rzn+kVUTW7hYXDRhvhI716L1z/AAj+1ecOOlJ1OTbvRhlUjKBw7DALb/IEj+FOIWHPgjLE46dqaOcK/TrkfnR7ckg9ckdR1rJkP4vgsyj73MfoakEHMiPsSACM/wDOlMUi55x3ye3tVg0XS57rULWKC4ijdzlCxBVmI5lH8qAkJrAahwVc6orSCaxvY43TGPgZVAYY7AZ+lX39FPCKPp/26+t4prO6QTWzMebGcDBB8uXP/dtUJqGn6lNpsWmW08Vikkdul6ojz48jHqTt93B88gCtW4R06TRdKt9NGHtYYV8KXmydycqR6bb960VCOj8JWukTtLZMYpGYl3X8YyDgjoRuw37EeQqyKABXa5QoahRc+tAnbt86AqH6Q9euNLXT7LTmk+2Xc+cRH4vDUZOPnj5A1CxcQ6yI1kt9RaRCvw+LGh+u2cjpXIZG1rjDVNWPx29ov2S08hgjnP1J39ab6jB+rtTcAYtrqRjHjokndfn1+tQEnHxbrKY50tpR6RsDjv0NO4uM74HEmmwvsTlJiNvmKr3Qkrv7UaSQRwqMENI2Bn/KMZ/PA+taoExd8Ra1dg/Z/Ds4z0KrzN9T/SqrxRHqzIIkPjzSrlpZp1BUeShiD57jpVkswJSpJCou59fT60yvgtzdu5IYEYG/TFKIRX6MNW1rQbz9VarY3T6bcyZiuFHiLC58yufhP+/nWxqQe9Yzqk4tCkVqEWQnJLJnA7VIaWmqXcBabU7pYju0aHlBPv8A7UZUafdX1paLzXNzDCPOSQL/ABqHuuL9KgJWN5bhh2giJ/M7VW7fSrOM+LJEGK7c0p5mPqSd6LNCbq4EcaBYkxkgbL/vUFok5eNLiVuSz00oSCQ08n8QP60yutV126DCS+Fqu3wQIFJz5Md6TjjjiXlTJVRgHH3T13/rRo4hJzNswOMHufYUoWE03TlmnWW5mnnk5sc00hOPar3YIscQRRsKqsJCPygqHJ6n8PsDVqsP3QySdupq0B3QoUKgIzXP8I/sa8+cdOsdxKyxlpJQAu2cDIOffIx869Ba9kWUnsaxTiTSpL62lurR18SHxBMjjlwmCSQ3c/d29aBmbNbPL8EcB+EZcxjPXft7GklzFJENxkg1d9PifRodNusIBexBuXlLHlIK59dirbd8Dsa5PwPdSfaWedfHtLlEdiuOcOARue+CPz64NSjJW7SCSa8hRAFWYkhiNttzVh4ZWze5J1B42jdAYW58cxHTb5ny7VYbrguWHQ4JYXjETWqmXxSA0EzKA7g56fCuMbZye+RGDQrh9AtprCT7RLLd/ZufIGCTsd/PAPU42qVQNTsdP/VtoqOjySyhXk8U8zKxwML5Dfp2+dTuhMIF+zhSiKSFj5s8m/QeQrJbAataRmGa+uFkV9z47kgg9OvTtUlHf3kJBiuZ0cfiWQg1opsVDFZOmv6wvTUrj5sD/EUqnEetA/8AiM3zCn+VCmp/Oq/x1rY0Dhm7vPE5ZnXwoMdedgcY9QMn5VVbXiDXZiAl2zDzaNcfw/KmHHcFxqVrYSaxqAV4p1MVrygCVs+XnjPyyO9HwBxwJZahNoEFvbm2sRExSQvmZ3c4YkdAPnmhxppMlnBamXUryZ3kdyWYBQwCkEIMA9alNIhuNMtWgtp+XnbnISPnIbGNjjFdvYVnH/UJXc8pA8eZVAyPfbt2rHotpMp0PEmmi7hs7m48O7l5QFZGIJPQggYx86lFIur74P3afAh8wO/zOTVD120uodUluFsoGSFvgm5iwI7HAANOLe74iuFjaG8S1Vs8rRwKMgeXNmr8n6MHfBp1xIttYhAdztt3JH/6fpUapCjB+HuDk7bVm15f8QI7eNr14xXfDcpGfQYxUhwvqmr38k9te3RuFbAErAAoO42A6/wz51pST6EouPZZY7Z7+4acFQM7ZHQdsn2qyWtvygIxbk8s9elIaZaqkajblxkg75qQCOy7RFQNhgg1TI11hZbjTLsLIUTwHIyN8gHBz2qEPHvDVrEqSXjPIAvPHFbuxBxvnarPHZ/aIVW4jU5XDgqcYPbp5VmH6TuG7XSjpxg5vDlEieC7h/DwAQQcc3yJPpUfBaskr79JmlKAbW0uZsHbnUIPzII+QqIuf0sT4KW+nW0YIxl7kuQP/iKNZycFxNHFFoz3EwPJmSNQC+Om/apCyv1tJ7mWPQbRPFK8gEnKEAAHQL3qZfgaGmicY65f3aERIkZI3EDf/Y7/AErbOHbmW4s0aXHNgZwMVlVrqgu5wtz9ktH6ARgktWqcOcgtE8NuYYG9E2y1RNUKFCqQYasgktyhOAdifKsQ1Nb5dQu0tSroWMckWObG4wdu2ds9K2/VgWtXA6kVl9/oSXV8sTWzTC4Vgyo4DbA+fqf4UBWLLTdV1K803S/tQktbWQTxyffZEDZIyB58wwdgCO2Ks3FGovDZSxzOf2qj41UA5zsQRjcdRUnoaalbaCh4fWJ7z7QI5xIqv+zB65yuDjp1qm/pZkC6ysYjVJBGhk+EDJIB2x/zao+ERilprdxqWnvbhYWkDnMnh4YrnO5zv6inWpXF9PrmjRWxSCR+a7mWOI8vOq+GrDPfDt9B5VS+H5GZmTfBO5zsB/w1aVKs7NEiP+zEZO4Yb5znO49MdzXLKmbhGySuSVuOWWUPMVDOTsSSNyR23Nc79KgdUN1AsE0VwbZBiIJGqnIxnuCc5qKvru+ZTFPfOyNsynlGR8l/nXSM7RZxp0XKQqhDMwUepxUhpmnSX5EoP93P4hvz+39aqR0jTORXtdOinmXlx9tJZCO+cb+uOnapKXiXX4lKm4t4ljUnFvbAAKuemSf8p2qfIhhIsfFelx/qkNDLdW5jkUA287RkgncHB3qkaJZxQzyTs8ck8WCjAuzoSM4YkYzv2Jp6t5qeoXSLf6hcTLDiQR5UISeZRkADPfrSllFDFLL4LSNLJEjyh1AC5UYAOdx59KxKV3RuMaXIhPqlzcrdR3OralMvJmYIeQx/s84Qg4J774qLuJLM6ZFLNaz3kS+H4YuJ+Vxud2ZRufQY96k7e3sm1BYALkySrELjmKgEPEuPD2yNj+Lv6U2im0xtKmuzYzzWSxo0dvJclG3kA3dRvuxOMeVS3ZaVf9+kjckSWCqRkYB70z0/VJ7+8khuFjEdtlUWONVCjJHbr0FO5crY8wb4SAcHp7UjFdRNrV5bxafZ2vgysOe3Qq8oBI+Mljnpn5msp/yy+1/pAaxM/jGJbS4wp3cqADuelL6frF1pQ/u2kmVQOssvIPyBzU/fQJNJaHAPNcRjBPUc61GyNLNLJFKSQmQPiyfKtxm8bRlwyav2O04x4raPxbfSLCKArnmZZG28+bmA/KkzxfxfOjtGNPQZO4i5sA9sE/n+VRGrKkesWanctbwkZ/0LU+ipHbAkZHfO9SWpJMigqshn404uNz4P60jtwuHHhwqFxg+lQ2qTavdTwXOr6lLeiTmEbu5I2BzgEAZ9qmYIVm11xy7eEDj5Gi8R2/gaVocRAyvNnbv4e9bVuNklHHUpA0rRbzUoTNp5t1kgu+Ym4l5FHwr6Gp5OHdaaNpJtT0aGNSAXSR2wfLPLiouzVZOEdXVwCPtcJPN7rSmlJbx8H6oFKYF9CWxt+Eit6f1Rz1F/bH8Wni3Y89/bX7ZB8SDGEO21bBwyvLYR+1Yrw+FHjgEdQTitt4d/wEXzrK7ZtpYRZMUKFCtmCP1ZuW2cnyrFuJddnsr9mheZSmeUrJ0zW26iqmBuYZGKy7X4Lc3DH7MzH/R/tXDW1fjMuVFFt+Kb6EFLee5hQ/EBHMVyfM46/Oo7Vr+bVXxKzvNkfHI5Yn0NXPwLfO2ngn1X/cV1ooyjBLSJSR/lz/E15t2n6M5opOn3v2C2eAQiTmP3ztirBwxOk/2gvCy45cYY+Z/pUuBIuOWMDb8KKKNLbyyD4nPyOMfQU3UH2ajqJEZxIkEtgI3ifB6gsMHAqCk07TQqkWcIH+kZqy3OnGdOV8sB5sf6UzbRUzk5+bGi8nT/AE6PXi0ScDW4tc+E2eUDm59th7U7W208hGnhupBlw4UheZWB+H06k5qHSyeMDlmYjOeXkBB/OnDXl0M86A+2BW/lhLlM1HVi/Y+FvYRxxSKs/jY8N2OMMMkjbt1Ioxh01CjILgSeGEkckHnA2G2dtqhpdQnKj9iCQc77UpJqrNyrJAAygYbJ3H0ra56Lkn0yS8PTY5bWcRzLPGY/Ebn2m5AABjPw7DG3nRIrPRESWFbC4ewkQIbfxyMEENs4PMdx386ZJq0YZWkjbK770Z9XgcuebAJyF2ODWuS2OCLOQSQgzohXlACqWXr6704u10Zpnnis5rW4kJeaQSF/EJ9C3w756edQ0N9CJZGWX4HwQAhBz33p1e3lpOyGGQKMHm51G5ztispOmL6Hvh2TtE3izjw5FcKUXOxzvv6UbUToU6k2unzWk3NlnRixf6sR9KYR3acxDzIQw6jqfeueNDzZ8SMlRtvUp9FV2mSDHh2W3jFxpTy3UUKxrdEkPkDAOA2Ow7UyY2oi2acMBgEqMUgOQPnnUj5kj8648br8SgOAdhkL/OpJNlXAlo32f9dyXNycpHGA0QwQ4IYEdRjrXePb/Tr5dMjt7c24SVyxQZ/AQB1ptYMU1CdS+HaJQQ3cb5FMuLB8NkeXBSQ5JPYofP3/ADrpFvoS5nZNaJpw1Th3WrW0nVCZI2Dzgr0AJAwCc7bedSul8EXDcJXVkbmLmvJ4pvELMgUoxyMFcjb039Kq9iUbg/XA4BBlgJz/AKlpLT7eFuBddXlUoLq1wuNh8R6CvRD6o8+p92Wey4cl4fXw9TuYDJKoKC35nXAwNyQO9a5oIUWMaqc471gvDCRx+IEUKCibAelbxw+c2UfsKwu2bf1RL0KFCtmBrf8A7lvas21xl8dhuTWkah+4b2rMdfYrdPivD5nRzmR4znYdKOXXvv8AypuZWIG+K54jdeY+w2r5VHMWKr1ztRWCg9cUmA3UOxHkTQwF3zkdx51AH2BwT18zXGxjIx70nJ8SHlfYdh2oiMe5ztilChX/ALiflRSvblB9q4HwPhPyrhl88Z8qlCgNGn4lxSbwIfw7UoZBy5VM+YzRGdV6KoHvVtkEzZwvsV+QpF9Oh8j8jTpZOcYXr6134vwjp1FaWpqLpltke+mRHoWHvSTaX5SMPrUqfiGc9KI2R+LpXReRqr2XKX6RB02XJxJn3BP55pM2VzGCAc9+vWpo5PUn+VFKE9Cc+2a6Ly9X2aWrIhDHcDYKM9zy9fzpMtco2die/wC0I/Kp3DD19cUm6BtmAI77V1j5r9oq1mhnp00dvLK15HFKjqOXmjZmBGfxAg4qO4hdL2WI2Vu0cSAF0yTk79CfepRrRQcpsP8A2zy/zpMW8gVtw3lzLg/UV6tPytOXZv5bGnDmsXGkNcrJaJLFPyko0auMgeRNWFeKtLa1lt5tDsTFMwMsX2LCyEdCwHUioUqV6wnpuUYNj+dEDQSNyhlDd1bY/nXoU4vphtN2TNndWdzcg2Nha2SFOURQgjJ+dbJw62bKP2FYxoVoou0blHWtn0BeW0TFaS9mnK1RMUKFCqQaah+5PtWW8QN/eGz51qOpH9g3tWV8QFhcMB3rw+X0YmRZfbakw7FSNhRSXC5xn0FDmJU/Dv618xpnMNE0pJAIxQwQdzScbuXwcCg3MxO3TzNZpkF8cvxA48/Wik84JTr5URW25SD74NFyI2JVqUAzMuN883pSRlKdVP1pR8sOYdD6UmoLH4qqKmBZmOCEJB7YpVWYg8g2z0ztRAgVvuk+/ausv+RGNGr9FfIflZd/unvk10SnGHx6ECiAvgBk29TXRv0yPQCs0yBjg75+Ltiinn771wocZI39q5zuMcqZ86tMgf4jvg/SiFyegb3G1AySN94H6UO+30pRThznJAoHGPi2z513I/y0MscHHMtWhQQqn4Tj1NEYAntgdgOtKvGM7A+2aTaMgZGSfKtJEoSOCfugemKIYw+3UeTCjnOPiBHvRXjJAKgn1U1uLaZOR9ocCx3aNHzI2fwHH5VsuhAi1XJz61j2hqwuUwD1862HQ8/Zkz5V9Hxpya5O0GyVoUKFew2IXMfiRlfSqjqXDnjyFt+tXUjNFKA1icFLsjVmfDhLB+7k0Y8KnlwVq/8AIKHIK5beJMUZ8OFCDsv5V1uFC3Y/KtA5BQ5BTbQGJn39kyOx+tdPCgPVB9K0DkFc5BTbQGKKCvCuARy7Vw8JDOQKv/KKHIKm2gMUUL+ypIwR+VAcKkfdAFX7kFDkFXbQGJQDwqx8qB4VOOhq/wDIKHIKbaAxRQBws2elD+ypz92r/wAgocgptoDFGfNwpn8P0oDhLvgn3rQeQUOQU20BijPv7JjP3aDcJKygcmAPKtB5BQ5BTbQGKM+HCZUYGcVw8JkjFaFyChyCm3gMUZ2eEiO1F/slvnlrReUUOQeVPggMUUSw4XEMwblwKudhB4EQXypyFFGrpDTUeipUChQoV0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26720"/>
            <a:ext cx="6156972" cy="368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26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2249" t="41344" r="62957" b="53747"/>
          <a:stretch/>
        </p:blipFill>
        <p:spPr bwMode="auto">
          <a:xfrm>
            <a:off x="611560" y="692696"/>
            <a:ext cx="3850148" cy="2428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data:image/jpg;base64,/9j/4AAQSkZJRgABAQAAAQABAAD/2wCEAAkGBhQSERUUExMWFRUWGRcYFhgXGBscGxgYGhgYGxkaFxoXGyYeGxojGhgYHy8gIycpLC0sGh4xNTAqNSYrLCkBCQoKDgwOGg8PGiwkHyUsLCwsLCksLCwsLCwsKSwsLCwsLCwsLCwsKSwsLCwsLCwsLCwsLCwsLCwpLCksLCksLP/AABEIAMkA+wMBIgACEQEDEQH/xAAbAAACAwEBAQAAAAAAAAAAAAADBAIFBgEAB//EAEAQAAECBAMECQIEBAUEAwAAAAECEQADITEEEkEFIlFhBhMycYGRobHwwdEUQuHxFSNScjNjgpKyBxZiwkOi0v/EABkBAAMBAQEAAAAAAAAAAAAAAAECAwAEBf/EACYRAAICAgICAwACAwEAAAAAAAABAhESIQMxQVETImEycSNSgQT/2gAMAwEAAhEDEQA/APnmEkZqAOW9odxGFSECoB50561juBQEh3vrC20JlAL6x51GoQXWCBYFyH0ESwMjOsDz0oLwrNDknSvlDRW6MTWsXrEZAWZierYqJDWrfjTUxAVhvZ0rNMDZRRRqWFEl/Frc2ij0mBrQHMELLB0quAHbuh2ViTMKbqJZNCHNaAV+eEely1JYjdBrS96K8+ekSlYd52aanMl3XQ77Oo2Z3D6+MQuL7I6Y5gdmqnCZusJb5yBVJsCvN2Q4/SOSZapRJBUBxDjNpTzi6OCw01Dy5ISKIDbi81hU6irkkhjW0K4rZ6pSXmGXMZLgOQQKMMoZJcsXLdwtCSSfTBhQGU0x3SSoAvmJUQk0rmozN3aEQbAAS1heULQl3SEhWXV6guGF/pDWx0jLM3UKmKoE5UUBqSywyjVgHeoIesW2J2aJaQqa6gClhmSSczUQVEZnZVUnSjhoouK/JqQypM+ehIlSHCmYhJCMpItMDAj+0M4voAnocqSSpak50lurWMxJUPyrWClYqAO/Roze0J5RMAw6lS0gkpCVKQym7WUrISpi26oi+kIjETUqVNTMWEmhJqV1BIemZixP3houMbSX/QGsmdJJCphT1MpWaXkBkywhJUAVAsoAku1TUVZ4VwkkSZ6TNQDKUp3IcA2BcgDg9LHujPYfahlMAlRVmdSXy+FBU6VFIt8RtlM2SA8xJAYpUKZuaioiofQGngFc3LseL8Fn0gAX2N1SHYJVnDE613VOlNLm2sLzAFACdVNWVLLZQdQkdlqF3PGgguxJyFBOdbZaMoO9QLWYJA5xUdIsUZa1oCxkcoKXYpVdmulL1awJI5CX2T0K9aDbXxiOrWhKgrKXzgjfqNBqN4U5Fqxkp0gVVmYF+DngAPrDbTJi5cpJ6zKwQhOYgkmrA6nUsH5whPxWVzqaHXStizRaMGhkm1s9PUlR3N1LClTVqkk+cAKwDQv6NDMjZk1STMygoSxNQ7ElLhLhRrSg4R5eBFCkjnyPA8OFdYd6BSQOUAxBFbgi3lBJKgKpGfiWoPrwgKMz8G1DW5kCsWWElla0IKQFEhmqpZ0Dp3h3A8KOxgpJsyRtejnQLrpipP4nDTM0vMvKy1ywChwkqLBTKIJALEMaGlBtzBrlrElUyYBLK0oBLuXADulgKJBAJsCHBeNb0bVipSUCUqWtyDlIlmYSFHdTMZRSoIcMpBNVXvEekG1cPOmoSZapMxMxJUiYJebI1cswEhQc2Ys2lQbzisfRkjKo2BMTLCphZihWQpyhaSwSUqSC44jKaAM8LI2UStITK6t5mUZlJyh0uQpRWAwAdzZ71EfVl4eSqbNUkhaUtlCCCEhkpSoDNvpUAylJapsWDU2KyKUrrEEZULmlcsFbMCRmaig60sRlAeqndUB8K9go+cJwp6xQHVtmIZTFIJFQcxcsBcOHqDVyrmcLKgVUOU1ZJzCpFyFWbiX0INnNRhpk0iarqi4eYyiEJANAhAdSiyaDip2uB7X2McLMUkTETJIqiakhlglnS1SMySDcAjSsSx8o1FahaW31FBc7zChYFL3Lbra68YR/BnWh4EsR4GHJmGXvZmGZg51dinThY8DA04spplRT+pIJ8ymChr9FxTJFVMqWhmZPZDQtLFYkjpGEYgS0qT+ZQZ+Ady3OgHc/GFH8Y8pV48gcoqlQKIqi12Jg8/WbwSQkMSCxdSQRSxZ++KtYYvGi6O5BLK2OdK05hfcbdHfnHrCcrqIs+jS4rCypckLUEKIBAIIBBDmgcv2qBuL2jIzZzzc93UCUu1K/muG+msXuMx6ZgO6d01ocqdAQRcvQA08zFWnAApKs4cFlFwQxLJIrUmrjgI4oveznGzj+tI3lJIBUKF+soySDapJckO2kEnrAQXUZmbdWogjKKMAmrl/Es9XMRxGxly1hSQlYKUqGQtLA3uBpUXs/GFVbGmKSCAqjFwTXgoPSlBwqWhrQwHDzjKAUh2oczGoJ1Chyyipt4QAJIVYF3IcCvPKLHSr+djnZqqkkgBLOtgb2SGJ005x3ZQClAZMwLOR+UPc5L8aw4AuG2eZm8FEF6sKpSGZQYjVxpa8PTNlzMhACRJC3DliC9EBSXDFwqtacDVrDSpcsUJUTzYkgMDTQMaaCC4vaScpUTlZ2uAT6EnT1jRnWkBRM1NweQFQTYsKhVje1Ki7xzGYmVl/NnLKKrOogO41AqNAXPKIYvFqmJK+sCUjdQnM6lAchYAfmNHdnLwWXjFzEFMjCSgG3llJUpTOXeaSAqn5eFoooeWwqPsFs/bM9AaUosd4uwSQL5itklPFJoecdlIkkoKs09b5jKQkhKgbjrAX4VSluYhabs1QW00vRwUKCvB2uA+6K34NGnwsuWiQkoXlJQKgJCiQqvWEEZgCfzCgIrpFP4djPXRQ4rATCEFbIAYAJAfLaoFPGvHjDuwtkylFfWJSrKhYY/wBRYA1BrXupFutSlIDhJADuBU3G8phr8MZhWIMuaU0AU13pWhpqKwmT8DLcRszEplB6ZjMaj3K2DaDuc2tFXg071QLatcaF7fpBlTVuCkKASS55knhWtb8+ECmTS9FAizlhxoDqdHPDmwCvpCeSOJkFTAIU5oMtVHgzg8Tbho0aDCYJkCYtCpTFKDu1pUZiGSDyuODACM/OPXmWUoAypZST2SxJdDqJ1cuwBJY1YX38QmJTkQUpzDLuhNs2a9SFE1obBnakVailTCzTzukSOr6pMoijZ0kHrF0KSv8AKreDuzj/AE1pTsfOUIW6nUM7gkg75KHLBK2QQ1K00MX/AEX2PIIROnqUZk5QlqMwoCT2FTTQOgBAIBo4WACNbfpDgZeFRIOFSVTTipSgpR7ShZIDuUnOK1DKvWL4XTbsVWUmFwkzD4RfVzVZHGaXNKwW/rTUIZktlUCSxZQoRzYnS/DJlzzPzGYUmWh2/lscySDmKw660DDIK1BO66VzRKwE5ZSxnHLuqqylHIcyXoE1YFqnjHz89A0YxjKCkgKKFKXQqK6IO4k0TlLuA7iozRSSd6G6McDLTLyZ0gXW6wVTFqByslt1KQSkh65nNmiEySlWVc09R1UvKlKZbglKqBQzPvPvE23QxsNFL/6ckYMY2WoqIExWVgQkpXkymlVGrBi9mLxQbQkoAMucgCYkB10NwVAhYFcwIZz+kJXHYHoS2hKMwPmu6qguQTqAkO94Cdmg17TtU5wTTVgR6wczOqTuWIcA1q1W56+ML/xV6kOeIH6RK5PoS34BrFIiFFoIqIhLmle6CkdhCVWkHRC7so98WmysFnUMwVkFVlIqB4084Zugt0tiUwBLOYZ2ftIy82QtmYHiwLhjoXjebO2XKCSUoDBnLs57yglxrpzEV+M2LKWUjIFKUkVLIAWxcFSWpR6uwArdlfWyed+CkG05eT/DIWSxNSEpYNlIPau7p7oPL2rVO8kAMyVgKA45goVrfT2iGM6PoSoplqWGs5CgfENfS/rCh2NNBObwoC//ANo5f8bEqBpF7clrmEzJks1SGDEHIKHQFLvHcftiSUkIWhz2jyNTlDtdhp9qTC9H8xLzgkAAncJJBJdgD7tHZfR93K5hSwdKWAUoaEBz8aM4w7s2MfZYS9qykpT/ADCb5kVIILghylq86NrFQMaiXMPVOAdPHgCXNg7+ENS9jyk/4ilKGXMAFAFQ3WCQCxNzR6CHE4SSGy/yiqzB1M4AeoLmrcbtWGlFLwCkity4hR3Xl0a4l2Ni9Xfjxhc4SbMQVrmOkKykl1F+Dlg96PoY0eJXMJSCpSiAEgmiUpDkAOTyFH8GEM7NwGWWoKqFKeiiGYPShBFSK1eHjKBrdaM3hNhS/wA5yl6Zg9WcOkcfH6QWShKMyXCWDgp4gElNwynFa+BaL6ZhZQIVUsXqwSTwrvEOH4VNWEIYPDkpOUpSpS+qDKAKit7pdurYHQs4eBD7MFX5IplyJqZhE2Z+IfrCpaU5CQOyVEk2Mwk0cJF7is2GUlSisqBFEuxSAp3oQXIJcOR3xoSiVLBzuJiS5SlSVpUosCE7xIBQrnVJrZIq9sAy5pmNlTqk8Ca5gGbe4gMRyivJvRlG9FocWjqSkZQ5y7uYHWqrPbmK6UjOlQE1K1AlnsHOujtB04gAUBysVA6vUVu97u/lCBBUmih+RxqzG1OVe8eE4oaKpHMYhXVZichep0Dm1OTCLPo1hcNOOXEzSAJasoyjtKJAKFGiQHchVaagjLWT5RKSaON5yKHQihGrGNF0Y2ZLVKSZWJEmYA8xXVEiWUpUWUok9ojsgF3NEkCL8MRWVM3BS5ZCQTTXdubUavjbjrDuwdlI61XW1QlJVlZV2rvJBqBWoagci4phtYGfvqzSgUp7LOhxRGmZiQNABRhGo2VtxSV9XJlJRn6tBWsuJagcqVu5A3iVMQRUsKCBGNStgp+TWp2fK6g4rDyjMCHSULZMzqz2JqVZt5YUBly0KSUhiKJbT6QjHKw0spypSc04pBAdmAZR0ZgqjZtGh3bODAw4nSp0kiVLQFJyjM1j2irMtJN7i2sO9E9mfhEzFTicpkImEpPa6xRdG9ZW6lGjsI6nbdBQztfb0kzMLLD9WhSpiwHUjMlNAVsXSCokqD00LiGtvpE6Qh1TUJMzN/Icjq6sVAX/ACl1AUYUik6L7IyzwevRMEtC5i0pGZAeYkEJNywlguKOgAamGf8AqUs4fDpm4dfVpWQjcBeuYulrJPK9Dzg3S2b9PnM+YtImIEwmUFqKRmOQqLkkAsVHdBarUs5io2jiAA7F729CCavevKJTZqioElTpFwQ9XYsDQn5xipxpWFAiqqlbX9DcDTlHAlkydWxXETH3stydMopwADQCUlJAJUx4B/vB5q1HKWozkG+7e/nT3ivSEnT1jpSKoupqQ9PmsBJrdhx+8PzQ6uWv1Pp80AqWCQYmjoAyZedaUpH68Y+p7MUhEoS5QGVIAU4bMsgjMApO/V2toNBGH6K4NKpxUpQSEJBDgHeUoABiC+sa3B5yshWYIdxQu5bsle7U03eFWeI8jbdEeRtuhmRgykElRStTpCRm40UQC7j63iu/FIAIYF910guxzbxc3cPwPEwTH4wpWp3duXj4e7QrhtsSkh1sFFZDnQIuSAAaP/U5fxiaWhPA9K2X1KipalZily6gxBumnaU7GxtyisxCgxymjtq5SwOgrQ+Yq0QxW0DMzBUw0DoJABAQyiwzHdqR8rFAzUANyW4poWq1QQRU8ebLLj0FQ1YDEfyEKKUsVEJqoCjEu9rnQHWnA2ASpTzCUusFmdQNQXcjR1BhxEVu0sQ0wyaEszl2KykFhTiEhoBsLbBTKnKKWQCgFqEklmBFqDhSLqLxGr0P7WlICkqmGYlCcqSEJApqAo2LOw4m417sbHS/xCnQtaikpSCU1SWqvNRNKPX2hDpNtgB0Mh+y2XeCaKCkqe7uGPKkIbFxYSUlgtjSgdnppfxNGoYZxcoUzV7NvNDuWytyJzM4NyHFx6wp+I/MKhPE5RwoA4aCJmrnS1KTKJCSl1ZSQl7b7tV7MISUvKAtQDKzBDiimDEjuJ0e4BjnjxNCI7JxBUcyzvPStA5qW1txpGk6EpQUzs0tMwhLpK2SlFlKVmqcysoZq7ugjK4RTlJJTcac9CRfu5+NnsTEAJB3XuriWOZlJdlCzAi4FQbdHC6YX0T2sgK3Ey1ylCiwsFSlKLkVSTdJBFANRqIrhOzFQU6yqmeYutAc2dSg5ZtGjVSJJWr8ROUlIUpSCVFQHZLpSGZIAtUEEjgWz/SWemXilKARMFGKQySpn3QljlBta0NyR1aF6M3OBkkJLlHA6GxHdrFjLQGWkOyikkJLWdlG4YcweUTx8ozpalqDHNQMBRhzqWJiA2WtcrOqicwSgAVJATmbwNAGseETWyrf1OTpiATqnKX3nGjEhhRtTf3ZMuf1JVJACAkLJzXKavlSOYzDsuRm0hPHLaXMSCCMiSBltVnNTfm9uTRWr2nOMjqwoFO8KLW6usL5SMzMyWYAA6vSK8aSEO7Awy5hJEszQEqdKQoM6TvEoZsp3rtSrxu9l7IGHmBE3DhawgLCXZWZaCE7xS6gEpWo0O8kVDkRl+iU/qhMS6UpmoIJJUCHSWZlBOpoe+LvAbXE/FZ1TEgnIlIIKGSgBCWKezRILBrkhQaHXJFAaL9WBmIwc1a+rUhWdGdBdQdRASXZpeZ1CpBZNoS6NzsROmpSJpJCAcrhhkXlQS6t4p3SAzudO0NYrpMkYObKyEqSJgmEhISCsrKTu5cwOZBdIHaflHz/AGBMWJsvq1KSXYkKCTvAsBQhNEnUa6QZTSkqB4GpxxeEnOsKSZgWlOVS0kjO5LAuA7lnaFOku2BOkypayXlsmXVgEjMVZgQxJOUODRhxDaFHVz8RLldvIhRIJSHWpSc2bKQaIQRcvQtVjnOnmPTNxEwSylKJeWWnq8ozF8xbKxV/c3C0BqraYDIzMQVAOSWDmlC1HceI8uEKqSSomgYMHuSR711t6RJKgJZLAqBFXd3BtrYu/hwivmqKiX3a0v8AKBoVIZINOQoZnDOACfXw0FtIrylPPy/WH8gykqNQ1U6ir+jQn1w4RVDI0yx9IkjhxEdnafPOOPXhSOcuXHRLE5DOa5CW4Bs1buQ5FB6NXVSJwQAghgQ5WwLk3FE1JZ6Cw7jGS6K7NSpfWlTGUtJAqxoXcivCxF40mO2mpZdLgAl60TZhQZna7mIz7ITrIU2hNGYKVZVEgUbeo4uaxQzMLLUMylskKuAbKCHDUJNBQBhSGZu0ZkxYrR0gtdgp/nHuirVicqcpDhzdiTagBBo4rBiqN0iwwAR1qGYrNEvmohTi2pateJ4UJsLEZlKS2XJMVRmJSrMRmXdgoHxVGakrPWBZJdKgolxoQWoWFAAwEXuFklE7FICsvWdlQKgXWQUAVys/J63aKyQ3ZbbT2TLUsKU4VRmZwQHsSzsmj3pFLNwyMoQgEpmZ5opo6XB57p8oJPxsxWHWSpRUUMqva6pbFwbGrwxhUs5I/wACWU+JlIBHmTCJNBimZfbiAuYpWYFzbUMNT8tCeDUApJYM7Hj50fxjs8kk0LF/DjbxiWHUU1FD4RdaQGfQ5e3jKSqTLSlEtcxEwqWK5M7pTNBcAOG1LcQS9NjNtmV1skqCkb4k5QMrLO8Ul6XNqVVyiu2etKkVASdVPTQVBYcIkMHVBAoC1S47TUPCsTlNi0M4SYesQCCA3DglX2hjBsnMVEJKUAgEEuSpqAXATX7xOThjnKz+RKx5pUKcoDMRm3iWp4/rUtpEouqYWtGql4pCsP1WIUTM6yWpOZVQlYQ7lgyiBxDMXbXPYxCQkkEqOVnbnYAVGrh++EUAbrqDltR9DDGH2WZ2cOrKEOljbeZu5nfuh5SyFcWMYJImSC4BZdq8Bx89YDjDnk9WpVATlCnCQTU1s9PCkM7EwRlyJg/zD/xSKwt1icqgXzkLykFspa/FuMLdMdr6kcko4NQC3mAqCg7bgyAd28FXZ2HGq20FoRs3DrSiUVKmrBWP8TdKrjMdwpIqQLeMH2VhkjDkZE5iWJFCRmNCb0f0HOKfFbLUpQlhg0xIp/mEAF9QCw8RFoz3QuI1Iwou/ZS9KggA8SOHqeFe4GTvpBCg4DFIerc+H08Yudu4JCFmVLdghCCosApioPuhqubDlFFi5xS6qleZr0FPL9oj2A0EzHE5ZYNUpAmHQ0ZKWU5zAlVmYFqwpIxfVihUCg5kmtFggjwzPpAdk1BChmCQ4csEk9pRBFS/x7B2ljN6hqWalMpD+JaFld6Fu9F6nFoKVzHYlZICqnKEnKHJGY5qGhoYza8eoIygNmWFGrDdChQMLBR4x3DYtJCErJCDVTXAZwz04evBoSx+MUte6bgvRg1ebt3xWOjFbiZpJajO3x62gMw05D7Bvp5QwAAHN6+HPnCqsQSe808bfaLodC+Y+Xl3d0QXUk0rWkMKIDvV7fr4QNM0Nb0H2h0xjWTbxAXgsyBK7Qjm8FUXHRUl1jeZwSEh3oSH42s4h/Fyy4X1gSCoqMkAuHOtaAcySecA6HFWaaEhzuGn+sP6xdJ2Esnskk6DUxKcknRGdJmbRLrQF739aCPDCBzuhi5s/Hi8a7/tDFHsyCnmUn6tFlguiapYCp3VVIBSoodIrU5pqG4UzRownLxQl2fPf4arLQkXIFr2FI5tLBqKEg0dCAom+47P5+sbfFTGSolICRmGaVhpCgSmhCCZsytRcs8UiZBxCc0tzUb3VhJDMSGSnLq1Cq5rD4uPbKR12J4VaerCZh3wlRJbtEgAZn/MzODe8LJwSlSpic4eaVEnvb2aLEdH1qFVdwAuHcuTd615+EM4bo2QGALcNPSJSn6ZpciXTMcjompP/wAifnhHj0SVopPrG8ldHVcPf6w5J6P/ANVBxCVK9EAn0hfllfZHNmDk7CmAZaMXdjzd2buEMS9kTQXpUNfgzXpbgI3kvC4FMzql4pXWOBkTImEuQ4FrtCu2dpYDCL6ta55UwUB1DOC7F1qSGcEQ/wB2N9zNyNnzAC9XBDczrAVbEmvRKFAgghfFwXB0rG6wuAzhzLVLGgUUEnn/AC1KHrDKtlD4Ig+SmLm0fOP+25qgnNkBS7MKAkku7PVyfHlFpg9mTZaWCnNHJN70YC1TGz/BNoIgcGNfSD84flMtlaUpJbNVRIBapYXJ0AigmbKmqUlaeyAR73rWvdYRodrrylbd0ObEwz4eWS1QT5kn2ikp0rKckqRkpGy5gDEAChZxcF2d7Hvgs/CqzZkGSWoFBKC4BBTcngDrYRslYFOpEJzdkIJc18ftCLmoipmUx2dSWKkZlEJohHZrVwHoW1FzFNi9mLzbiaG7/vT9o3atiy+HqYidkyxZI+d8H5vQbMCjCTU3BJLPqHFnFjDuHkqUkJWCTWuop941y8AkcIHOkABwA7awfnMpOzLfhMstrZQAFH+0Ubz7niqxKhlYUJJzFtAaH9I0OKLhVwyj47qR9ozeLXd6tRuJ4mLQdsbyVqxp8+axCZ2u4wbGLIbjdx9IX6x3q3wx1IoRmOpQLX0EdygXEemjUWjiQ+kMFGxmpgEwVhhVoWmCOVFTXf8ATIvjJiSO1KLPyWk+xMbravSvAYUgTkzQqoITLBZQAJDvlJZQsTHy3ojttGExiZszPkCVpVkAKjmTRgSAd7LrFztTai9pz88iUuYiSAkJUmXR3JzBRKHJehegD2icorLJrRJx+1vouZ/SXZ8lExJw2MWJySt5pljcNB1eZThNaNyilxXSDAokFI2asylZC6p6mzEEoJKJZZRANH40ji9o9biESjMmdaZRkqSUhIUjMVZDvoAbLlytoKRVrWmYFAonEH+XLCyN5aSAJctgoJWlyatlGbQxbP8AoOkaLYW2JmJnKlIwz9WhKghWLWEhO7vOEsQQUmgreLrBdFJqJpWZUkJUx6szFqSFC5TUODrmeMXsfaOIl4oYNE9eFyuCSUTRlYrdKlJTQ0YC+Y2Zju8CAkErxap6izlQSAGeyZbcdXjm/wDRN+GQ5JV0X0jBht5Esf2/sIZMpPBPrFGnEf8AkIjMmC7v8744DnL3d/8AHwjN7fx03Dy1TM+eWln6vq0rSCWJZctYUA4LuDypEvxDcRAZs4ENceLfaGg3F2NF0zMo6VoXiE9XJm9cSJicy5ZSSUqQ6yE7uUKWS7NXlCPS7Z6wOunzkzt7LlQT/LCy+7nNUggDS9g9L+bseVmK2IJAFDoHtCqtiSiX3jyJLR0/KrTRZ8v2sqdi9IZ/WdWrFdUmXQgla6BkgS3UUWcgswpxjZyOkkoJH80rahUoVPM5QA/cIoTsaWPyv5RFWEAScmUKYs6XD8+IhJtcjJyakzQT9spUCErAUQWJD10JEZfBdIcSudMQpaRLQ4SoIqovu0JLUcxntvbTxUoJC5kshZIAQkA0bk9X0gmJStCEKUBkcFRSpTpJAcqSGzAGjAmzxaPEortbKxgkuxudj8T1uQiSd0LzCWXIcCjm9XhdXSLES1olqyy0EMlQR2aNZwGB9DFRj9s5VMZcssHQRmIVm/1NVta8o9Kwwngq/lJWQSEpCnJFh2mD8hHRS8ln+m5/ioPf7/rEVbV4RhdkzZk1wrELllJAZgac3IszRrpUohAFSWG9xpUmt/GOafFj+nM+OuhpW04iceTb6QktxVlen3geelEqfutE/jYMZDa8UTcwProUWog8IguebVEDBrsNV2FmygxAAymttYrJ+xxoA0OHEHmYF1/gecMm0FyKfEbDUrtN52ra0BGwmMXhxDXIrygUzFc4r8shsvRRnYpOhAeJfwnv+eMWiZx5mtGEdVOPD0/SGzmB2dMLzheGYXnRVHWBUpi/CNx0aVOw2HEtEsOolalOmr28AkARhJh9o+g9GcaF4aWTVSN0hh+VwKnVm84lzaiS5uhfaWzlTlKKwolaUggWZDlJs7jMaiKjBdHJ6ZqlhCi5opZs7PfUm51aGtrdIFySnrJa0dY+XeFWb+lSrOIJMl4k0yHxmj7wFGo9oTddkJ3RVa1hcxQKgGFW9tbxaYHYqZYuX74pcUibKSVLKABcmY/sk19YVkJnrAIlAA/1qAIHEi/pC4Jr+QmKfk2UucE6j/cPrEJm0Uv2x/uFIz6djTjdUoeCj9o8dkr0mp/2H/8AUTw4/wDYGEfZfK2knRQ845MxI1JjGpmTvxPVCqXYqAtugkkElhvAXjQynSAC6m1Iv7ecacFGqYJQS6Y1MxjUJrrUv5QfCTQquanBh7mEpc0M7JbS30pEBNA/KB4CBGk9miqey1m4ZJIaYL1t42gS9n0OQgHQmtTxEV52iRQGnJvRomMedK/ORi6cK6Lpw9CmL6LlRSozCVJLpLCh4i4hbaGzZhICs0wXzEI9mizO2CzEGFp+2dEqrwp96Q6cWtByjRnZ/R9QVmEtTH+0M/AGOHY6rBJTzAT7vGlwuKzJcuk8yk/8frHpoTxbgXPt6w+xq8mWR0aUDmK6ly5b7xbYOQU0zvDS6XdXCjfKwPq83acD55Qmcr6Et30NJVcXa9YJl+fvCKsKw3V+Yt6wFaFkvSn/AJH6Uhspeg5S9DE2QA7a838YQmsBUJI+V5d0dmOHUUueVT4m8LrnC5CgC3Lw4wkrYkrYRSuTeMDUr1gkg7ujd/k0FTIGp8GtAXG2L8bYgpJ0PgfvHhdiR5/eGfw44udWp7Wj0rBFW6lvnGsOuMZcdCxlC9buf3hOZikub+sXk/ZKpYKnHMDN+3pFepFbmKYjV6JgwKeWgtPD59YXxCqQqKiyS790XfRrHMlSeBCh4hj7CKJCK1hrY+JyzCzVBHKhf2gcsbi0DkVxLLpPiUrlMWziqeIBoW4A08ocHSQFKWzOQLIVvFhQEhvKK3auNTMllOapaj0v3wrhsdkYg1AA40FgH0hY8f0VomoaLAYpS1Z5kuYpQ7Kcgyp5spQdXM/s+naMw2kq8VS0+VTFOvaaibK4MB+jvHRtgm0v1P274Dja6RnH8Lj+IzTQIQG/zT/6oiC8RP8A6pSf9x/9RFWcdNNkAfT1pAjjZoDMOb/vCKL9IVRf4G2fiVdcpRUP8RQJAvupzNWxYd3OLg7RejgDnr9Iyv8AEFI3g3bUf9RcHwpFjhcfMUDRJcP9rXhuXjb2GcLLeZiVKDUA00t3c2iCsWxAyHva3mYrpSZjuVDwBbnaD9QT+fwsbPwiThQuIdM0Ek5SDclmfvYRyZPFG/5ZfOBA5RVZpyH1rA1YugJtzFfACCkjJINMJNzfXT2cx0FIDJIB7h9BCiJ+aoZvH2pHErVYLc2/etILi/BnF+BtOZ2cnwA948MWn30GnAtccoTUlQfN41f94H/ESzflDkO7OdQOfdBSkgpSQ6nFpdg/p9Y6cYp7U5qFu6E044G/vAVYlKjRPkn6w6Y2RaTMawd+/WBy9ohT0U2lL91Irs7Bg7931I+8GlTlNUjyh1L2FSGlz+YERfV4QmTC9z4M33gYWp7U8R9IKmZTLIrI0MQWeLj0hdGMHL5z/SAnGXDDw/aDkg5oZMw8Kc4Y2biwiZvUBDd3NuEVisSNEnxpHVLTYpI8bw1mtPRptobSSJZDhRIYMXvGcVOD2T5/rETMSdPnnEVSK0A+eMGwpJDBUK+HvC89UdSX4/rA5lrQiQwN6x2SoJmCj1FORoR5GBTVMQYitdXh6vQX0We08GkGWtIyspIZgxqDXytHJOMEtOVwWJY95f6wpiMUVAOp6gtATOJLgN+t+WhiK421UiWL8livagPD9ftA/wAeAKEV0HL5yivVilfAK6xNE6j5PhOvCG+NJGxpDKtpVqSeUFONVok+bfeFBOe49PrEesB4jugYKgUgk2Y70o4PDWC/iMt1FuXy32gPVgJo9bPqfh9YIsA6P3QWl0FpDKccAl3FTxfvel9YknFKLHNTWntUwgJnKlIIqYE2JHGv30hXxoGKHt5goudH50o+kRK1GpDHv08LQgnEE2eJKnm1bU1vGwDiO9avgX/uL/OccRMU1xCsucWYkEcyOHODHEWD1elB9nMNhoNaJTlqF25aevhEUrUbV7qD9YDNCnqL2PLlHEAPTxp9ucCOlsCdLYdSXuQR3UeIrns9y3N+6/KIrUzBW8OT274gVyxYHy94z3oDaZ4TMx18TSIlOWpp6xLrcz6eURU2toX8EJ9cT2Tavh9YiJh1bzv97QJM/QeZiaphrGSrwCsSa+Hz5WAlR/pHmI4hQuq8BMqv3h0rewpX2FMsn8zfOJiKZ3BVvGATEEVDD5ziIXzf1/WHUR1FFgJlqkgfO+IlROpHKEsxOvlT3j2c8TGcfQf6LZR9YFMjonB6u/wd8cnlqXa+nd7QaHFsSfEPfgK0gZNo9MmcfnpEikEBoIy9HVqzZQSw8NIIMIQO1px9H84Um37vnzugsvEkgDT9oFPwJK70eyAE1bw+8TQ7RMSmLvpxvEkpBvf3+0B0bTIZ9A1tAa18Yk6gBxq8eUMvPu9baiPKWdB5e14yRjyluQlw47zXxt7QfqCGJ0YVND9IEkaBu7j3tHeqUbM2tr/WAzOj0xAoONj9++PGT8/UxJCCKW+c47nIsTz+WMY2wLvYtx/f6d0cY8aPr93+sMSZQBLmrEix0pEVJPZy38PHujWBsj1gA3q001PN471lQ6WbxpQOa/TURxe8LN84xAo1F+6jWN9YCAmSXjXDBxR6/Roh1xsL6wNIL8OcFVMWAQ5yhqPR9HFjSGxRmkSM4tf7VjyCaPAkLe4Glu69O71j2ZqAGEx8E8fB1Ki9q90TMy2YA8h6vAkIDVDW+eUeURz+kNih6RNKgXLfpHurHC/OIlY4l+8cfSOqJav0p3tWM0zNM5m5eUeSK/OGsD616ZvoIIVqFC3p7/aDVGao7NSdSDzTWATWpoPH6RxZJji5RBY3jL9Av0iuZwjnWcCPT7RIp744RB0FUdUSYKFFRu7QXEFBlkoAACrqO+eTcPtC0iZWDdodMJMS1dY7JNI8qvfHs7ARqGs5MuKR5BZhpyb1jpDBvbhHANfpG7N2FTPZ2HdHJay1RU698c6pzHUpIpXu9OMDFC4oIEuXiSamtK07q84ieTMKceNq2b2iS9CB8HwQtC4hHUpstjb4I4pZAYhu+jNwbjaPImqSUnSrc/2tEJU13J9y+mtoCRlH2ElqDBmNdf0NvvHiHSQ5enzlECkMKny/ePFPPTu9oLiM0SSsC70ceHOOLUAqx76Ec++Bqmhrx7M/FuXPn5xsQUElqZy7O/DXvgS5pq1QfaIFVH5lhr8rHSo05l7+X3jYmxRLNTR6u32jy5hIZ6aAWduYcRJANcwfhEBLavz5SNoCZxJo7Wji3uPf7QRWXVLmup9hS8CCaXrWnD9Pt5k1HStr6/LGI716MB5frXzjmYgW9K+cGlrTdq2YsRWhJe55c43QNJi0yao0o3MD3IjiJbaiJrQ1HJag4X/eOra4LlmY8RTy8oe0NaAZg+nrQeFaQVS/J34X8IH1ao6EVpXl+j17hGaszVkc44x4Pp5COhLW9q+UeC6lxy7oFC0gZMTFdD6xxc0C3fal7eUBKHv7QaNQ4ECtHPzhEcON6t9PtXWHMD2h3K/4wj+Y+P1hIvYYhygkEwAw5+WBJ+g+kNYzdHkS2FOeke6siwPJxpEkW+cDEJX+Gr+8exgIWL2SMsioBEEVbLl7y1QeH37tIlK+esRl2HfGbHQdBIT2Rp3/AKH7wPrKD2bX57wWT2h3fWATrwsdsHkLLU4YkAC1QPcuWL+Z4xyYEpSHDE2Z2px5/NY4m474iOyvuT7Qa2DyQzk1Yhg70t4wPrT9Hg8rsn5oYDqn/V7iGTscnh8K9HArr9dYkJLFnBFf6m9R9IMLp8IieyPH3MLdsW9kUo0b6eMd6tuX3iU3Xu+ohaZY94gjBikkVNOEABNvL4YLiLDw9oEiCgEwSacO718I4JRB48fPWOyfrHl38RAAQzF2A1js0AB3HhHDb/SYBO7A7/tGoRpBpZfuBrUD1VSIlYfUCrUBPJ6+scT2fA/8IHM08fcRkgxJAvV2pX4O+I527uUT/L5+8AXp3feGDRMTYgVQWZ2/L/iIijtCMBLZCYscIklaWqQPCBzO0I9Nue+C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432523" cy="35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67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067" t="34367" r="90558" b="60723"/>
          <a:stretch/>
        </p:blipFill>
        <p:spPr bwMode="auto">
          <a:xfrm>
            <a:off x="1835696" y="4061544"/>
            <a:ext cx="5544615" cy="2516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 descr="http://t3.gstatic.com/images?q=tbn:ANd9GcQqaERVk3w9B6UMR7hD9TFsdk3kOfPmjxntUuqHoXFRQzLyR52h4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4"/>
          <a:stretch/>
        </p:blipFill>
        <p:spPr bwMode="auto">
          <a:xfrm>
            <a:off x="1259632" y="476672"/>
            <a:ext cx="6597435" cy="33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7339" t="60207" r="51035" b="37285"/>
          <a:stretch/>
        </p:blipFill>
        <p:spPr bwMode="auto">
          <a:xfrm>
            <a:off x="827584" y="1798381"/>
            <a:ext cx="3384376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 descr="http://t0.gstatic.com/images?q=tbn:ANd9GcS76lHT7qGFvUDzWoiHHiD4r1m-6MaFLeOQ78y93zg7I4zX5B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98380"/>
            <a:ext cx="4094372" cy="30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3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5449" t="71885" r="92215" b="22748"/>
          <a:stretch/>
        </p:blipFill>
        <p:spPr bwMode="auto">
          <a:xfrm>
            <a:off x="5508104" y="1196753"/>
            <a:ext cx="2890829" cy="3754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 descr="http://t1.gstatic.com/images?q=tbn:ANd9GcQsXafxy8EJkrgH7i0t4jNg4pWQut75wagiGhkuue6cDSJJI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4829"/>
            <a:ext cx="4235885" cy="310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itchFamily="66" charset="0"/>
              </a:rPr>
              <a:t>What makes a good map symbol?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map symbol should be simple and clear.</a:t>
            </a:r>
          </a:p>
          <a:p>
            <a:r>
              <a:rPr lang="en-GB" dirty="0" smtClean="0"/>
              <a:t>A map symbol should show what the place is.</a:t>
            </a:r>
          </a:p>
          <a:p>
            <a:r>
              <a:rPr lang="en-GB" dirty="0" smtClean="0"/>
              <a:t>A map symbol should be easy to remember and recognise.</a:t>
            </a:r>
          </a:p>
          <a:p>
            <a:r>
              <a:rPr lang="en-GB" dirty="0" smtClean="0"/>
              <a:t>A map symbol should be one solid colour.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E.g. Bank: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4077072"/>
            <a:ext cx="12634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 smtClean="0"/>
              <a:t>£</a:t>
            </a:r>
            <a:endParaRPr lang="en-GB" sz="16600" b="1" dirty="0"/>
          </a:p>
        </p:txBody>
      </p:sp>
    </p:spTree>
    <p:extLst>
      <p:ext uri="{BB962C8B-B14F-4D97-AF65-F5344CB8AC3E}">
        <p14:creationId xmlns:p14="http://schemas.microsoft.com/office/powerpoint/2010/main" val="419248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Emma Worsfold\Documents\PGCE\School Placement\Placement 1 - Ysgol Pantycelyn\Lessons\Blwyddyn 7\DSCF53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52099" r="20371" b="1975"/>
          <a:stretch/>
        </p:blipFill>
        <p:spPr bwMode="auto">
          <a:xfrm>
            <a:off x="1331640" y="476672"/>
            <a:ext cx="6944554" cy="57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5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Which is the best symbol? Why?</a:t>
            </a:r>
          </a:p>
          <a:p>
            <a:pPr marL="0" indent="0">
              <a:buNone/>
            </a:pPr>
            <a:endParaRPr lang="en-GB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C51EE"/>
                </a:solidFill>
                <a:latin typeface="Comic Sans MS" pitchFamily="66" charset="0"/>
              </a:rPr>
              <a:t>Which symbol would you make better? Pam? </a:t>
            </a:r>
          </a:p>
          <a:p>
            <a:pPr marL="0" indent="0">
              <a:buNone/>
            </a:pPr>
            <a:endParaRPr lang="en-GB" b="1" dirty="0">
              <a:solidFill>
                <a:srgbClr val="3C51EE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Design your own symbols for:</a:t>
            </a:r>
            <a:b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a) Rugby stadium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b) Library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c) Cinema</a:t>
            </a:r>
            <a:b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d) Play park .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0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mbria.org.uk/HLC/HLCTowy/maps4towy/map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009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4072" y="404664"/>
            <a:ext cx="574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What is in </a:t>
            </a:r>
            <a:r>
              <a:rPr lang="en-GB" sz="3200" b="1" dirty="0" err="1" smtClean="0">
                <a:latin typeface="Comic Sans MS" pitchFamily="66" charset="0"/>
              </a:rPr>
              <a:t>Llandovery</a:t>
            </a:r>
            <a:r>
              <a:rPr lang="en-GB" sz="3200" b="1" dirty="0" smtClean="0">
                <a:latin typeface="Comic Sans MS" pitchFamily="66" charset="0"/>
              </a:rPr>
              <a:t>?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100900" cy="5184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0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4072" y="404664"/>
            <a:ext cx="574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Worksheet Answers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100900" cy="5184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61571" y="1832429"/>
            <a:ext cx="3172663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Motorway</a:t>
            </a:r>
          </a:p>
          <a:p>
            <a:pPr marL="342900" indent="-342900">
              <a:buAutoNum type="arabicPeriod"/>
            </a:pPr>
            <a:r>
              <a:rPr lang="en-US" dirty="0" smtClean="0"/>
              <a:t>Road</a:t>
            </a:r>
          </a:p>
          <a:p>
            <a:pPr marL="342900" indent="-342900">
              <a:buAutoNum type="arabicPeriod"/>
            </a:pPr>
            <a:r>
              <a:rPr lang="en-US" dirty="0" smtClean="0"/>
              <a:t>Car Park</a:t>
            </a:r>
          </a:p>
          <a:p>
            <a:pPr marL="342900" indent="-342900">
              <a:buAutoNum type="arabicPeriod"/>
            </a:pPr>
            <a:r>
              <a:rPr lang="en-US" dirty="0" smtClean="0"/>
              <a:t>Train Station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Tourist Information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Church</a:t>
            </a:r>
          </a:p>
          <a:p>
            <a:pPr marL="342900" indent="-342900">
              <a:buAutoNum type="arabicPeriod"/>
            </a:pPr>
            <a:r>
              <a:rPr lang="en-US" dirty="0" smtClean="0"/>
              <a:t>Church with a tower</a:t>
            </a:r>
          </a:p>
          <a:p>
            <a:pPr marL="342900" indent="-342900">
              <a:buAutoNum type="arabicPeriod"/>
            </a:pPr>
            <a:r>
              <a:rPr lang="en-US" dirty="0" smtClean="0"/>
              <a:t>Church with a spire</a:t>
            </a:r>
          </a:p>
          <a:p>
            <a:pPr marL="342900" indent="-342900">
              <a:buAutoNum type="arabicPeriod"/>
            </a:pPr>
            <a:r>
              <a:rPr lang="en-US" dirty="0" smtClean="0"/>
              <a:t>Woodland</a:t>
            </a:r>
          </a:p>
          <a:p>
            <a:pPr marL="342900" indent="-342900">
              <a:buAutoNum type="arabicPeriod"/>
            </a:pPr>
            <a:r>
              <a:rPr lang="en-US" dirty="0" smtClean="0"/>
              <a:t>Footpath</a:t>
            </a:r>
          </a:p>
          <a:p>
            <a:pPr marL="342900" indent="-342900">
              <a:buAutoNum type="arabicPeriod"/>
            </a:pPr>
            <a:r>
              <a:rPr lang="en-US" dirty="0" smtClean="0"/>
              <a:t>School</a:t>
            </a:r>
          </a:p>
          <a:p>
            <a:pPr marL="342900" indent="-342900">
              <a:buAutoNum type="arabicPeriod"/>
            </a:pPr>
            <a:r>
              <a:rPr lang="en-US" dirty="0" smtClean="0"/>
              <a:t>Picnic Site</a:t>
            </a:r>
          </a:p>
          <a:p>
            <a:pPr marL="342900" indent="-342900">
              <a:buAutoNum type="arabicPeriod"/>
            </a:pPr>
            <a:r>
              <a:rPr lang="en-US" dirty="0" smtClean="0"/>
              <a:t>Camping &amp; Caravanning Site</a:t>
            </a:r>
          </a:p>
          <a:p>
            <a:pPr marL="342900" indent="-342900">
              <a:buAutoNum type="arabicPeriod"/>
            </a:pPr>
            <a:r>
              <a:rPr lang="en-US" dirty="0" smtClean="0"/>
              <a:t>Youth Hostel</a:t>
            </a:r>
          </a:p>
          <a:p>
            <a:pPr marL="342900" indent="-342900">
              <a:buAutoNum type="arabicPeriod"/>
            </a:pPr>
            <a:r>
              <a:rPr lang="en-US" dirty="0" smtClean="0"/>
              <a:t>Golf Course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6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do we use map symbols?</a:t>
            </a:r>
            <a:endParaRPr lang="en-GB" dirty="0"/>
          </a:p>
        </p:txBody>
      </p:sp>
      <p:pic>
        <p:nvPicPr>
          <p:cNvPr id="5" name="Picture 3" descr="C:\Users\Emma Worsfold\Documents\PGCE\School Placement\Placement 1 - Ysgol Pantycelyn\Lessons\Blwyddyn 7\DSCF53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3210" r="24650" b="58765"/>
          <a:stretch/>
        </p:blipFill>
        <p:spPr bwMode="auto">
          <a:xfrm>
            <a:off x="60555" y="1484783"/>
            <a:ext cx="4696885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Emma Worsfold\Documents\PGCE\School Placement\Placement 1 - Ysgol Pantycelyn\Lessons\Blwyddyn 7\DSCF53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52099" r="20371" b="1975"/>
          <a:stretch/>
        </p:blipFill>
        <p:spPr bwMode="auto">
          <a:xfrm>
            <a:off x="4788024" y="3391065"/>
            <a:ext cx="4181926" cy="32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4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itchFamily="66" charset="0"/>
              </a:rPr>
              <a:t>Map Symbols</a:t>
            </a:r>
            <a:endParaRPr lang="en-GB" b="1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latin typeface="Comic Sans MS" pitchFamily="66" charset="0"/>
              </a:rPr>
              <a:t>Aim: To learn how to read and use map symbols.</a:t>
            </a:r>
            <a:endParaRPr lang="en-GB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0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Different Types of Symbol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Line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596018"/>
            <a:ext cx="1747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Pictures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214422"/>
            <a:ext cx="2236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Letters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2410" y="3596018"/>
            <a:ext cx="142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Shape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8074" y="2191400"/>
            <a:ext cx="2236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latin typeface="Arial" pitchFamily="34" charset="0"/>
                <a:cs typeface="Arial" pitchFamily="34" charset="0"/>
              </a:rPr>
              <a:t>Sch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4067" t="34367" r="90558" b="60723"/>
          <a:stretch/>
        </p:blipFill>
        <p:spPr bwMode="auto">
          <a:xfrm>
            <a:off x="729675" y="4534257"/>
            <a:ext cx="2016224" cy="1258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/>
          <a:srcRect l="47339" t="60207" r="51035" b="37285"/>
          <a:stretch/>
        </p:blipFill>
        <p:spPr bwMode="auto">
          <a:xfrm>
            <a:off x="3563888" y="4444214"/>
            <a:ext cx="1638255" cy="1302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50133" y="1826096"/>
            <a:ext cx="2643206" cy="1571636"/>
            <a:chOff x="1250133" y="1826096"/>
            <a:chExt cx="2643206" cy="1571636"/>
          </a:xfrm>
        </p:grpSpPr>
        <p:sp>
          <p:nvSpPr>
            <p:cNvPr id="11" name="Rectangle 10"/>
            <p:cNvSpPr/>
            <p:nvPr/>
          </p:nvSpPr>
          <p:spPr>
            <a:xfrm>
              <a:off x="1250133" y="1826096"/>
              <a:ext cx="2643206" cy="1571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1464447" y="1861740"/>
              <a:ext cx="2214578" cy="14287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908130" y="3501008"/>
            <a:ext cx="31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Coloured Areas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0184" y="4724881"/>
            <a:ext cx="2414263" cy="8771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8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43418" r="65976" b="52778"/>
          <a:stretch/>
        </p:blipFill>
        <p:spPr bwMode="auto">
          <a:xfrm>
            <a:off x="1331640" y="1052736"/>
            <a:ext cx="6192688" cy="69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data:image/jpg;base64,/9j/4AAQSkZJRgABAQAAAQABAAD/2wCEAAkGBhQSERQUExQVFRUWGBcYGBgYFxgYFxgXFxQXFBQWGBgXHCYeFxkjGRUUHy8gIycpLCwsFx4xNTAqNSYrLCkBCQoKDgwOGg8PGikkHBwsLCwpKSwsKSkpKSkpLCkpLCkpKSkpKSksLCkpLCwpLCksLCwpKSkpLCkpLCkpKSkpLP/AABEIALwBDQMBIgACEQEDEQH/xAAcAAABBQEBAQAAAAAAAAAAAAADAAIEBQYBBwj/xABFEAABAwIDBQUFBQUGBQUAAAABAAIRAyEEEjEFQVFhcQYTIoGRMkKhsdEHFFLB8CNicrLhM0OCkqLxJFNzg8IVY5Oz4v/EABgBAQEBAQEAAAAAAAAAAAAAAAABAgME/8QAJREBAQACAgICAQQDAAAAAAAAAAECERIhAzFBUQQiYYGhEyNx/9oADAMBAAIRAxEAPwDV4z7TslSWUy5ros50ZYEFoi0k3m8o+1ftSYwAU2S4xdx8O4mIubEieIXmVYtAcM5kCbx5xxVWNqOmIzCdIXCZZVX0JsrtdQrNBzBhgSHw251AnW/5ImJ7VYanUdTfVa0tF50nXKOLo3dOK8FbtubTG7Xz3or8SXNuQZ0/3W5n9o90wva7C1BLarfaymbQSWtEg3Al4E6a8CrOhjGPnI9roMGCDB4WXzOMcZ37ptwstf2O23Sp4xozvYwwGlpBOaBLXZh7LiNLQSLwLbR7fKSyXaft/SwndZYqZ5Jym2Vrshg6EzP+XmtHs7aLK9NtSmZY4SDpvI08iqqUkkkgSSSSBJJJIEkkkgSSSSBJJJIEkkkgSSSSBJJJIEkkkgSSSSDhKj0Np0nuysqMc6JhrgTHkVU9pO0tKg1zHPhxEEtaX5Z0BAI8ThMAkcV5gztMaVR72eAm7Tlh0H2yLw0ugN3gSeCmx7bK6vJtnfadXa28PJJdD4ENEgtlsHU6ke7pqV6bsnGOq0mvewscdWkRcGJHI6jqqPnPab4aHfhGo0vbdqqRmMI0t0V3hsWHAAxl0I1gHfHFPxGxqb2ZWkNLfei5HO64y69qpmYs6iJO8jRd+8uJgk+SFj8F3RAmbTPPeCNyBTeumoyvGvFQQbHiobgWOg/PcmNraHejViHt/eEem9SdCRVxObKHEnKIbJkBvAcAvW/sd2i04erR95j888WvED0LD6rxYVCByWy+zDbT6OLhjDUNRuQtE6Zg4uA42PqVoj3pJcC6qpJJJIEkkkgSSSSBJJJIEkkkgSSSSBJJJIEkkhYjEtY3M4wLX6mB8Sg7WrNaC5xDQNSTA9Ss9ivtAwjCRnLiPwtPzMW5rGfaXt7vninRq5mMsQ27c15dO+AQLTv6LGGmDrO63E75J3Lnch7Jh+3tCoWhsjMQJeco1M3Eg2AOsXC7iu3uGZ3gzjMwW3hzpIABbM3A8ivGarQ4WsfKx6LrNmktkukmN8AfUqXPQ0O3e0RxElwmpmIljoDmD2QacEF5mxnQQs999pPe17zEkZmFpe0EyGjxOzOYNSJ1UXG4dwjUC3MchYKuewtMnTfBv8VrGylWdPEMDiXOjJAADZaXDQiCIFiZ3K72Z2xrAvJa+sTlE969oAAMQ0REyT5rEF0q22Xhq+TNScACfxsBtaSHGR/RbZQKDhbSf1Ce7GkGDbKSD5blCmG5gbjcoxeXEydVjW2hMdiM7yZkCw/NBCT2wuNWkTKHszrBR2OnSxUPDVeP6CODBseigC1+5az7P6zWYygXOLCX5cwiW5mloPitEnUrK4hkGeP6Kl7NIztkkCRMRMT4om0xOqpH1LQIyiDIgQZmRuM70RYbs727ovcKdqVNrABmM6ANiQOO9XFTt7hA4Nzk7pDSW+v0SXatCkqNnbXCEA97E7sr5HW1lEx/b2gweAOqGeGUdZI08ldjTpLFD7Saf/KeeEEab5spOzvtAouH7QOaS7WJbBNiTNoESg1iSzmI7d4dtUUwXOBIBe2MgnnMmOQVvT2vRLcwqsjjmCJtMSUMbXon+8Z/mCjY7tPh6QvUDjEw05jyFtPNF2tUllcL28pFz+8lrYBZaTMeIGOcQodb7SGlj8lJwf7mYgtI4ui46fFXSbjbJLzY/aLXNg2mDH4Sb8dU1/bvFATNP/KPqobelrkrzV3brEkRmaDxDB6CZUHGfaJiWsAa9rjGWS0agEF3WT0kDzzyitv2n7aUsIC326sSGcOBcdwN/ReV7R7W16+YPqENe6cokt32G8CCQq2pWqVXOe52Z2pc4zJ5qNiahDMxN+mt7AcFnLL4HcSCXCXCAZjlKj4vGR8foiUm+FpfYQLfIlVGLPiPVTGbE3DY0kQTojOxAPtE2m359VX4RgI3z13/AERWxmEkkAbjvhWwTjWAge03nJN/0VGxLcxkRpHC3BcdUBMxAPNCdU3f7wsyKiVMs2nVE+7WBzNAOknhbQaKPWblcROiauzA/wD6dnaYdeJAjXlO5V2UiysBXgQLEb5UCq+XEwB0WZtp3NIXGpk3XQtIOykS0u3A+ac0p+FeII3/AA6IREFZBqvshMo1IKJQqDQxHNOZRkW3AlBZbNxr80jcD9Y+Ctae3HD3P16KmwpETeYPTRFp0iAABM7gb3E8LWC7+Lx45S7YzysXTNvvj2PiforSljrTr81jS0gabpnlKtWYuDyTz+HHGTSYZXJe18RwsEJuJ4iQVWPxAdrIRaOKDYGYHyK8unVPdWbPBSNnYgio1oMgmIVa6kXE5WE8dd+iudn7KIZec02gaW5/qy6c5j7rPG30s6pcbRH+IX3cFCxmGc25mPJbGj2fa+k0hriSWg3BtPiImAf1vQ6Oy6dRpfRLXUwXtOZxAJa4AAEgRv1OsK814PPi5MqEaLb1dl4RxDSHMqOloaT4i4e6BobTJOiK/sTQDi39o8hrnHUCA3w+KCDJta6nOU4aYTDNmTP16Ir6x0Gn6hXp2A4MkUO7zHQlzoi1yQCqupgHAkFvmLrjl5JvtrjZFbVeZ10Enkd0eqhYwTlbyBPy16ypFei4H/bgVEdRLZgfXpHBZ3u7BnhsBsATqfyPwQKtEOc4vgMAsHTAPG2v9UjVIM5ZgiJGlhPnqo20KsAwZB623pIB42g6HXBE5hHDgqYuuJ0lS/vTspFyJ6xwVe7W67YyxKmPrBoyi/O0hADjKE2oLovffRaD3FcFVMD+KHUIhQcq1JJlDBXCU0FaQM1CmZlxIBFdlEZdDyolMKVBGmDYoj279yk09lvcJykeSIzYbzv8lnlF1UAs9FIpU32MFW1LZBAuB6SplLBGLBpWbnG5gr8Gw5TmB0MHnBRaUOABkQLQ4RIETx0UwVAD4mR0R3YDvBNKx52CuH5PDfTOXj5fKiIIkTy9FusP2QBY13iJcGus4SJAMRCpcJsyIFXMDO7eJAtaON1tmbVa0NboAABvfYRoLmVPyfyb5ZJjNadPD4ZjvdU9LszTJjO4Hg4AFSKGycNTflcJcLi+a3KEZ9F9RxdJAO43+eitdn7Im4b/AIj8hxXmnO/Lr1PgPCYOT4KbW3s7U8rcUTa1At/4doc7EV2uADpYMuU5nd5GUEDcPgrllMNaRoSCMwMESIlp3HooOytmNoFxY55zxPePLy4tmDfTVdccZO6zb8RZ9mtiMwrIDnuJFy488wAE5REkSNUbajXvdTy9yaQdNRtRpcSAQRk3A6meMKM/Gk2Dhz6Jj8ZY3tE+Q0HmSArbfaail7RPiu1wiWuz6X/DmE6Gd6uGV3uFOrSiXDxA1HNaAT4i1oBBJIde2gWL2pjs1Soc0wWsE/uy4/ErQ7Bxf/DtEiznt+Tx/M5c8LdpF+zGPpEmrVp9yAZL7PzEzc2ZrIAHJQquEFd7ajTSFAtnMD4p/FpAbrvXK5MDPlIMGCWn+E5TdJtQZcoy5YgCBEb2xoutn2T9lFtHs2x4PdPDgCPE0hwF5PiYSAevFZ7aOwssABwib77m9ytnWbUHhovp0mm5YKLDmO8ydDAHouY1jSJDgP3HH+U6+qxcN+l6+Xn33HLY5t8TebX5Krq4B1ms8UnXdp+S3NfBNeJaRfdu9VXVsE1jSLh26LR1/ouX68F4yqHA9nA2C95J3gC3LVS6lOhOUMZP8P1EIvcu1N0zuMh01vdee5eS3eVb4z4gtDZ9KBLW+gQ8RsLDP90g8W2+Gi46qPeP63KK/E2MXsdNAuNw8m98q1bjJrSPjOx7Mo7upBG52/nIVeOyzxr8CIV1gqgc0OcD8YPqpH39jZsPgL9V3w8vmx69/wBOWWOHtnB2TqH3XeiI3sdU6dQtD98fq1wE6XXKe3qw9+ZjTT4rvj5vJfpjji80BRm4clTW7OarTCYRtpC9WXk0zMdqens071MoYUC+VafBYOm6RF1Iq9nT7un5rhfN8V1/xKzZuLDbG3yV1Rax91T1NnObqN6NQrGmdbcFi477izrqrg4EDTREpUhvA/NR6W0GlsgKFiq73kZBccuO9Yku9NWyJmN2ewmc0EKFSxN8tzHDVS8PhC72iTxH9VLZhA0WbO+GAuPW1yBv3Lrjhb7c7foFlV5sPC3yLjx19kfFSsFSv4Gku4yZ83cPgpeCwIJPeNeyMti2JzAkAHTcforGQBDQAOG7qePmu8xkZ3Q6FTL7Rk8N39fl1Rq22nAXPQD4C2nRQMZjMjXOAJhpdp7QbqBwFiJVXjPteNZvd91kY6BDQQQOMybjUWW5IzavztF3vHoEN+03bjJP69FFYJ3zpJGt+A3o7aBA5n4dFOld+9O0nqUHGY0hkzrfoxsx6mT5BGbhCSGzGbU8ALuPkAT5Km27XljoEZiGNHBu70aPVYys9CpdWJDeLiXep+ivtjvPcuHCo0+Tmub+SqThvGBwA+Cu9lUD3Ve2ndH/AFlv/kueN7iSKevXx1SsHVGMyyAQHAeEANtvmBKvqWLflMzad19N3NdqUyIK5UpkHr+gf1zXotJFdT7WOq1gBSr02uMDMBA4ZoaI6jfCm7SoVKoAbXfSI1y+9wDul0YNcbzcLppE3Hn9RzQ0Zs/DkU+7qPc9wJioR476B1/EB6pmKoPbAd4mnQ6g9D+WqKGOPXd/Xmi06jxLXAEHUHQ/Q8xdS9qpa1B2rPTeoNWqfeEx6+i0lbZJILqZJAuW+83n+83mPMBQamEnXyO9c8sJWplYx1ejUc91vD7v+3BGwtQtMEQPnu08leYjZjhcCRxGqg1cBY6kn4Lllj9q7TxDXEQBp8xp6KLU2awuJLol0wNAeEGxFviuHCljbST8Buvx0XTiskgmBl3iSd5vuXnkuLVgVbGNpNhrS4iAG8tN27knsxToBDHXvaBHKDdNw7GnxmYdGkyTGt9TeJUyphM0XAi3tOv8+S69enNBw+xmlk6OMSNSLTqp7diAwL24oUuptAmNJnxCP3Tr9FHxOOqNeMtVxAvlgRl6i51KZbvqt43XuLOhgSx12mPxK6weKYG3N93RVLdqPIgyZ5cb/JQ6eBqB8nQ6mYgbtVy43J15a9L3aOJpmWxcrN1MDVe7wtMcdyv8LsrQjxTzkept6Kzp4NgMm54CY8+K7YY2MZXbN7P2C9pv4hvAMC/NXuHwECLdBYf1Vrh8E6oYAgDoAOp0CtMPs9jLmHHiQcvkD7XnbkuumVPh9jucATDW/P8AhAu49PMhRe0vZZ1enTbSf3Ra5xJJdLgWgQctgOV+q1Dq06ep/WnJAr4nICQJIid4E/mtbNMTsPsJWoVmVH4gOAPsBriXa2EnmtQ1pfGUWnhIgadd9kWmwvIcZHG+/lGgUh1eBDRATYhHDBggC51Q/urRMASImALSY+ZUmrWImLkCTyA1QqEk5iIj58U2aZ2l9qVGiO7OFY8sJGZzxJMncGeG/Mqw2D2hbjDUqBoYGx4ReCeBgeG2kKsr/Z/hHuLoqXJPtmJJkwrHYvZijRqBlAODn2cS8kAC5JGlgCVrcLZ9LdrQGFx1qS1v8APiI/idDegKymKipims92kC433nT4EHzK0W1ccC5xHhY0ZW8mAQOlpd5LLbHectWs4R3jrco3dJMeS8vky6t/hmk1sucRvJWj7P0j3WJkXysP8ArBVDgmxJHRaPs42aeK3fsxruggqy/wCzTWuh6tLwhcLQW9Fa1cM6mxoGFNcwCXZoBJv4bzAmJ5KsqB8y6g6hNoJJBNzYnWy9PG62zMpboxgGp1OpJkk8Y3CIHkjjCQC60THnGb5Eeqhsec2W14Em0XmZ3ab1mtufaA/CvdQbRpubOeXsLruAJ330Ux7q1q2PYZDSYF3NFjNwDfqi91MAwDAI6HRYvYP2givXbTqU6FMGTnazIZDTkbqd53rY1CGgkDhe8iOHGUymiHU3FhHEaEWPkj1cOyrezXnoGu67mO+B5IJeCS13tDnPxGu5MDy3XRQAqYUsJBBBGoIUavs9r7jwlXYxDXtyvuAIBHtNHL8TeR8lDxGyagu0Zmm4cDAI8zIPJTW12z+K2fHtDz3Hz0Ch1sA12nAi4krSukWe3yKh4jZwI8EDlu/oueWLUrI1NhkvBDz5kbuHOLIGI2hUpOLMpsG6NBm2/nu8lpqtMi0EHoPMqPVwpNz8Ssdz91441SVQ50wYdxn4eYRMPsc1eg1PLeDzVvh8K20DN1EAfVGNBoMnXgNPRbmDGzcHgWMAl8Bur3GKYAG8x8rmVZUNp7NsX4wvMxDKTw2eHibJ81TbZdNPLJAc5rZABiTY31uIhUbuyrQb1TzkAL0YeOe65552N5tPtBs8U3vpvrOyFjCxoA8TsxBLn2Atfpoi7OLHgEEOOpaD7P8AG4adBfmFh8JgqFJ/cuu2oC5xcYALJAEAb85+C1Owe7HeNpsDSCMxA9qQSOsfmrnjIY2/LQurQNZjQaNHRvHmb80x9YnXRQalSLk+SjHESSCC60DxQAeNteS56dE+rjZkNcBA4EkncBFh1KZQH4iYmY3T0UWlQyhPzl1giJX3qbDRJ+JyiBqgvqZRA1SAkZbG8lwFzwEn3Rf16IomUF1pi2vGLnkJlEfU3BCe/KLJlMoDlwASa406LqgE1KstYOFOfE7zNvJMoU+9qNpi06ng0XcfRA2vtIPqw3wtENadzWN3+QBd5LGV1Bn9vYstomdX2jr/APlr/wD5AgU3ltFjSCP1JUbalbvcQGm0XI4TDiPId2z/ALamYmoSeI+oXC9544fST7SaTQGc1ddkj4MUP/bd+Sz5qwIEWWi7It8GI50an8oWfFjedu2remY2l2/x2jaVdsH3e8DYAi0TwlLZXbKvWqtbXZXygQJzuGYxfxfNaHCtOVcdIXv5dac+PyfXaNU5lVpgRoADMG8XItYE7kx9SWoNCsT4W3zEWi5cJDY3zcjzWG0x9Aa5W+gRqbwRBQaNSQmvdBQP7sCbGbZYIgXvM7oT21swg6ppfIQKuIPhBA8NhAvraY14IHvqll/0Od9yj7Y7Q4MMp95XqB4Y1sd0HWBLfZtYlpKlVMtRpY4agtIO8GxB+SxO0/s/DqjnsruaSZgtmOABBBiLLeGUntjPHa2wO2MIXxRr1C5xa0NdRABJcBHtfEAq9ykaLEYDsJVZVZVbivGxwc1xaSQQZGpK9DaO8ADy1lbiPDSqHiP+W49YPJPJrK7hh10iOh1iFBrbOfPhMjop9ag5pIIIcNQdUPviFxsdVWC49FNwezXOBdo0avNgOPNx5CSi0qbR7IFR3EyKQ6b6nwHVSCLy45nAQJ0A4NAs0cgF0YUXavBk4R/dMLnNLHtcbOJa4HwsGgiTeSeS89xOOrud/ZZosHGk6eO+/qvXXPJSLA25K1MtM3Hbx9lHFVHh3dGx/AQNZJ9Vt+zT69JrzVI8bs1xeYAtwbA0UnaPa+kxzmGnVflIEteGMFrgnKSTPBAq9paDKbXOoszEZr13ufGYZoHszG4rerYxuSrltfOMuUayXH2unIfNTKdNrQqOptsjEPDaU0oaKZaQATlDiZeQHSHXuYNlad4SVzsdJR4zFdqVQ3RBdiIsmC4LYEk3dqYF8o4XuTroOMxR6Nd0ObbxQDxgXyzwmJ4wFIa4NCBSZlQn1JKCQCSZSq1YC4x8BcwWH7+sGaDVx4NF3H0t5hQSWONHDF8ftK9mjhTGp5SfgsxUb3YdUf4gA46zIaA54txcaVP/ALpVt2g2w19R0aNAawQbNFgLLM9pNoZAxgIkuIP8NKc9uddzm9KLViXeX/Eqpw7Kpqg5pdBLyRPiJLn/AOpyvKYuJ8439FX7Fc4U54yfyUyNOvpCmPdtsJ6WneCItbS3zV92PfJrTvp1P5QsQ1su6Hetv2GZ+0cOLX/FoWPH4+N3tq+kTC1LLtZyi4ZyLVK9ANSghRqjYMixFwRuIuD1SoPXa6IJSrTe+p147/n8UdzpCrvvRyhk+GS6D+KA2QeYAtyCLSxKA9OrBT6vEKHUqJ9LEKm3cTi3Fxc4kkkXjlEmOikU6gcFFe4gyDEacZG9crY0ueXEAE3MCAeJjidfNQGfThFp1hEG4Q2VswQaghBcUcQxzQyqSQPZeLvZyP4m8jpu4IGLwLmEe803a5t2uHEfRV7K6mYTaVSmD3b3NBuQIifMJoEdUGgiFwNlMba5QK+OjRBIqYgNsNVC2lTc0gFwzXzNFyzk46ZuQmN6iuJd+ro1OhxQeTVMe5zjne9wzOMTN3OJJ6lDqVm+6HDirPavZes2pUFOmXNLiWuH4dwUNnZXFO/unLttyqfh9sO7rxuJyAhsu0BIhrRu94+S9KZUGUZSIjWZ3LzrZnY6tMVBlEzfkPiVtsFTDGhjZhtoj181jJvFbVaLWht8ziJIF2tB0bO9/HcNNU6m1BoU0+tVgLDRVnprLJtNqe8wgZiK8Cyn5/u2ELz/AGlfTiKc2H+I/BRNkYHv6wabNHieeDB7V/h5oPaHbLalVx91vhbwa0adDHzKxldCFQxP7QPNgwOeb6imx1Uza/sR5rJ7YpuNbJcljKVLq4MFWr5mo90q6pPJp4niMNWIiTo0E68pVTtmfv8AVEkAVXkcILnO/MJjNY9JVhh6OVoEEQOGvoi1Wm1ptx9EHCaC9pt+YRq++3P6BJuY9nybg6ZLr6+phbfsSf8AiPX+RY7BMOuX10+C13Ycf8QP8XwYVMbtq+lU1sOPIkehRKhQ8Raq8cHvH+opPmF0iGNdBRqgkKKTBUljrKohmkTIupeKyZyac5CBY6tJF284M3Qc8O+fTenZYcWm1yNbA+6Ty08kDjogusVxlVcqSgkMqSEKoxDpPjepBMoFVqUwGlhdmI8TTucNSHaFp14j0RmVMwUGrTTade/DiPpyQS6jITBVRmvDghOpIJdJzXS6o+Gi2VsGo48Gt/8AI2HwUI3JgQJMCZgbgTAk848lyhhlNbTACKZSowm1XcFypUlJlNQMZSRHEBKo8AWUQ4toMEE2tBiDO+10E5lRjWOJGao6zAR4WjfUPE7gPM7lGoUITKUm5UgVEBu9gIAMlDe4lEpMhEHpiyBiqyLUdAUns7ghWqlz/wCypDO87rXa34T0CKl1G/dMHBtVr3dxbTFg3l/U8FjX1AGka6k8yTKt+0e0zXqucdNQODdGj9c1TvgcNPjw5rKwTZDA+qaY/vKdan/novaPyVNjH5sU15/vKNGpw9ugyT6yrfY9bJiqDjoKrPQmD5XUTaGzsjsOHTLWVaBgb6Fao0a/ulqsvSX2VB55EfqdE9zzu466BMogSQBp5W1uOKZi7DQTz0Uyn6T5EpUngznv1kei2PYEHv2Txd/9ZWO2dSm2kGbLa9igPvDOr/5CuWGHG7W+lXjq/wC3q2iKlT+cpv3nkmbVkYmt/wBSp/OUM1LL0I5Vr8kehXHBV1arwT8NWQWFRwhFw2MgsqQDkcAQROYAWnqJHkFDfUXMK6XFo94EeYuPj80RJx5a55eyQ1xOsSI3HygobWrlAZpbOtx/EJgeYJCdSPqgDUYi0Xp72Sg5YKAz2ynYHECm8lzQ5jhle072ngfdcDcEJrXJlRAPPBMTE2mJjdPNHbXB1UR44IOclFW8wgPqldqOSpCUQ6mxOfVhPrGAo1MZnhp0JAPqFFGrYWKRqPdlzWptiS8jV3Jg47zooFDDb580fFVnPdmcSTYbrAWAHADknhghA7MGhNNTgh1UNmqqDh6KHWQWCSE7EmFAHE1ybDXcBv4BaPaBGFwrcOD43w+qetw35D/DzVb2Toh+MZPuy4dQLJu165fXqF1zLvgYA9AsZXUaV9bWwHMn0t8lDxtQDSPTepdUxcb9VDIzTIFvqvHc0Qe/Fjwv8ZBVt2npyXvG80cSOGWswYesPKpSBP8AEFBFEW/W9W5GfD4cHQnE0SONPuH1QD0exrhzXTwZ7tiqNp3/AKMc96bVbI6aKLh8UXZQYuYPzU5zQHFsWAnmvRznpCwtOb7+IWz7E/29Pq/+VyyNKkJB3gLV9kD+3o+f8rkavpWbdbGKrf8AUf8AzFAAsrTtA0fe69h7fzAUFnQLbKDUbK5RbF7qY8ckOk68QEDgbKNWbBkfoqygcAmVaY4DcqC4EsNSm6o39m6MwkiNznAjSD4k3aNIU6ji1wc3MRLdCQdfMQfPkgzaItdBe7wjn+UgfNNoktemuQaVSwRqhQDa8go4KinVPpH4IO1aajimBumecKbuUaoE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320480" cy="317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0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25KLegend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90204" b="79454"/>
          <a:stretch/>
        </p:blipFill>
        <p:spPr bwMode="auto">
          <a:xfrm>
            <a:off x="1763688" y="1354666"/>
            <a:ext cx="6388014" cy="51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t3.gstatic.com/images?q=tbn:ANd9GcT-iSPS_CUC2oslpyOT-dAipTEhqwo5SpYZayf4ei0tC9Mzi9Jq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48" y="2412587"/>
            <a:ext cx="432604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2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25KLegend-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3" t="17686" r="65102" b="80500"/>
          <a:stretch/>
        </p:blipFill>
        <p:spPr bwMode="auto">
          <a:xfrm>
            <a:off x="251520" y="1700807"/>
            <a:ext cx="3601508" cy="3387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t0.gstatic.com/images?q=tbn:ANd9GcRs2OcvCasdTeSNqRp9ndngA3gQXoj9T01tVgJRYeql0YHBcix7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42316"/>
            <a:ext cx="4733520" cy="35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6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25KLegend-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 t="44260" r="96486" b="54176"/>
          <a:stretch/>
        </p:blipFill>
        <p:spPr bwMode="auto">
          <a:xfrm>
            <a:off x="539552" y="548680"/>
            <a:ext cx="3960440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t2.gstatic.com/images?q=tbn:ANd9GcQJTxg3W6EjXqlrHGsF8s-CkRPZhEQdru5vjMuuV2bWXDDWLTLe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96850"/>
            <a:ext cx="4411191" cy="33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0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232</Words>
  <Application>Microsoft Macintosh PowerPoint</Application>
  <PresentationFormat>On-screen Show (4:3)</PresentationFormat>
  <Paragraphs>48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Why do we use map symbols?</vt:lpstr>
      <vt:lpstr>Map Symbols</vt:lpstr>
      <vt:lpstr>Different Types of Symbol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makes a good map symbol?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emma.worsfold</dc:creator>
  <cp:lastModifiedBy>Carol Carter</cp:lastModifiedBy>
  <cp:revision>7</cp:revision>
  <dcterms:created xsi:type="dcterms:W3CDTF">2011-11-09T11:48:17Z</dcterms:created>
  <dcterms:modified xsi:type="dcterms:W3CDTF">2016-07-11T14:08:16Z</dcterms:modified>
</cp:coreProperties>
</file>