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8" r:id="rId3"/>
    <p:sldId id="263" r:id="rId4"/>
    <p:sldId id="264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  <p:embeddedFont>
      <p:font typeface="Twinkl SemiBold" charset="0"/>
      <p:bold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A9C4F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85B3E-1FC1-BE4A-AFBD-BD5944D018E6}" v="1" dt="2021-02-03T13:08:2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1F85B3E-1FC1-BE4A-AFBD-BD5944D018E6}"/>
    <pc:docChg chg="delSld">
      <pc:chgData name="" userId="" providerId="" clId="Web-{01F85B3E-1FC1-BE4A-AFBD-BD5944D018E6}" dt="2021-02-03T13:08:29.735" v="0"/>
      <pc:docMkLst>
        <pc:docMk/>
      </pc:docMkLst>
      <pc:sldChg chg="del">
        <pc:chgData name="" userId="" providerId="" clId="Web-{01F85B3E-1FC1-BE4A-AFBD-BD5944D018E6}" dt="2021-02-03T13:08:29.735" v="0"/>
        <pc:sldMkLst>
          <pc:docMk/>
          <pc:sldMk cId="0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C9080-DE42-46AE-A1E1-4230ED5C9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B423-FE76-4012-A560-1165D5E1AB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D69A63-F5AD-4C42-9106-102612A72073}" type="datetimeFigureOut">
              <a:rPr lang="en-GB"/>
              <a:pPr>
                <a:defRPr/>
              </a:pPr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1826D-518F-499A-A145-0CA4D6AA52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43CE-17AD-48E0-8731-7F8AEB18D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34EEA66-017C-478E-870D-ED0247EA44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52AC8-4B0D-4301-8B13-D08AF18B12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2377E-B9B0-4391-AD7E-0826C9A6D3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D8A42C-A49F-4C97-B53E-DEB127081917}" type="datetimeFigureOut">
              <a:rPr lang="en-GB"/>
              <a:pPr>
                <a:defRPr/>
              </a:pPr>
              <a:t>03/11/2022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C3094AD-44A0-4806-9696-237ADC2194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5D6EC1-185C-43EE-9EC6-7895DAB31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5E9B-1CF9-4B87-B455-1B84632622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F1EBA-B95D-42F8-8520-01B1EE740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CC9094D-5886-4F1C-A58E-A2C7272C15D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14F34E-9738-454D-938C-6BD9F68AC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41FBC5F-8BCB-4B2A-A6EA-5F1F22AFC77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CB29BE7-CCE0-435B-9C6B-81816AA7F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FEBBF0E-F537-4069-ABA2-E3DD7E13DD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0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EF305D1-633A-48DA-823E-3A66782EE1A9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A3EB759-E5A7-4A6A-927D-1C05530F58A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BA81E8-17C1-48E0-B068-E7811ECBE47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D3496B-048E-4D24-84BB-0AEA3BF1A62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E6417414-B4D7-42CF-9154-89143F32FEBB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619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6DD6AC9-9C4A-4DB2-9857-17D8B802E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5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9BE-3CB0-450F-A0F1-5DE013B374EB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4816-054B-4433-811E-AC364C02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7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6EE688-A204-467C-A0F2-F70D89481F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39783C-7174-417F-99A1-DE3C0B3B31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19C52F-E412-4464-A55C-A1530D1F18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Title 1"/>
          <p:cNvSpPr txBox="1">
            <a:spLocks/>
          </p:cNvSpPr>
          <p:nvPr/>
        </p:nvSpPr>
        <p:spPr bwMode="auto">
          <a:xfrm>
            <a:off x="1657350" y="2056211"/>
            <a:ext cx="58293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300" b="1">
                <a:solidFill>
                  <a:srgbClr val="1F497D"/>
                </a:solidFill>
                <a:latin typeface="Cambria" pitchFamily="18" charset="0"/>
                <a:cs typeface="Arial" charset="0"/>
              </a:rPr>
              <a:t>Primary </a:t>
            </a:r>
            <a:r>
              <a:rPr lang="en-US" altLang="en-US" sz="3300" b="1" dirty="0">
                <a:solidFill>
                  <a:srgbClr val="1F497D"/>
                </a:solidFill>
                <a:latin typeface="Cambria" pitchFamily="18" charset="0"/>
                <a:cs typeface="Arial" charset="0"/>
              </a:rPr>
              <a:t>Resource</a:t>
            </a:r>
            <a:endParaRPr lang="en-GB" altLang="en-US" sz="3300" b="1" dirty="0">
              <a:solidFill>
                <a:srgbClr val="1F497D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1385888" y="3043237"/>
            <a:ext cx="63722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None/>
              <a:defRPr/>
            </a:pPr>
            <a:endParaRPr lang="en-GB" altLang="en-US" sz="2400" b="1" dirty="0">
              <a:solidFill>
                <a:srgbClr val="1F497D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0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30" y="976314"/>
            <a:ext cx="81081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92C06DE-3509-4862-A0A7-3D7F35692171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725D24B-C6A8-4832-A9FD-EA95A234E02E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1302C304-0AB4-4AFB-A723-409CD92885F7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5BA80965-2E76-4513-BDC8-75BACCFC3FBF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3C651093-DD18-48F0-9823-69089085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r>
              <a:rPr lang="en-GB" altLang="en-US">
                <a:latin typeface="Twinkl" pitchFamily="2" charset="0"/>
              </a:rPr>
              <a:t>I can organise a non-chronological report using a spidergram.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3221F91F-3691-4F39-AFF0-EF48B34D2BB8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/>
              <a:t>I can explain why non-chronological reports are important and the job they do.</a:t>
            </a:r>
          </a:p>
          <a:p>
            <a:pPr eaLnBrk="1" hangingPunct="1"/>
            <a:r>
              <a:rPr lang="en-GB" altLang="en-US"/>
              <a:t>I can explain why it is important to plan my writing. </a:t>
            </a:r>
          </a:p>
          <a:p>
            <a:pPr eaLnBrk="1" hangingPunct="1"/>
            <a:r>
              <a:rPr lang="en-GB" altLang="en-US"/>
              <a:t>I can use a spidergram to help organise my ideas for writing a non-chronological report.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31E43760-223E-4CC6-8716-826958B0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Why do we read and write reports?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41C21ECF-8A2B-44FC-93F8-C88774F6B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2109788"/>
            <a:ext cx="76184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Reports organise and store information.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We read them to find out information.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We write them to give information to others.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A non-chronological reports means that information does not need to be organised in a special order.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03382F6B-E7C1-4764-837C-72C1942F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276725"/>
            <a:ext cx="12366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34EF2C82-C36C-4F66-975B-03B7549D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Why do I need to plan my report before I write it?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588D5CD-87D5-494D-B491-CC70C86A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2598738"/>
            <a:ext cx="76184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To help me plan and organise my ideas and information I have researched or collected.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To organise the information into subject areas using sub-headings so that it is easier for the reader to follow.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To organise what I will include in each section to help make my writing clearer.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3C3F2B7-8F61-4C56-9539-81E0E06C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Step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2975F-F144-4A00-84F2-9AA9D5A9C5D8}"/>
              </a:ext>
            </a:extLst>
          </p:cNvPr>
          <p:cNvSpPr/>
          <p:nvPr/>
        </p:nvSpPr>
        <p:spPr>
          <a:xfrm>
            <a:off x="769938" y="1408113"/>
            <a:ext cx="7618412" cy="976312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Decide what the title of your report is going to be and write this in the centre of your plan.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1523E0-30B9-481E-8FB1-AFA2ABD0ABB1}"/>
              </a:ext>
            </a:extLst>
          </p:cNvPr>
          <p:cNvSpPr/>
          <p:nvPr/>
        </p:nvSpPr>
        <p:spPr>
          <a:xfrm>
            <a:off x="3463925" y="2844800"/>
            <a:ext cx="2206625" cy="22082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1"/>
                </a:solidFill>
              </a:rPr>
              <a:t>Guinea Pigs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11B855FE-6E4E-4AE9-A43D-57168949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7194">
            <a:off x="5376863" y="3227388"/>
            <a:ext cx="360203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3E5B5D3-A7ED-47EB-9CDC-6625256F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Step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49D09-B943-4B41-88D0-374DB6B39579}"/>
              </a:ext>
            </a:extLst>
          </p:cNvPr>
          <p:cNvSpPr/>
          <p:nvPr/>
        </p:nvSpPr>
        <p:spPr>
          <a:xfrm>
            <a:off x="769938" y="1408113"/>
            <a:ext cx="7618412" cy="1530350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Next, organise the information you would like to include by deciding on the main key areas you think the reader will find interesting.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Add a sub-heading for each of these to your plan. Remember to include an introduction so it is clear what your report is about.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874C9D-2425-485D-B0DA-9F206FD607D7}"/>
              </a:ext>
            </a:extLst>
          </p:cNvPr>
          <p:cNvSpPr/>
          <p:nvPr/>
        </p:nvSpPr>
        <p:spPr>
          <a:xfrm>
            <a:off x="3463925" y="2844800"/>
            <a:ext cx="2206625" cy="22082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1"/>
                </a:solidFill>
              </a:rPr>
              <a:t>Guinea Pigs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975DDE-95E5-4802-9969-C1F6D2F8892D}"/>
              </a:ext>
            </a:extLst>
          </p:cNvPr>
          <p:cNvSpPr/>
          <p:nvPr/>
        </p:nvSpPr>
        <p:spPr>
          <a:xfrm>
            <a:off x="5983288" y="2844800"/>
            <a:ext cx="2281237" cy="8874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they look like?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388525-1FB0-4910-BDC9-9820A10E7743}"/>
              </a:ext>
            </a:extLst>
          </p:cNvPr>
          <p:cNvSpPr/>
          <p:nvPr/>
        </p:nvSpPr>
        <p:spPr>
          <a:xfrm>
            <a:off x="6083300" y="4400550"/>
            <a:ext cx="2281238" cy="8874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Where do they live?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AB9B55-9705-4E62-9F3D-096334F10D05}"/>
              </a:ext>
            </a:extLst>
          </p:cNvPr>
          <p:cNvSpPr/>
          <p:nvPr/>
        </p:nvSpPr>
        <p:spPr>
          <a:xfrm>
            <a:off x="3389313" y="5321300"/>
            <a:ext cx="2281237" cy="8874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Interesting facts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00402C-65E3-434A-B765-6AB40D05A737}"/>
              </a:ext>
            </a:extLst>
          </p:cNvPr>
          <p:cNvSpPr/>
          <p:nvPr/>
        </p:nvSpPr>
        <p:spPr>
          <a:xfrm>
            <a:off x="769938" y="4400550"/>
            <a:ext cx="2281237" cy="8874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they eat?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040649-B91F-4D95-AFC8-E6209C1BD850}"/>
              </a:ext>
            </a:extLst>
          </p:cNvPr>
          <p:cNvSpPr/>
          <p:nvPr/>
        </p:nvSpPr>
        <p:spPr>
          <a:xfrm>
            <a:off x="869950" y="2844800"/>
            <a:ext cx="2281238" cy="8874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Introduction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406A82-E69F-490E-92F1-1A6EBC1C7E74}"/>
              </a:ext>
            </a:extLst>
          </p:cNvPr>
          <p:cNvCxnSpPr>
            <a:endCxn id="5" idx="2"/>
          </p:cNvCxnSpPr>
          <p:nvPr/>
        </p:nvCxnSpPr>
        <p:spPr>
          <a:xfrm flipV="1">
            <a:off x="5561013" y="3287713"/>
            <a:ext cx="422275" cy="1412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AA93F2-844C-4BFD-AAE0-3E0BD4DB8730}"/>
              </a:ext>
            </a:extLst>
          </p:cNvPr>
          <p:cNvCxnSpPr/>
          <p:nvPr/>
        </p:nvCxnSpPr>
        <p:spPr>
          <a:xfrm>
            <a:off x="5614988" y="4240213"/>
            <a:ext cx="592137" cy="3778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953D0F-76D7-4CFD-9ACC-4934851F8454}"/>
              </a:ext>
            </a:extLst>
          </p:cNvPr>
          <p:cNvCxnSpPr/>
          <p:nvPr/>
        </p:nvCxnSpPr>
        <p:spPr>
          <a:xfrm flipH="1" flipV="1">
            <a:off x="3100388" y="3429000"/>
            <a:ext cx="409575" cy="1317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74E96B-AC64-4907-8D47-E25024888A29}"/>
              </a:ext>
            </a:extLst>
          </p:cNvPr>
          <p:cNvCxnSpPr/>
          <p:nvPr/>
        </p:nvCxnSpPr>
        <p:spPr>
          <a:xfrm flipH="1">
            <a:off x="3008313" y="4429125"/>
            <a:ext cx="555625" cy="2635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51CDE-62EC-4E6E-ADE2-BB78A4DFC501}"/>
              </a:ext>
            </a:extLst>
          </p:cNvPr>
          <p:cNvCxnSpPr>
            <a:stCxn id="4" idx="4"/>
            <a:endCxn id="7" idx="0"/>
          </p:cNvCxnSpPr>
          <p:nvPr/>
        </p:nvCxnSpPr>
        <p:spPr>
          <a:xfrm flipH="1">
            <a:off x="4530725" y="5053013"/>
            <a:ext cx="36513" cy="2682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5DA50E7-2543-44C4-B9A5-AD01F81F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Step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A02A0-66FA-4FBA-BAC8-C410237451BC}"/>
              </a:ext>
            </a:extLst>
          </p:cNvPr>
          <p:cNvSpPr/>
          <p:nvPr/>
        </p:nvSpPr>
        <p:spPr>
          <a:xfrm>
            <a:off x="769938" y="1408113"/>
            <a:ext cx="7618412" cy="1530350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Now it’s time to plan what you will write in each section.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Remember to include key facts about each sub-heading, you don’t need to write in full sentences at this stage, more detail and description can be added when you write the actual report.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6A5CBE-6101-4E1E-8D80-09E7C40776D0}"/>
              </a:ext>
            </a:extLst>
          </p:cNvPr>
          <p:cNvSpPr/>
          <p:nvPr/>
        </p:nvSpPr>
        <p:spPr>
          <a:xfrm>
            <a:off x="3463925" y="2844800"/>
            <a:ext cx="2206625" cy="22082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b="1" dirty="0">
                <a:solidFill>
                  <a:schemeClr val="tx1"/>
                </a:solidFill>
              </a:rPr>
              <a:t>What do they eat?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781A29-6547-4ADB-AF33-CC979CEB2CDA}"/>
              </a:ext>
            </a:extLst>
          </p:cNvPr>
          <p:cNvSpPr/>
          <p:nvPr/>
        </p:nvSpPr>
        <p:spPr>
          <a:xfrm>
            <a:off x="5780088" y="2593975"/>
            <a:ext cx="2281237" cy="8858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Guinea Pigs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737ADE-690A-4A69-9F14-2A321C821A3B}"/>
              </a:ext>
            </a:extLst>
          </p:cNvPr>
          <p:cNvSpPr/>
          <p:nvPr/>
        </p:nvSpPr>
        <p:spPr>
          <a:xfrm>
            <a:off x="5289550" y="4400550"/>
            <a:ext cx="3074988" cy="18065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Drink water to stop getting thirsty, they get a lot of water from eating grass.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AAB887-1337-4734-8364-F2906F1EA955}"/>
              </a:ext>
            </a:extLst>
          </p:cNvPr>
          <p:cNvSpPr/>
          <p:nvPr/>
        </p:nvSpPr>
        <p:spPr>
          <a:xfrm>
            <a:off x="954088" y="4672013"/>
            <a:ext cx="2282825" cy="1420812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Foods like grass and hay for their teeth.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1EC565-4243-4BFA-A5AD-8EDA6B4E5687}"/>
              </a:ext>
            </a:extLst>
          </p:cNvPr>
          <p:cNvSpPr/>
          <p:nvPr/>
        </p:nvSpPr>
        <p:spPr>
          <a:xfrm>
            <a:off x="869950" y="2844800"/>
            <a:ext cx="2281238" cy="8874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Grass and vegetables.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0D9D5A-742D-4E3F-9370-F9F82749DE61}"/>
              </a:ext>
            </a:extLst>
          </p:cNvPr>
          <p:cNvCxnSpPr/>
          <p:nvPr/>
        </p:nvCxnSpPr>
        <p:spPr>
          <a:xfrm flipH="1">
            <a:off x="5448300" y="3184525"/>
            <a:ext cx="385763" cy="1270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D3FDB1-F38D-4ED9-8629-51C48E6C61EF}"/>
              </a:ext>
            </a:extLst>
          </p:cNvPr>
          <p:cNvCxnSpPr/>
          <p:nvPr/>
        </p:nvCxnSpPr>
        <p:spPr>
          <a:xfrm>
            <a:off x="5614988" y="4240213"/>
            <a:ext cx="473075" cy="28575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9FFA57-BA2B-4C1C-9FCB-19BE38BE9C7C}"/>
              </a:ext>
            </a:extLst>
          </p:cNvPr>
          <p:cNvCxnSpPr/>
          <p:nvPr/>
        </p:nvCxnSpPr>
        <p:spPr>
          <a:xfrm flipH="1" flipV="1">
            <a:off x="3100388" y="3429000"/>
            <a:ext cx="409575" cy="1317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A2B43C-926C-4740-BA7B-55A0A718EEBF}"/>
              </a:ext>
            </a:extLst>
          </p:cNvPr>
          <p:cNvCxnSpPr>
            <a:endCxn id="8" idx="7"/>
          </p:cNvCxnSpPr>
          <p:nvPr/>
        </p:nvCxnSpPr>
        <p:spPr>
          <a:xfrm flipH="1">
            <a:off x="2901950" y="4429125"/>
            <a:ext cx="661988" cy="45085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315E38B-DF7C-435D-90CE-06095B9D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Step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C8613-ADB0-40D9-B34D-A512C5D4F2A7}"/>
              </a:ext>
            </a:extLst>
          </p:cNvPr>
          <p:cNvSpPr/>
          <p:nvPr/>
        </p:nvSpPr>
        <p:spPr>
          <a:xfrm>
            <a:off x="769938" y="1408113"/>
            <a:ext cx="7618412" cy="12525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Check through your plan and add any important words or technical vocabulary to each section which you think the reader will find interesting.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4BCEBD-6318-4F7C-B5E8-646519295F12}"/>
              </a:ext>
            </a:extLst>
          </p:cNvPr>
          <p:cNvSpPr/>
          <p:nvPr/>
        </p:nvSpPr>
        <p:spPr>
          <a:xfrm>
            <a:off x="3362325" y="2844800"/>
            <a:ext cx="2206625" cy="220821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00" b="1" dirty="0">
                <a:solidFill>
                  <a:schemeClr val="tx1"/>
                </a:solidFill>
              </a:rPr>
              <a:t>What do they eat?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552D3A-17D8-461D-BE12-89F98F0D824F}"/>
              </a:ext>
            </a:extLst>
          </p:cNvPr>
          <p:cNvSpPr/>
          <p:nvPr/>
        </p:nvSpPr>
        <p:spPr>
          <a:xfrm>
            <a:off x="5678488" y="2593975"/>
            <a:ext cx="2281237" cy="8858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Guinea Pigs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506FDB-5A37-42DA-80C6-84A283B41E7A}"/>
              </a:ext>
            </a:extLst>
          </p:cNvPr>
          <p:cNvSpPr/>
          <p:nvPr/>
        </p:nvSpPr>
        <p:spPr>
          <a:xfrm>
            <a:off x="5218113" y="4240213"/>
            <a:ext cx="3170237" cy="1839912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A9C4F"/>
                </a:solidFill>
              </a:rPr>
              <a:t>Drink day or night.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Drink water to stop getting thirsty, they get a lot of water from eating grass.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DEB220-C651-4781-9DB3-338EB0849AA2}"/>
              </a:ext>
            </a:extLst>
          </p:cNvPr>
          <p:cNvSpPr/>
          <p:nvPr/>
        </p:nvSpPr>
        <p:spPr>
          <a:xfrm>
            <a:off x="852488" y="4672013"/>
            <a:ext cx="2282825" cy="1420812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A9C4F"/>
                </a:solidFill>
              </a:rPr>
              <a:t>Tough</a:t>
            </a:r>
            <a:r>
              <a:rPr lang="en-GB" dirty="0">
                <a:solidFill>
                  <a:schemeClr val="tx1"/>
                </a:solidFill>
              </a:rPr>
              <a:t> foods like grass and hay to</a:t>
            </a:r>
            <a:r>
              <a:rPr lang="en-GB" dirty="0">
                <a:solidFill>
                  <a:srgbClr val="7A9C4F"/>
                </a:solidFill>
              </a:rPr>
              <a:t> grind </a:t>
            </a:r>
            <a:r>
              <a:rPr lang="en-GB" dirty="0">
                <a:solidFill>
                  <a:schemeClr val="tx1"/>
                </a:solidFill>
              </a:rPr>
              <a:t>their teeth.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8B81F9-5354-4FC0-9A57-E0E84AB31863}"/>
              </a:ext>
            </a:extLst>
          </p:cNvPr>
          <p:cNvSpPr/>
          <p:nvPr/>
        </p:nvSpPr>
        <p:spPr>
          <a:xfrm>
            <a:off x="768350" y="2660650"/>
            <a:ext cx="2281238" cy="1071563"/>
          </a:xfrm>
          <a:prstGeom prst="ellipse">
            <a:avLst/>
          </a:prstGeom>
          <a:solidFill>
            <a:schemeClr val="bg1"/>
          </a:solidFill>
          <a:ln w="25400">
            <a:solidFill>
              <a:srgbClr val="7A9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A9C4F"/>
                </a:solidFill>
              </a:rPr>
              <a:t>Vegetarians</a:t>
            </a:r>
            <a:r>
              <a:rPr lang="en-GB" dirty="0">
                <a:solidFill>
                  <a:schemeClr val="tx1"/>
                </a:solidFill>
              </a:rPr>
              <a:t> Grass and vegetables.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46E595-5857-4D6B-9BA7-19CCD426E3AF}"/>
              </a:ext>
            </a:extLst>
          </p:cNvPr>
          <p:cNvCxnSpPr/>
          <p:nvPr/>
        </p:nvCxnSpPr>
        <p:spPr>
          <a:xfrm flipH="1">
            <a:off x="5346700" y="3184525"/>
            <a:ext cx="385763" cy="1270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054CF5-835C-4424-A542-5D06D41D9972}"/>
              </a:ext>
            </a:extLst>
          </p:cNvPr>
          <p:cNvCxnSpPr/>
          <p:nvPr/>
        </p:nvCxnSpPr>
        <p:spPr>
          <a:xfrm>
            <a:off x="5513388" y="4240213"/>
            <a:ext cx="360362" cy="1666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7AA02F-E4C2-49A2-81AC-F7A1905C19D6}"/>
              </a:ext>
            </a:extLst>
          </p:cNvPr>
          <p:cNvCxnSpPr/>
          <p:nvPr/>
        </p:nvCxnSpPr>
        <p:spPr>
          <a:xfrm flipH="1" flipV="1">
            <a:off x="2998788" y="3429000"/>
            <a:ext cx="409575" cy="1317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721CFF-353A-4DF5-8D4E-7C7D14E58BF8}"/>
              </a:ext>
            </a:extLst>
          </p:cNvPr>
          <p:cNvCxnSpPr>
            <a:endCxn id="8" idx="7"/>
          </p:cNvCxnSpPr>
          <p:nvPr/>
        </p:nvCxnSpPr>
        <p:spPr>
          <a:xfrm flipH="1">
            <a:off x="2800350" y="4429125"/>
            <a:ext cx="661988" cy="45085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</TotalTime>
  <Words>429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Cambria</vt:lpstr>
      <vt:lpstr>Twinkl</vt:lpstr>
      <vt:lpstr>Twinkl SemiBold</vt:lpstr>
      <vt:lpstr>Wingdings 2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Why do we read and write reports?</vt:lpstr>
      <vt:lpstr>Why do I need to plan my report before I write it?</vt:lpstr>
      <vt:lpstr>Step 1</vt:lpstr>
      <vt:lpstr>Step 2</vt:lpstr>
      <vt:lpstr>Step 3</vt:lpstr>
      <vt:lpstr>Step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Desk</cp:lastModifiedBy>
  <cp:revision>8</cp:revision>
  <dcterms:created xsi:type="dcterms:W3CDTF">2017-03-10T10:22:49Z</dcterms:created>
  <dcterms:modified xsi:type="dcterms:W3CDTF">2022-11-03T14:48:17Z</dcterms:modified>
</cp:coreProperties>
</file>