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57" r:id="rId3"/>
    <p:sldId id="258" r:id="rId4"/>
    <p:sldId id="264" r:id="rId5"/>
    <p:sldId id="259" r:id="rId6"/>
    <p:sldId id="260" r:id="rId7"/>
    <p:sldId id="263" r:id="rId8"/>
    <p:sldId id="261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82BD40-A652-4732-A079-D8BD67EE3507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1DA002-938E-43C9-B248-4C191D50C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8018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A65AE-7CF7-414C-8862-C3DA82CE46A2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24FA7-07FD-4EC3-9F9C-73F34A4F9B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426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A65AE-7CF7-414C-8862-C3DA82CE46A2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24FA7-07FD-4EC3-9F9C-73F34A4F9B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297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A65AE-7CF7-414C-8862-C3DA82CE46A2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24FA7-07FD-4EC3-9F9C-73F34A4F9B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38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A65AE-7CF7-414C-8862-C3DA82CE46A2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24FA7-07FD-4EC3-9F9C-73F34A4F9B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438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A65AE-7CF7-414C-8862-C3DA82CE46A2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24FA7-07FD-4EC3-9F9C-73F34A4F9B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244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A65AE-7CF7-414C-8862-C3DA82CE46A2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24FA7-07FD-4EC3-9F9C-73F34A4F9B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388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A65AE-7CF7-414C-8862-C3DA82CE46A2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24FA7-07FD-4EC3-9F9C-73F34A4F9B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13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A65AE-7CF7-414C-8862-C3DA82CE46A2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24FA7-07FD-4EC3-9F9C-73F34A4F9B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160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A65AE-7CF7-414C-8862-C3DA82CE46A2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24FA7-07FD-4EC3-9F9C-73F34A4F9B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188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A65AE-7CF7-414C-8862-C3DA82CE46A2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24FA7-07FD-4EC3-9F9C-73F34A4F9B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535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A65AE-7CF7-414C-8862-C3DA82CE46A2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24FA7-07FD-4EC3-9F9C-73F34A4F9B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925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A65AE-7CF7-414C-8862-C3DA82CE46A2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24FA7-07FD-4EC3-9F9C-73F34A4F9B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733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Writing Captions </a:t>
            </a:r>
          </a:p>
        </p:txBody>
      </p:sp>
    </p:spTree>
    <p:extLst>
      <p:ext uri="{BB962C8B-B14F-4D97-AF65-F5344CB8AC3E}">
        <p14:creationId xmlns:p14="http://schemas.microsoft.com/office/powerpoint/2010/main" val="1814687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566738"/>
          </a:xfrm>
        </p:spPr>
        <p:txBody>
          <a:bodyPr>
            <a:noAutofit/>
          </a:bodyPr>
          <a:lstStyle/>
          <a:p>
            <a:pPr algn="ctr"/>
            <a:r>
              <a:rPr lang="en-GB" sz="4000" dirty="0"/>
              <a:t>Stranded whale dies on Kent beach </a:t>
            </a:r>
          </a:p>
        </p:txBody>
      </p:sp>
      <p:pic>
        <p:nvPicPr>
          <p:cNvPr id="8" name="Picture Placeholder 7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4" b="474"/>
          <a:stretch>
            <a:fillRect/>
          </a:stretch>
        </p:blipFill>
        <p:spPr>
          <a:xfrm>
            <a:off x="251520" y="970384"/>
            <a:ext cx="8640762" cy="4114800"/>
          </a:xfrm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467544" y="5229200"/>
            <a:ext cx="7992888" cy="804862"/>
          </a:xfrm>
        </p:spPr>
        <p:txBody>
          <a:bodyPr>
            <a:noAutofit/>
          </a:bodyPr>
          <a:lstStyle/>
          <a:p>
            <a:r>
              <a:rPr lang="en-GB" sz="2400" dirty="0"/>
              <a:t>Investigators  looking at the sperm whale that dies after being washed up at </a:t>
            </a:r>
            <a:r>
              <a:rPr lang="en-GB" sz="2400" dirty="0" err="1"/>
              <a:t>Pegwell</a:t>
            </a:r>
            <a:r>
              <a:rPr lang="en-GB" sz="2400" dirty="0"/>
              <a:t> Bay in Kent. 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5940152" y="764704"/>
            <a:ext cx="936104" cy="648072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5616116" y="5841268"/>
            <a:ext cx="1404156" cy="324036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732240" y="1476073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Headline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16216" y="6084585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3030897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640960" cy="566738"/>
          </a:xfrm>
        </p:spPr>
        <p:txBody>
          <a:bodyPr>
            <a:noAutofit/>
          </a:bodyPr>
          <a:lstStyle/>
          <a:p>
            <a:pPr algn="ctr"/>
            <a:r>
              <a:rPr lang="en-US" sz="4000" dirty="0"/>
              <a:t>Hotel offers dogs paw-</a:t>
            </a:r>
            <a:r>
              <a:rPr lang="en-US" sz="4000" dirty="0" err="1"/>
              <a:t>fect</a:t>
            </a:r>
            <a:r>
              <a:rPr lang="en-US" sz="4000" dirty="0"/>
              <a:t> break! </a:t>
            </a:r>
            <a:endParaRPr lang="en-GB" sz="4000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3" r="1923"/>
          <a:stretch>
            <a:fillRect/>
          </a:stretch>
        </p:blipFill>
        <p:spPr>
          <a:xfrm>
            <a:off x="1792288" y="1042392"/>
            <a:ext cx="5486400" cy="411480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7544" y="5367338"/>
            <a:ext cx="8280920" cy="804862"/>
          </a:xfrm>
        </p:spPr>
        <p:txBody>
          <a:bodyPr>
            <a:noAutofit/>
          </a:bodyPr>
          <a:lstStyle/>
          <a:p>
            <a:pPr algn="ctr"/>
            <a:r>
              <a:rPr lang="en-GB" sz="2400" dirty="0"/>
              <a:t>A dog sits on an armchair in a room at France’s first luxury hotel for dogs. </a:t>
            </a:r>
          </a:p>
        </p:txBody>
      </p:sp>
    </p:spTree>
    <p:extLst>
      <p:ext uri="{BB962C8B-B14F-4D97-AF65-F5344CB8AC3E}">
        <p14:creationId xmlns:p14="http://schemas.microsoft.com/office/powerpoint/2010/main" val="1948097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528" y="5085184"/>
            <a:ext cx="8568952" cy="804862"/>
          </a:xfrm>
        </p:spPr>
        <p:txBody>
          <a:bodyPr>
            <a:noAutofit/>
          </a:bodyPr>
          <a:lstStyle/>
          <a:p>
            <a:pPr algn="ctr"/>
            <a:r>
              <a:rPr lang="en-GB" sz="2400" dirty="0"/>
              <a:t>What could the caption be? </a:t>
            </a:r>
          </a:p>
          <a:p>
            <a:pPr algn="ctr"/>
            <a:r>
              <a:rPr lang="en-GB" sz="2400" dirty="0"/>
              <a:t>Who is involved? Where is this happening? What is going on? </a:t>
            </a:r>
          </a:p>
          <a:p>
            <a:pPr algn="ctr"/>
            <a:r>
              <a:rPr lang="en-GB" sz="2400" dirty="0"/>
              <a:t>(You will have to make up some of these facts!) </a:t>
            </a:r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88" b="3788"/>
          <a:stretch>
            <a:fillRect/>
          </a:stretch>
        </p:blipFill>
        <p:spPr>
          <a:xfrm>
            <a:off x="827088" y="188913"/>
            <a:ext cx="7345362" cy="4895850"/>
          </a:xfrm>
        </p:spPr>
      </p:pic>
    </p:spTree>
    <p:extLst>
      <p:ext uri="{BB962C8B-B14F-4D97-AF65-F5344CB8AC3E}">
        <p14:creationId xmlns:p14="http://schemas.microsoft.com/office/powerpoint/2010/main" val="619186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93912" y="898376"/>
            <a:ext cx="5486400" cy="411480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528" y="5085184"/>
            <a:ext cx="8568952" cy="804862"/>
          </a:xfrm>
        </p:spPr>
        <p:txBody>
          <a:bodyPr>
            <a:noAutofit/>
          </a:bodyPr>
          <a:lstStyle/>
          <a:p>
            <a:pPr algn="ctr"/>
            <a:r>
              <a:rPr lang="en-GB" sz="2400" dirty="0"/>
              <a:t>What could the caption be? </a:t>
            </a:r>
          </a:p>
          <a:p>
            <a:pPr algn="ctr"/>
            <a:r>
              <a:rPr lang="en-GB" sz="2400" dirty="0"/>
              <a:t>Who is involved? Where is this happening? What is going on? </a:t>
            </a:r>
          </a:p>
          <a:p>
            <a:pPr algn="ctr"/>
            <a:r>
              <a:rPr lang="en-GB" sz="2400" dirty="0"/>
              <a:t>(You will have to make up some of these facts!) </a:t>
            </a:r>
          </a:p>
        </p:txBody>
      </p:sp>
    </p:spTree>
    <p:extLst>
      <p:ext uri="{BB962C8B-B14F-4D97-AF65-F5344CB8AC3E}">
        <p14:creationId xmlns:p14="http://schemas.microsoft.com/office/powerpoint/2010/main" val="268174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528" y="5085184"/>
            <a:ext cx="8568952" cy="804862"/>
          </a:xfrm>
        </p:spPr>
        <p:txBody>
          <a:bodyPr>
            <a:noAutofit/>
          </a:bodyPr>
          <a:lstStyle/>
          <a:p>
            <a:pPr algn="ctr"/>
            <a:r>
              <a:rPr lang="en-GB" sz="2400" dirty="0"/>
              <a:t>What could the caption be? </a:t>
            </a:r>
          </a:p>
          <a:p>
            <a:pPr algn="ctr"/>
            <a:r>
              <a:rPr lang="en-GB" sz="2400" dirty="0"/>
              <a:t>Who is involved? Where is this happening? What is going on? </a:t>
            </a:r>
          </a:p>
          <a:p>
            <a:pPr algn="ctr"/>
            <a:r>
              <a:rPr lang="en-GB" sz="2400" dirty="0"/>
              <a:t>(You will have to make up some of these facts!) </a:t>
            </a:r>
          </a:p>
        </p:txBody>
      </p:sp>
      <p:pic>
        <p:nvPicPr>
          <p:cNvPr id="9" name="Picture Placeholder 8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7" b="25447"/>
          <a:stretch>
            <a:fillRect/>
          </a:stretch>
        </p:blipFill>
        <p:spPr>
          <a:xfrm>
            <a:off x="971550" y="260350"/>
            <a:ext cx="7272338" cy="4752975"/>
          </a:xfrm>
        </p:spPr>
      </p:pic>
    </p:spTree>
    <p:extLst>
      <p:ext uri="{BB962C8B-B14F-4D97-AF65-F5344CB8AC3E}">
        <p14:creationId xmlns:p14="http://schemas.microsoft.com/office/powerpoint/2010/main" val="2850675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528" y="5085184"/>
            <a:ext cx="8568952" cy="804862"/>
          </a:xfrm>
        </p:spPr>
        <p:txBody>
          <a:bodyPr>
            <a:noAutofit/>
          </a:bodyPr>
          <a:lstStyle/>
          <a:p>
            <a:pPr algn="ctr"/>
            <a:r>
              <a:rPr lang="en-GB" sz="2400" dirty="0"/>
              <a:t>What could the caption be? </a:t>
            </a:r>
          </a:p>
          <a:p>
            <a:pPr algn="ctr"/>
            <a:r>
              <a:rPr lang="en-GB" sz="2400" dirty="0"/>
              <a:t>Where is this happening? What is going on? When is this? Who drew this?  </a:t>
            </a:r>
          </a:p>
          <a:p>
            <a:pPr algn="ctr"/>
            <a:r>
              <a:rPr lang="en-GB" sz="2400" dirty="0"/>
              <a:t>(You will have to make up some of these facts!) </a:t>
            </a:r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3" r="192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00979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528" y="5085184"/>
            <a:ext cx="8568952" cy="804862"/>
          </a:xfrm>
        </p:spPr>
        <p:txBody>
          <a:bodyPr>
            <a:noAutofit/>
          </a:bodyPr>
          <a:lstStyle/>
          <a:p>
            <a:pPr algn="ctr"/>
            <a:r>
              <a:rPr lang="en-GB" sz="2400" dirty="0"/>
              <a:t>What could the caption be? </a:t>
            </a:r>
          </a:p>
          <a:p>
            <a:pPr algn="ctr"/>
            <a:r>
              <a:rPr lang="en-GB" sz="2400" dirty="0"/>
              <a:t>Who is involved? Where is this happening? What is going on? </a:t>
            </a:r>
          </a:p>
          <a:p>
            <a:pPr algn="ctr"/>
            <a:r>
              <a:rPr lang="en-GB" sz="2400" dirty="0"/>
              <a:t>(You will have to make up some of these facts!) </a:t>
            </a:r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88" b="2058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24702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528" y="5085184"/>
            <a:ext cx="8568952" cy="804862"/>
          </a:xfrm>
        </p:spPr>
        <p:txBody>
          <a:bodyPr>
            <a:noAutofit/>
          </a:bodyPr>
          <a:lstStyle/>
          <a:p>
            <a:pPr algn="ctr"/>
            <a:r>
              <a:rPr lang="en-GB" sz="2400" dirty="0"/>
              <a:t>What could the caption be? </a:t>
            </a:r>
          </a:p>
          <a:p>
            <a:pPr algn="ctr"/>
            <a:r>
              <a:rPr lang="en-GB" sz="2400" dirty="0"/>
              <a:t>Who is involved? Where is this happening? What is going on? </a:t>
            </a:r>
          </a:p>
          <a:p>
            <a:pPr algn="ctr"/>
            <a:r>
              <a:rPr lang="en-GB" sz="2400" dirty="0"/>
              <a:t>(You will have to make up some of these facts!) </a:t>
            </a:r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97" b="15597"/>
          <a:stretch>
            <a:fillRect/>
          </a:stretch>
        </p:blipFill>
        <p:spPr>
          <a:xfrm>
            <a:off x="1475656" y="375301"/>
            <a:ext cx="6336704" cy="4752528"/>
          </a:xfrm>
        </p:spPr>
      </p:pic>
    </p:spTree>
    <p:extLst>
      <p:ext uri="{BB962C8B-B14F-4D97-AF65-F5344CB8AC3E}">
        <p14:creationId xmlns:p14="http://schemas.microsoft.com/office/powerpoint/2010/main" val="804526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247</Words>
  <Application>Microsoft Office PowerPoint</Application>
  <PresentationFormat>On-screen Show (4:3)</PresentationFormat>
  <Paragraphs>25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Writing Captions </vt:lpstr>
      <vt:lpstr>Stranded whale dies on Kent beach </vt:lpstr>
      <vt:lpstr>Hotel offers dogs paw-fect break!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Your Company Name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Captions</dc:title>
  <dc:creator>Claire Tunnicliffe</dc:creator>
  <cp:lastModifiedBy>Helen Van Boxel</cp:lastModifiedBy>
  <cp:revision>4</cp:revision>
  <dcterms:created xsi:type="dcterms:W3CDTF">2011-03-05T12:16:21Z</dcterms:created>
  <dcterms:modified xsi:type="dcterms:W3CDTF">2022-11-23T16:43:03Z</dcterms:modified>
</cp:coreProperties>
</file>