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6D524-1FE4-2049-CD1A-9D5E1F9907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1EB95-C437-D102-B44E-668DAA5101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A29BA-0AE9-A60C-939E-8F9F6692C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E9C1-6AC7-4C88-9130-5DDD090F9A8F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C6DA6A-7A76-464C-67B6-0DFF5EEA5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6A602C-CB07-85ED-0D56-8316ACBD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24AF-B573-4EA6-AF96-EC4B2940B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808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14F72-1515-3C32-5513-16EF20BA98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E03F8B-7D09-BDB2-2CA3-51472829F8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91885-8B92-177B-296C-D36BD7FAB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E9C1-6AC7-4C88-9130-5DDD090F9A8F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9E61B-F0D2-0803-79D1-AF7A3F450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38468-0E6A-0F90-8111-AD0060A37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24AF-B573-4EA6-AF96-EC4B2940B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408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08597A-C2F3-C675-C4CC-54DD1E96CF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052C16-A368-F14B-CEE8-D9932D63BE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49C24-4655-E4F4-FBD7-F8B3C877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E9C1-6AC7-4C88-9130-5DDD090F9A8F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25EB7-B419-80ED-5CF0-FA002332A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CB5C03-2F5F-3B2A-CDE3-FCF86AA9A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24AF-B573-4EA6-AF96-EC4B2940B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5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5F5E3-879C-779F-06EB-F2CA74486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914A0-E5FF-CD0A-4649-5CD70BD8EC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20D08-B1DF-AAA4-C82F-DF3E078D8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E9C1-6AC7-4C88-9130-5DDD090F9A8F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008EA-8BCA-ED79-C0DF-7C139DD78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B3504-660C-FB84-12D9-80E53CD2B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24AF-B573-4EA6-AF96-EC4B2940B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459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32477-603C-AE81-D0A7-B2B5D407D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9C42C-427B-39CE-FB71-B7DADB3E7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C6C8-BE13-D197-8A7A-69D9C3B47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E9C1-6AC7-4C88-9130-5DDD090F9A8F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CFDDC-5A91-FC91-B18A-086FB2214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C22E7-7EC4-1DDD-B7F8-3799E7E1F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24AF-B573-4EA6-AF96-EC4B2940B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814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29407-DD5B-745A-9272-0D15467D0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B37D8-110E-0085-01BC-589F5D25E7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77399F-9499-3A26-28EF-A0E4FC9224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F78DFD-A5DA-A802-2C0D-69DF3E172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E9C1-6AC7-4C88-9130-5DDD090F9A8F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19ACE0-20E6-54E5-5C72-E5234B631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6269E-9854-2580-6FD9-A5D20DB9A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24AF-B573-4EA6-AF96-EC4B2940B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681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66037-7730-5227-A4C5-53F1F3174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F1041-6D9B-C16E-5DA4-D3A8D4386B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0B5D90-B3BB-5BD8-33E8-839F9C17B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48D5B9-163E-6387-7A0B-630E770CA2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CDCA6C-7269-4111-87C4-A2564D0C21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C41E1A-0758-9426-8640-7B80931A2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E9C1-6AC7-4C88-9130-5DDD090F9A8F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B511B5-B5F5-39FD-16F9-F1A2DE4BB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963006-5CE2-061E-8910-C8BEC6D27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24AF-B573-4EA6-AF96-EC4B2940B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161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62EF5-A06A-7142-984C-B8331883B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A8FE68-228C-2EF9-B7BE-B968A7F12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E9C1-6AC7-4C88-9130-5DDD090F9A8F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42E7D-B254-8452-83F2-A57F44F9F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C043B3-B702-03B7-72B9-D2B31F1E3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24AF-B573-4EA6-AF96-EC4B2940B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07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960A72-58B0-6A8B-AC23-865D38E41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E9C1-6AC7-4C88-9130-5DDD090F9A8F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2CFFAF-7D6E-CEC0-56FA-DE7EAAB96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5F45F8-5163-2D5A-B22B-0CD5585EA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24AF-B573-4EA6-AF96-EC4B2940B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49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3B4AC-7284-BEE8-7DA1-99FB95D22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72279-689E-0847-E8D7-2F152F5601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3CAFC6-6575-D2C9-7D92-EAE990FC92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F2A3EC-CDE8-6A91-EA30-DBC9BE572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E9C1-6AC7-4C88-9130-5DDD090F9A8F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587E2-3191-6216-155E-8DB57B3D6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96908B-BC6D-FFFD-547F-C7DB34B30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24AF-B573-4EA6-AF96-EC4B2940B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202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B047C-5BB3-806D-A954-3BF24C2F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F7E9EA-EBF9-3416-9613-73DDDEB713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6A5ECB-0BDB-0768-6E4E-92F54AD09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4D507-90AF-8103-494B-0D3648D67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DE9C1-6AC7-4C88-9130-5DDD090F9A8F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121B1-D53F-B542-0026-8EAEDC561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D66674-FF15-0592-4D89-AB7A8E3C2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D24AF-B573-4EA6-AF96-EC4B2940B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891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860353-3401-BA0B-56B6-69F3FD30C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DF1FED-0710-9646-90C0-0B44F3D1A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37D71-EA0E-8F81-A98A-90C640610D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DE9C1-6AC7-4C88-9130-5DDD090F9A8F}" type="datetimeFigureOut">
              <a:rPr lang="en-GB" smtClean="0"/>
              <a:t>09/11/2022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0111C-05CA-F9FB-3A2F-5081DEA3DC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CE02BC-DD07-BAD4-13AC-8F3C8D131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D24AF-B573-4EA6-AF96-EC4B2940B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2848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Odd and Amusing Newspaper Headlines (23 pics) - izispicy.com">
            <a:extLst>
              <a:ext uri="{FF2B5EF4-FFF2-40B4-BE49-F238E27FC236}">
                <a16:creationId xmlns:a16="http://schemas.microsoft.com/office/drawing/2014/main" id="{5C7753AC-822F-DBE7-FE35-C26D9FD621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56274">
            <a:off x="7871615" y="2917819"/>
            <a:ext cx="3901440" cy="2877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What is journalistic writing? | TheSchoolRun">
            <a:extLst>
              <a:ext uri="{FF2B5EF4-FFF2-40B4-BE49-F238E27FC236}">
                <a16:creationId xmlns:a16="http://schemas.microsoft.com/office/drawing/2014/main" id="{66E76DB4-00DF-2F30-915D-CD0407D216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49057">
            <a:off x="3455576" y="3455105"/>
            <a:ext cx="4286250" cy="235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What is journalistic writing? | TheSchoolRun">
            <a:extLst>
              <a:ext uri="{FF2B5EF4-FFF2-40B4-BE49-F238E27FC236}">
                <a16:creationId xmlns:a16="http://schemas.microsoft.com/office/drawing/2014/main" id="{86582FA0-73D0-0683-0A5F-4F53B25FFC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1375" y="468960"/>
            <a:ext cx="4286250" cy="2324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Writing Newspaper Reports KS1 and KS2 | Narrative Lesson Ideas and Plans |  Animations | Year 3| Year 4| Year 5 | Year 6 | Reports | Newspaper -  TeachingCave.com">
            <a:extLst>
              <a:ext uri="{FF2B5EF4-FFF2-40B4-BE49-F238E27FC236}">
                <a16:creationId xmlns:a16="http://schemas.microsoft.com/office/drawing/2014/main" id="{B810576C-0333-F8BD-8398-F826101A4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4726" y="102248"/>
            <a:ext cx="4076700" cy="305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Newspaper headline Puns">
            <a:extLst>
              <a:ext uri="{FF2B5EF4-FFF2-40B4-BE49-F238E27FC236}">
                <a16:creationId xmlns:a16="http://schemas.microsoft.com/office/drawing/2014/main" id="{B1EEFB05-C8A3-E4D3-3279-10F6808949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2243124"/>
            <a:ext cx="3382780" cy="4512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00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Van Boxel</dc:creator>
  <cp:lastModifiedBy>Helen Van Boxel</cp:lastModifiedBy>
  <cp:revision>1</cp:revision>
  <dcterms:created xsi:type="dcterms:W3CDTF">2022-11-09T12:02:29Z</dcterms:created>
  <dcterms:modified xsi:type="dcterms:W3CDTF">2022-11-09T12:03:06Z</dcterms:modified>
</cp:coreProperties>
</file>