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
  </p:notesMasterIdLst>
  <p:handoutMasterIdLst>
    <p:handoutMasterId r:id="rId10"/>
  </p:handoutMasterIdLst>
  <p:sldIdLst>
    <p:sldId id="258" r:id="rId2"/>
    <p:sldId id="268" r:id="rId3"/>
    <p:sldId id="264" r:id="rId4"/>
    <p:sldId id="269" r:id="rId5"/>
    <p:sldId id="270" r:id="rId6"/>
    <p:sldId id="271" r:id="rId7"/>
    <p:sldId id="267" r:id="rId8"/>
  </p:sldIdLst>
  <p:sldSz cx="9144000" cy="6858000" type="screen4x3"/>
  <p:notesSz cx="6858000" cy="9144000"/>
  <p:embeddedFontLst>
    <p:embeddedFont>
      <p:font typeface="Calibri" panose="020F0502020204030204" pitchFamily="34" charset="0"/>
      <p:regular r:id="rId11"/>
      <p:bold r:id="rId12"/>
      <p:italic r:id="rId13"/>
      <p:boldItalic r:id="rId14"/>
    </p:embeddedFont>
  </p:embeddedFontLst>
  <p:defaultTextStyle>
    <a:defPPr>
      <a:defRPr lang="en-US"/>
    </a:defPPr>
    <a:lvl1pPr algn="l" rtl="0" eaLnBrk="0" fontAlgn="base" hangingPunct="0">
      <a:spcBef>
        <a:spcPct val="0"/>
      </a:spcBef>
      <a:spcAft>
        <a:spcPct val="0"/>
      </a:spcAft>
      <a:defRPr kern="1200">
        <a:solidFill>
          <a:schemeClr val="tx1"/>
        </a:solidFill>
        <a:latin typeface="Twinkl"/>
        <a:ea typeface="+mn-ea"/>
        <a:cs typeface="+mn-cs"/>
      </a:defRPr>
    </a:lvl1pPr>
    <a:lvl2pPr marL="457200" algn="l" rtl="0" eaLnBrk="0" fontAlgn="base" hangingPunct="0">
      <a:spcBef>
        <a:spcPct val="0"/>
      </a:spcBef>
      <a:spcAft>
        <a:spcPct val="0"/>
      </a:spcAft>
      <a:defRPr kern="1200">
        <a:solidFill>
          <a:schemeClr val="tx1"/>
        </a:solidFill>
        <a:latin typeface="Twinkl"/>
        <a:ea typeface="+mn-ea"/>
        <a:cs typeface="+mn-cs"/>
      </a:defRPr>
    </a:lvl2pPr>
    <a:lvl3pPr marL="914400" algn="l" rtl="0" eaLnBrk="0" fontAlgn="base" hangingPunct="0">
      <a:spcBef>
        <a:spcPct val="0"/>
      </a:spcBef>
      <a:spcAft>
        <a:spcPct val="0"/>
      </a:spcAft>
      <a:defRPr kern="1200">
        <a:solidFill>
          <a:schemeClr val="tx1"/>
        </a:solidFill>
        <a:latin typeface="Twinkl"/>
        <a:ea typeface="+mn-ea"/>
        <a:cs typeface="+mn-cs"/>
      </a:defRPr>
    </a:lvl3pPr>
    <a:lvl4pPr marL="1371600" algn="l" rtl="0" eaLnBrk="0" fontAlgn="base" hangingPunct="0">
      <a:spcBef>
        <a:spcPct val="0"/>
      </a:spcBef>
      <a:spcAft>
        <a:spcPct val="0"/>
      </a:spcAft>
      <a:defRPr kern="1200">
        <a:solidFill>
          <a:schemeClr val="tx1"/>
        </a:solidFill>
        <a:latin typeface="Twinkl"/>
        <a:ea typeface="+mn-ea"/>
        <a:cs typeface="+mn-cs"/>
      </a:defRPr>
    </a:lvl4pPr>
    <a:lvl5pPr marL="1828800" algn="l" rtl="0" eaLnBrk="0" fontAlgn="base" hangingPunct="0">
      <a:spcBef>
        <a:spcPct val="0"/>
      </a:spcBef>
      <a:spcAft>
        <a:spcPct val="0"/>
      </a:spcAft>
      <a:defRPr kern="1200">
        <a:solidFill>
          <a:schemeClr val="tx1"/>
        </a:solidFill>
        <a:latin typeface="Twinkl"/>
        <a:ea typeface="+mn-ea"/>
        <a:cs typeface="+mn-cs"/>
      </a:defRPr>
    </a:lvl5pPr>
    <a:lvl6pPr marL="2286000" algn="l" defTabSz="914400" rtl="0" eaLnBrk="1" latinLnBrk="0" hangingPunct="1">
      <a:defRPr kern="1200">
        <a:solidFill>
          <a:schemeClr val="tx1"/>
        </a:solidFill>
        <a:latin typeface="Twinkl"/>
        <a:ea typeface="+mn-ea"/>
        <a:cs typeface="+mn-cs"/>
      </a:defRPr>
    </a:lvl6pPr>
    <a:lvl7pPr marL="2743200" algn="l" defTabSz="914400" rtl="0" eaLnBrk="1" latinLnBrk="0" hangingPunct="1">
      <a:defRPr kern="1200">
        <a:solidFill>
          <a:schemeClr val="tx1"/>
        </a:solidFill>
        <a:latin typeface="Twinkl"/>
        <a:ea typeface="+mn-ea"/>
        <a:cs typeface="+mn-cs"/>
      </a:defRPr>
    </a:lvl7pPr>
    <a:lvl8pPr marL="3200400" algn="l" defTabSz="914400" rtl="0" eaLnBrk="1" latinLnBrk="0" hangingPunct="1">
      <a:defRPr kern="1200">
        <a:solidFill>
          <a:schemeClr val="tx1"/>
        </a:solidFill>
        <a:latin typeface="Twinkl"/>
        <a:ea typeface="+mn-ea"/>
        <a:cs typeface="+mn-cs"/>
      </a:defRPr>
    </a:lvl8pPr>
    <a:lvl9pPr marL="3657600" algn="l" defTabSz="914400" rtl="0" eaLnBrk="1" latinLnBrk="0" hangingPunct="1">
      <a:defRPr kern="1200">
        <a:solidFill>
          <a:schemeClr val="tx1"/>
        </a:solidFill>
        <a:latin typeface="Twinkl"/>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72" d="100"/>
          <a:sy n="72" d="100"/>
        </p:scale>
        <p:origin x="474" y="60"/>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23396C-2893-BA45-8CF2-DB0DF17D58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2F0B4ADE-15FD-0643-858D-6C45787407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E4F4F6E-BF35-4440-84A8-C695B59DBE7E}" type="datetimeFigureOut">
              <a:rPr lang="en-GB"/>
              <a:pPr>
                <a:defRPr/>
              </a:pPr>
              <a:t>29/09/2022</a:t>
            </a:fld>
            <a:endParaRPr lang="en-GB"/>
          </a:p>
        </p:txBody>
      </p:sp>
      <p:sp>
        <p:nvSpPr>
          <p:cNvPr id="4" name="Footer Placeholder 3">
            <a:extLst>
              <a:ext uri="{FF2B5EF4-FFF2-40B4-BE49-F238E27FC236}">
                <a16:creationId xmlns:a16="http://schemas.microsoft.com/office/drawing/2014/main" id="{33E8C438-9946-2041-B8B4-43EBB36008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70D50E9C-E1F7-E04C-8B6F-F40A565F7EB7}"/>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B317B4F1-91E4-DF4E-8FF1-AEA256BAA795}"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8CBAAE-D0F7-B240-B305-713534F068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B099F1C1-E4B8-BF47-AFDC-A9FA387D3AE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CF8D895-14EF-6C4F-852F-57E9ED0865A5}" type="datetimeFigureOut">
              <a:rPr lang="en-GB"/>
              <a:pPr>
                <a:defRPr/>
              </a:pPr>
              <a:t>29/09/2022</a:t>
            </a:fld>
            <a:endParaRPr lang="en-GB"/>
          </a:p>
        </p:txBody>
      </p:sp>
      <p:sp>
        <p:nvSpPr>
          <p:cNvPr id="4" name="Slide Image Placeholder 3">
            <a:extLst>
              <a:ext uri="{FF2B5EF4-FFF2-40B4-BE49-F238E27FC236}">
                <a16:creationId xmlns:a16="http://schemas.microsoft.com/office/drawing/2014/main" id="{81E12EA1-7284-1E4C-9B96-0E7E2D6CAA2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2431CFA9-3496-AF49-9F2B-F99C4C1E0B9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B9E04EE8-36AD-3C48-8CD4-062ABC1D81A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441D1544-5A38-8B40-9768-33141DE920AB}"/>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F0B2018-E149-5047-82EB-E2CE2E832A5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BE92A07B-6F04-9142-A2EB-3C51238AE2D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0980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5E8421FF-8088-7247-B07E-466A9F7DBB24}"/>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a:extLst>
              <a:ext uri="{FF2B5EF4-FFF2-40B4-BE49-F238E27FC236}">
                <a16:creationId xmlns:a16="http://schemas.microsoft.com/office/drawing/2014/main" id="{E5BBE1F7-5957-4145-8561-E9696D06B7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11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6CCBAD38-EC71-574D-8D59-1DD836563D00}"/>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755156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a:extLst>
              <a:ext uri="{FF2B5EF4-FFF2-40B4-BE49-F238E27FC236}">
                <a16:creationId xmlns:a16="http://schemas.microsoft.com/office/drawing/2014/main" id="{489D9B29-BD85-844B-82DC-98D6299530E6}"/>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a:extLst>
              <a:ext uri="{FF2B5EF4-FFF2-40B4-BE49-F238E27FC236}">
                <a16:creationId xmlns:a16="http://schemas.microsoft.com/office/drawing/2014/main" id="{79BC2B90-8B73-C04F-BE94-95C85130370C}"/>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4D75EF45-04A9-7246-9D68-97109B76E434}"/>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851BFEA1-F1CE-AF4A-8EE4-193CEE56707B}"/>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83F7D6D3-E4BE-6145-BD9E-63807E927BA6}"/>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36401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11AF1AFD-D8CE-4840-98A6-EEC6D21723F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3487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E97557A-32A9-EC4A-B08E-739F547C5EAA}"/>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1F298F1-0B76-F941-862A-A4AC005FD306}"/>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a:defRPr>
      </a:lvl2pPr>
      <a:lvl3pPr algn="l" rtl="0" eaLnBrk="0" fontAlgn="base" hangingPunct="0">
        <a:lnSpc>
          <a:spcPct val="90000"/>
        </a:lnSpc>
        <a:spcBef>
          <a:spcPct val="0"/>
        </a:spcBef>
        <a:spcAft>
          <a:spcPct val="0"/>
        </a:spcAft>
        <a:defRPr sz="4000" b="1">
          <a:solidFill>
            <a:srgbClr val="1C1C1C"/>
          </a:solidFill>
          <a:latin typeface="Twinkl"/>
        </a:defRPr>
      </a:lvl3pPr>
      <a:lvl4pPr algn="l" rtl="0" eaLnBrk="0" fontAlgn="base" hangingPunct="0">
        <a:lnSpc>
          <a:spcPct val="90000"/>
        </a:lnSpc>
        <a:spcBef>
          <a:spcPct val="0"/>
        </a:spcBef>
        <a:spcAft>
          <a:spcPct val="0"/>
        </a:spcAft>
        <a:defRPr sz="4000" b="1">
          <a:solidFill>
            <a:srgbClr val="1C1C1C"/>
          </a:solidFill>
          <a:latin typeface="Twinkl"/>
        </a:defRPr>
      </a:lvl4pPr>
      <a:lvl5pPr algn="l" rtl="0" eaLnBrk="0" fontAlgn="base" hangingPunct="0">
        <a:lnSpc>
          <a:spcPct val="90000"/>
        </a:lnSpc>
        <a:spcBef>
          <a:spcPct val="0"/>
        </a:spcBef>
        <a:spcAft>
          <a:spcPct val="0"/>
        </a:spcAft>
        <a:defRPr sz="4000" b="1">
          <a:solidFill>
            <a:srgbClr val="1C1C1C"/>
          </a:solidFill>
          <a:latin typeface="Twinkl"/>
        </a:defRPr>
      </a:lvl5pPr>
      <a:lvl6pPr marL="457200" algn="l" rtl="0" fontAlgn="base">
        <a:lnSpc>
          <a:spcPct val="90000"/>
        </a:lnSpc>
        <a:spcBef>
          <a:spcPct val="0"/>
        </a:spcBef>
        <a:spcAft>
          <a:spcPct val="0"/>
        </a:spcAft>
        <a:defRPr sz="4000" b="1">
          <a:solidFill>
            <a:srgbClr val="1C1C1C"/>
          </a:solidFill>
          <a:latin typeface="Twinkl"/>
        </a:defRPr>
      </a:lvl6pPr>
      <a:lvl7pPr marL="914400" algn="l" rtl="0" fontAlgn="base">
        <a:lnSpc>
          <a:spcPct val="90000"/>
        </a:lnSpc>
        <a:spcBef>
          <a:spcPct val="0"/>
        </a:spcBef>
        <a:spcAft>
          <a:spcPct val="0"/>
        </a:spcAft>
        <a:defRPr sz="4000" b="1">
          <a:solidFill>
            <a:srgbClr val="1C1C1C"/>
          </a:solidFill>
          <a:latin typeface="Twinkl"/>
        </a:defRPr>
      </a:lvl7pPr>
      <a:lvl8pPr marL="1371600" algn="l" rtl="0" fontAlgn="base">
        <a:lnSpc>
          <a:spcPct val="90000"/>
        </a:lnSpc>
        <a:spcBef>
          <a:spcPct val="0"/>
        </a:spcBef>
        <a:spcAft>
          <a:spcPct val="0"/>
        </a:spcAft>
        <a:defRPr sz="4000" b="1">
          <a:solidFill>
            <a:srgbClr val="1C1C1C"/>
          </a:solidFill>
          <a:latin typeface="Twinkl"/>
        </a:defRPr>
      </a:lvl8pPr>
      <a:lvl9pPr marL="1828800" algn="l" rtl="0" fontAlgn="base">
        <a:lnSpc>
          <a:spcPct val="90000"/>
        </a:lnSpc>
        <a:spcBef>
          <a:spcPct val="0"/>
        </a:spcBef>
        <a:spcAft>
          <a:spcPct val="0"/>
        </a:spcAft>
        <a:defRPr sz="4000" b="1">
          <a:solidFill>
            <a:srgbClr val="1C1C1C"/>
          </a:solidFill>
          <a:latin typeface="Twinkl"/>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0596E5-EF23-584B-9CDE-9181A7B22106}"/>
              </a:ext>
            </a:extLst>
          </p:cNvPr>
          <p:cNvPicPr>
            <a:picLocks noChangeAspect="1"/>
          </p:cNvPicPr>
          <p:nvPr/>
        </p:nvPicPr>
        <p:blipFill>
          <a:blip r:embed="rId2" cstate="print"/>
          <a:stretch>
            <a:fillRect/>
          </a:stretch>
        </p:blipFill>
        <p:spPr>
          <a:xfrm>
            <a:off x="4692650" y="831850"/>
            <a:ext cx="3681413" cy="5207000"/>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9D0E0C74-D21C-7545-8EFB-2D014C96090F}"/>
              </a:ext>
            </a:extLst>
          </p:cNvPr>
          <p:cNvPicPr>
            <a:picLocks noChangeAspect="1"/>
          </p:cNvPicPr>
          <p:nvPr/>
        </p:nvPicPr>
        <p:blipFill>
          <a:blip r:embed="rId3" cstate="print"/>
          <a:stretch>
            <a:fillRect/>
          </a:stretch>
        </p:blipFill>
        <p:spPr>
          <a:xfrm>
            <a:off x="755650" y="831850"/>
            <a:ext cx="3681413" cy="5207000"/>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ADE6CFCB-721B-C441-9B71-A7B9164AF755}"/>
              </a:ext>
            </a:extLst>
          </p:cNvPr>
          <p:cNvSpPr>
            <a:spLocks noChangeArrowheads="1"/>
          </p:cNvSpPr>
          <p:nvPr/>
        </p:nvSpPr>
        <p:spPr bwMode="auto">
          <a:xfrm>
            <a:off x="755650" y="1144588"/>
            <a:ext cx="7632700"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Twinkl"/>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9pPr>
          </a:lstStyle>
          <a:p>
            <a:pPr algn="r" eaLnBrk="1" hangingPunct="1">
              <a:lnSpc>
                <a:spcPct val="100000"/>
              </a:lnSpc>
              <a:spcBef>
                <a:spcPct val="0"/>
              </a:spcBef>
              <a:buFontTx/>
              <a:buNone/>
            </a:pPr>
            <a:r>
              <a:rPr lang="en-GB" altLang="en-US">
                <a:solidFill>
                  <a:schemeClr val="tx1"/>
                </a:solidFill>
              </a:rPr>
              <a:t>Winter Palace Hotel</a:t>
            </a:r>
          </a:p>
          <a:p>
            <a:pPr algn="r" eaLnBrk="1" hangingPunct="1">
              <a:lnSpc>
                <a:spcPct val="100000"/>
              </a:lnSpc>
              <a:spcBef>
                <a:spcPct val="0"/>
              </a:spcBef>
              <a:buFontTx/>
              <a:buNone/>
            </a:pPr>
            <a:r>
              <a:rPr lang="en-GB" altLang="en-US">
                <a:solidFill>
                  <a:schemeClr val="tx1"/>
                </a:solidFill>
              </a:rPr>
              <a:t>Cairo</a:t>
            </a:r>
          </a:p>
          <a:p>
            <a:pPr algn="r" eaLnBrk="1" hangingPunct="1">
              <a:lnSpc>
                <a:spcPct val="100000"/>
              </a:lnSpc>
              <a:spcBef>
                <a:spcPct val="0"/>
              </a:spcBef>
              <a:buFontTx/>
              <a:buNone/>
            </a:pPr>
            <a:r>
              <a:rPr lang="en-GB" altLang="en-US">
                <a:solidFill>
                  <a:schemeClr val="tx1"/>
                </a:solidFill>
              </a:rPr>
              <a:t>Egypt</a:t>
            </a:r>
          </a:p>
          <a:p>
            <a:pPr algn="r" eaLnBrk="1" hangingPunct="1">
              <a:lnSpc>
                <a:spcPct val="100000"/>
              </a:lnSpc>
              <a:spcBef>
                <a:spcPct val="0"/>
              </a:spcBef>
              <a:buFontTx/>
              <a:buNone/>
            </a:pPr>
            <a:r>
              <a:rPr lang="en-GB" altLang="en-US">
                <a:solidFill>
                  <a:schemeClr val="tx1"/>
                </a:solidFill>
              </a:rPr>
              <a:t>22nd October, 1922</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Dear Aunties,</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How’s everyone doing back in cold, drizzly England? It’s roasting hot here in the Sahara!</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Well it’s been such a busy week so far here in Cairo while we’ve been planning our next trip up the River Nile to Luxor. Do you remember that’s where I told you we’re going to look for King Tutankhamun’s grave? Before we can leave, I have to make sure we’ve got all of our stuff packed ready. Mind you, I’ll have to hire dozens of people to carry it all from the boat to the dig site once we get there since it weighs an awful lot!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939A9FBE-F901-A94A-8BC0-0517393F0DBA}"/>
              </a:ext>
            </a:extLst>
          </p:cNvPr>
          <p:cNvSpPr>
            <a:spLocks noChangeArrowheads="1"/>
          </p:cNvSpPr>
          <p:nvPr/>
        </p:nvSpPr>
        <p:spPr bwMode="auto">
          <a:xfrm>
            <a:off x="755650" y="1833563"/>
            <a:ext cx="76327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Twinkl"/>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9pPr>
          </a:lstStyle>
          <a:p>
            <a:pPr eaLnBrk="1" hangingPunct="1">
              <a:lnSpc>
                <a:spcPct val="100000"/>
              </a:lnSpc>
              <a:spcBef>
                <a:spcPct val="0"/>
              </a:spcBef>
              <a:buFontTx/>
              <a:buNone/>
            </a:pPr>
            <a:r>
              <a:rPr lang="en-GB" altLang="en-US">
                <a:solidFill>
                  <a:schemeClr val="tx1"/>
                </a:solidFill>
              </a:rPr>
              <a:t>My favourite donkey’s leg is a bit poorly and she’s incapable of walking so I’ll have to get her some medicine and ask a vet to look at her if I can find one. Hope that’s not too expensive or Lord C will moan about the cost!</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I reckon we’re really onto the right place this time. All the information I’ve gathered shows Tut’s just got to be there. Fingers crossed everyone!</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I’ll write again when I’ve got some more news.</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Love,</a:t>
            </a:r>
          </a:p>
          <a:p>
            <a:pPr eaLnBrk="1" hangingPunct="1">
              <a:lnSpc>
                <a:spcPct val="100000"/>
              </a:lnSpc>
              <a:spcBef>
                <a:spcPct val="0"/>
              </a:spcBef>
              <a:buFontTx/>
              <a:buNone/>
            </a:pPr>
            <a:r>
              <a:rPr lang="en-GB" altLang="en-US">
                <a:solidFill>
                  <a:schemeClr val="tx1"/>
                </a:solidFill>
              </a:rPr>
              <a:t>Howard X</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F9D57830-7096-4E4F-BF03-F27C4B318684}"/>
              </a:ext>
            </a:extLst>
          </p:cNvPr>
          <p:cNvSpPr>
            <a:spLocks noChangeArrowheads="1"/>
          </p:cNvSpPr>
          <p:nvPr/>
        </p:nvSpPr>
        <p:spPr bwMode="auto">
          <a:xfrm>
            <a:off x="755650" y="1435100"/>
            <a:ext cx="76327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Twinkl"/>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9pPr>
          </a:lstStyle>
          <a:p>
            <a:pPr algn="r" eaLnBrk="1" hangingPunct="1">
              <a:lnSpc>
                <a:spcPct val="100000"/>
              </a:lnSpc>
              <a:spcBef>
                <a:spcPct val="0"/>
              </a:spcBef>
              <a:buFontTx/>
              <a:buNone/>
            </a:pPr>
            <a:r>
              <a:rPr lang="en-GB" altLang="en-US">
                <a:solidFill>
                  <a:schemeClr val="tx1"/>
                </a:solidFill>
              </a:rPr>
              <a:t>Oak Tree House</a:t>
            </a:r>
          </a:p>
          <a:p>
            <a:pPr algn="r" eaLnBrk="1" hangingPunct="1">
              <a:lnSpc>
                <a:spcPct val="100000"/>
              </a:lnSpc>
              <a:spcBef>
                <a:spcPct val="0"/>
              </a:spcBef>
              <a:buFontTx/>
              <a:buNone/>
            </a:pPr>
            <a:r>
              <a:rPr lang="en-GB" altLang="en-US">
                <a:solidFill>
                  <a:schemeClr val="tx1"/>
                </a:solidFill>
              </a:rPr>
              <a:t>Norwich Road</a:t>
            </a:r>
          </a:p>
          <a:p>
            <a:pPr algn="r" eaLnBrk="1" hangingPunct="1">
              <a:lnSpc>
                <a:spcPct val="100000"/>
              </a:lnSpc>
              <a:spcBef>
                <a:spcPct val="0"/>
              </a:spcBef>
              <a:buFontTx/>
              <a:buNone/>
            </a:pPr>
            <a:r>
              <a:rPr lang="en-GB" altLang="en-US">
                <a:solidFill>
                  <a:schemeClr val="tx1"/>
                </a:solidFill>
              </a:rPr>
              <a:t>Swaffam</a:t>
            </a:r>
          </a:p>
          <a:p>
            <a:pPr algn="r" eaLnBrk="1" hangingPunct="1">
              <a:lnSpc>
                <a:spcPct val="100000"/>
              </a:lnSpc>
              <a:spcBef>
                <a:spcPct val="0"/>
              </a:spcBef>
              <a:buFontTx/>
              <a:buNone/>
            </a:pPr>
            <a:r>
              <a:rPr lang="en-GB" altLang="en-US">
                <a:solidFill>
                  <a:schemeClr val="tx1"/>
                </a:solidFill>
              </a:rPr>
              <a:t>Norfolk</a:t>
            </a:r>
          </a:p>
          <a:p>
            <a:pPr algn="r" eaLnBrk="1" hangingPunct="1">
              <a:lnSpc>
                <a:spcPct val="100000"/>
              </a:lnSpc>
              <a:spcBef>
                <a:spcPct val="0"/>
              </a:spcBef>
              <a:buFontTx/>
              <a:buNone/>
            </a:pPr>
            <a:r>
              <a:rPr lang="en-GB" altLang="en-US">
                <a:solidFill>
                  <a:schemeClr val="tx1"/>
                </a:solidFill>
              </a:rPr>
              <a:t>5th November, 1922</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Dear Howard,</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We loved getting your last letter from Cairo because it’s great hearing what you’ve been up to.</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It sounds incredible to be in Egypt hunting for all those fabulously beautiful artefacts. When we showed our friend Ada a picture from the newspaper of what you’re doing, she said, “Ooh, I wish I was there too!”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0C5BCE89-CA3A-E84D-B2B8-3CF6A60CDA06}"/>
              </a:ext>
            </a:extLst>
          </p:cNvPr>
          <p:cNvSpPr>
            <a:spLocks noChangeArrowheads="1"/>
          </p:cNvSpPr>
          <p:nvPr/>
        </p:nvSpPr>
        <p:spPr bwMode="auto">
          <a:xfrm>
            <a:off x="755650" y="1555750"/>
            <a:ext cx="76327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Twinkl"/>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Twinkl"/>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a:ea typeface="Sassoon Infant Rg"/>
                <a:cs typeface="Sassoon Infant Rg"/>
              </a:defRPr>
            </a:lvl9pPr>
          </a:lstStyle>
          <a:p>
            <a:pPr eaLnBrk="1" hangingPunct="1">
              <a:lnSpc>
                <a:spcPct val="100000"/>
              </a:lnSpc>
              <a:spcBef>
                <a:spcPct val="0"/>
              </a:spcBef>
              <a:buFontTx/>
              <a:buNone/>
            </a:pPr>
            <a:r>
              <a:rPr lang="en-GB" altLang="en-US">
                <a:solidFill>
                  <a:schemeClr val="tx1"/>
                </a:solidFill>
              </a:rPr>
              <a:t>All the family is excited to see what miraculous treasures you unearth in Luxor. Or maybe I should say un-sand? Ha ha! I’ve got a little bet on that there’ll be several ounces of gold and I don’t want to be disappointed!</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I’m sending some new handkerchiefs with this note because I just bet you’ve lost yours again! It must get sweltering there as well so they’ll certainly come in handy for wiping your face!</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We’re so looking forward to hearing more of your news soon, and good luck searching for your ‘old pal’ King Tutankhamun.</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Lots of love,</a:t>
            </a:r>
          </a:p>
          <a:p>
            <a:pPr eaLnBrk="1" hangingPunct="1">
              <a:lnSpc>
                <a:spcPct val="100000"/>
              </a:lnSpc>
              <a:spcBef>
                <a:spcPct val="0"/>
              </a:spcBef>
              <a:buFontTx/>
              <a:buNone/>
            </a:pPr>
            <a:r>
              <a:rPr lang="en-GB" altLang="en-US">
                <a:solidFill>
                  <a:schemeClr val="tx1"/>
                </a:solidFill>
              </a:rPr>
              <a:t>Aunty Vera X</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TotalTime>
  <Words>404</Words>
  <Application>Microsoft Office PowerPoint</Application>
  <PresentationFormat>On-screen Show (4:3)</PresentationFormat>
  <Paragraphs>37</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Twinkl SemiBold</vt:lpstr>
      <vt:lpstr>Twinkl</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Gareth Lent</dc:creator>
  <cp:lastModifiedBy>Desk</cp:lastModifiedBy>
  <cp:revision>7</cp:revision>
  <dcterms:created xsi:type="dcterms:W3CDTF">2017-05-29T09:57:35Z</dcterms:created>
  <dcterms:modified xsi:type="dcterms:W3CDTF">2022-09-29T15:21:16Z</dcterms:modified>
</cp:coreProperties>
</file>