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7" r:id="rId5"/>
  </p:sldMasterIdLst>
  <p:notesMasterIdLst>
    <p:notesMasterId r:id="rId20"/>
  </p:notesMasterIdLst>
  <p:sldIdLst>
    <p:sldId id="260" r:id="rId6"/>
    <p:sldId id="271" r:id="rId7"/>
    <p:sldId id="412" r:id="rId8"/>
    <p:sldId id="413" r:id="rId9"/>
    <p:sldId id="414" r:id="rId10"/>
    <p:sldId id="415" r:id="rId11"/>
    <p:sldId id="418" r:id="rId12"/>
    <p:sldId id="419" r:id="rId13"/>
    <p:sldId id="420" r:id="rId14"/>
    <p:sldId id="421" r:id="rId15"/>
    <p:sldId id="422" r:id="rId16"/>
    <p:sldId id="423" r:id="rId17"/>
    <p:sldId id="426" r:id="rId18"/>
    <p:sldId id="427" r:id="rId1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pos="31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4489" autoAdjust="0"/>
  </p:normalViewPr>
  <p:slideViewPr>
    <p:cSldViewPr snapToGrid="0" showGuides="1">
      <p:cViewPr varScale="1">
        <p:scale>
          <a:sx n="61" d="100"/>
          <a:sy n="61" d="100"/>
        </p:scale>
        <p:origin x="282" y="72"/>
      </p:cViewPr>
      <p:guideLst>
        <p:guide orient="horz" pos="2409"/>
        <p:guide pos="3165"/>
      </p:guideLst>
    </p:cSldViewPr>
  </p:slideViewPr>
  <p:outlineViewPr>
    <p:cViewPr>
      <p:scale>
        <a:sx n="33" d="100"/>
        <a:sy n="33" d="100"/>
      </p:scale>
      <p:origin x="0" y="-13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ward Morris" userId="adecbdafffa03733" providerId="LiveId" clId="{3A2CC034-F574-4845-B84C-9B19791F8108}"/>
    <pc:docChg chg="delSld">
      <pc:chgData name="Edward Morris" userId="adecbdafffa03733" providerId="LiveId" clId="{3A2CC034-F574-4845-B84C-9B19791F8108}" dt="2020-11-08T15:24:04.195" v="0" actId="47"/>
      <pc:docMkLst>
        <pc:docMk/>
      </pc:docMkLst>
      <pc:sldChg chg="del">
        <pc:chgData name="Edward Morris" userId="adecbdafffa03733" providerId="LiveId" clId="{3A2CC034-F574-4845-B84C-9B19791F8108}" dt="2020-11-08T15:24:04.195" v="0" actId="47"/>
        <pc:sldMkLst>
          <pc:docMk/>
          <pc:sldMk cId="3201975600" sldId="411"/>
        </pc:sldMkLst>
      </pc:sldChg>
    </pc:docChg>
  </pc:docChgLst>
  <pc:docChgLst>
    <pc:chgData name="Edward Morris" userId="adecbdafffa03733" providerId="LiveId" clId="{9BA8675D-43E1-4EA3-925C-BF5FD69692F7}"/>
    <pc:docChg chg="custSel delSld modSld">
      <pc:chgData name="Edward Morris" userId="adecbdafffa03733" providerId="LiveId" clId="{9BA8675D-43E1-4EA3-925C-BF5FD69692F7}" dt="2020-11-08T15:39:40.286" v="985" actId="478"/>
      <pc:docMkLst>
        <pc:docMk/>
      </pc:docMkLst>
      <pc:sldChg chg="modSp mod">
        <pc:chgData name="Edward Morris" userId="adecbdafffa03733" providerId="LiveId" clId="{9BA8675D-43E1-4EA3-925C-BF5FD69692F7}" dt="2020-11-08T15:27:14.851" v="218" actId="207"/>
        <pc:sldMkLst>
          <pc:docMk/>
          <pc:sldMk cId="942536906" sldId="412"/>
        </pc:sldMkLst>
        <pc:spChg chg="mod">
          <ac:chgData name="Edward Morris" userId="adecbdafffa03733" providerId="LiveId" clId="{9BA8675D-43E1-4EA3-925C-BF5FD69692F7}" dt="2020-11-08T15:27:14.851" v="218" actId="207"/>
          <ac:spMkLst>
            <pc:docMk/>
            <pc:sldMk cId="942536906" sldId="412"/>
            <ac:spMk id="5" creationId="{00000000-0000-0000-0000-000000000000}"/>
          </ac:spMkLst>
        </pc:spChg>
        <pc:picChg chg="mod">
          <ac:chgData name="Edward Morris" userId="adecbdafffa03733" providerId="LiveId" clId="{9BA8675D-43E1-4EA3-925C-BF5FD69692F7}" dt="2020-11-08T15:25:12.665" v="1" actId="1076"/>
          <ac:picMkLst>
            <pc:docMk/>
            <pc:sldMk cId="942536906" sldId="412"/>
            <ac:picMk id="3" creationId="{00000000-0000-0000-0000-000000000000}"/>
          </ac:picMkLst>
        </pc:picChg>
      </pc:sldChg>
      <pc:sldChg chg="modSp mod">
        <pc:chgData name="Edward Morris" userId="adecbdafffa03733" providerId="LiveId" clId="{9BA8675D-43E1-4EA3-925C-BF5FD69692F7}" dt="2020-11-08T15:28:07.774" v="393" actId="207"/>
        <pc:sldMkLst>
          <pc:docMk/>
          <pc:sldMk cId="1744754217" sldId="413"/>
        </pc:sldMkLst>
        <pc:spChg chg="mod">
          <ac:chgData name="Edward Morris" userId="adecbdafffa03733" providerId="LiveId" clId="{9BA8675D-43E1-4EA3-925C-BF5FD69692F7}" dt="2020-11-08T15:28:07.774" v="393" actId="207"/>
          <ac:spMkLst>
            <pc:docMk/>
            <pc:sldMk cId="1744754217" sldId="413"/>
            <ac:spMk id="5" creationId="{00000000-0000-0000-0000-000000000000}"/>
          </ac:spMkLst>
        </pc:spChg>
      </pc:sldChg>
      <pc:sldChg chg="modSp mod">
        <pc:chgData name="Edward Morris" userId="adecbdafffa03733" providerId="LiveId" clId="{9BA8675D-43E1-4EA3-925C-BF5FD69692F7}" dt="2020-11-08T15:28:49.683" v="472" actId="207"/>
        <pc:sldMkLst>
          <pc:docMk/>
          <pc:sldMk cId="3264723313" sldId="414"/>
        </pc:sldMkLst>
        <pc:spChg chg="mod">
          <ac:chgData name="Edward Morris" userId="adecbdafffa03733" providerId="LiveId" clId="{9BA8675D-43E1-4EA3-925C-BF5FD69692F7}" dt="2020-11-08T15:28:49.683" v="472" actId="207"/>
          <ac:spMkLst>
            <pc:docMk/>
            <pc:sldMk cId="3264723313" sldId="414"/>
            <ac:spMk id="5" creationId="{00000000-0000-0000-0000-000000000000}"/>
          </ac:spMkLst>
        </pc:spChg>
      </pc:sldChg>
      <pc:sldChg chg="delSp modSp mod">
        <pc:chgData name="Edward Morris" userId="adecbdafffa03733" providerId="LiveId" clId="{9BA8675D-43E1-4EA3-925C-BF5FD69692F7}" dt="2020-11-08T15:29:56.806" v="533" actId="1076"/>
        <pc:sldMkLst>
          <pc:docMk/>
          <pc:sldMk cId="3345913832" sldId="415"/>
        </pc:sldMkLst>
        <pc:spChg chg="mod">
          <ac:chgData name="Edward Morris" userId="adecbdafffa03733" providerId="LiveId" clId="{9BA8675D-43E1-4EA3-925C-BF5FD69692F7}" dt="2020-11-08T15:29:53.122" v="532" actId="20577"/>
          <ac:spMkLst>
            <pc:docMk/>
            <pc:sldMk cId="3345913832" sldId="415"/>
            <ac:spMk id="5" creationId="{00000000-0000-0000-0000-000000000000}"/>
          </ac:spMkLst>
        </pc:spChg>
        <pc:spChg chg="del">
          <ac:chgData name="Edward Morris" userId="adecbdafffa03733" providerId="LiveId" clId="{9BA8675D-43E1-4EA3-925C-BF5FD69692F7}" dt="2020-11-08T15:29:06.085" v="479" actId="478"/>
          <ac:spMkLst>
            <pc:docMk/>
            <pc:sldMk cId="3345913832" sldId="415"/>
            <ac:spMk id="18" creationId="{00000000-0000-0000-0000-000000000000}"/>
          </ac:spMkLst>
        </pc:spChg>
        <pc:spChg chg="del mod">
          <ac:chgData name="Edward Morris" userId="adecbdafffa03733" providerId="LiveId" clId="{9BA8675D-43E1-4EA3-925C-BF5FD69692F7}" dt="2020-11-08T15:29:24.721" v="491" actId="478"/>
          <ac:spMkLst>
            <pc:docMk/>
            <pc:sldMk cId="3345913832" sldId="415"/>
            <ac:spMk id="19" creationId="{00000000-0000-0000-0000-000000000000}"/>
          </ac:spMkLst>
        </pc:spChg>
        <pc:picChg chg="mod">
          <ac:chgData name="Edward Morris" userId="adecbdafffa03733" providerId="LiveId" clId="{9BA8675D-43E1-4EA3-925C-BF5FD69692F7}" dt="2020-11-08T15:29:56.806" v="533" actId="1076"/>
          <ac:picMkLst>
            <pc:docMk/>
            <pc:sldMk cId="3345913832" sldId="415"/>
            <ac:picMk id="17" creationId="{00000000-0000-0000-0000-000000000000}"/>
          </ac:picMkLst>
        </pc:picChg>
      </pc:sldChg>
      <pc:sldChg chg="del">
        <pc:chgData name="Edward Morris" userId="adecbdafffa03733" providerId="LiveId" clId="{9BA8675D-43E1-4EA3-925C-BF5FD69692F7}" dt="2020-11-08T15:30:26.569" v="534" actId="47"/>
        <pc:sldMkLst>
          <pc:docMk/>
          <pc:sldMk cId="1630256400" sldId="416"/>
        </pc:sldMkLst>
      </pc:sldChg>
      <pc:sldChg chg="del">
        <pc:chgData name="Edward Morris" userId="adecbdafffa03733" providerId="LiveId" clId="{9BA8675D-43E1-4EA3-925C-BF5FD69692F7}" dt="2020-11-08T15:31:02.135" v="535" actId="47"/>
        <pc:sldMkLst>
          <pc:docMk/>
          <pc:sldMk cId="963058228" sldId="417"/>
        </pc:sldMkLst>
      </pc:sldChg>
      <pc:sldChg chg="modSp mod">
        <pc:chgData name="Edward Morris" userId="adecbdafffa03733" providerId="LiveId" clId="{9BA8675D-43E1-4EA3-925C-BF5FD69692F7}" dt="2020-11-08T15:31:43.366" v="540" actId="207"/>
        <pc:sldMkLst>
          <pc:docMk/>
          <pc:sldMk cId="2411249605" sldId="419"/>
        </pc:sldMkLst>
        <pc:spChg chg="mod">
          <ac:chgData name="Edward Morris" userId="adecbdafffa03733" providerId="LiveId" clId="{9BA8675D-43E1-4EA3-925C-BF5FD69692F7}" dt="2020-11-08T15:31:43.366" v="540" actId="207"/>
          <ac:spMkLst>
            <pc:docMk/>
            <pc:sldMk cId="2411249605" sldId="419"/>
            <ac:spMk id="5" creationId="{00000000-0000-0000-0000-000000000000}"/>
          </ac:spMkLst>
        </pc:spChg>
      </pc:sldChg>
      <pc:sldChg chg="modSp mod">
        <pc:chgData name="Edward Morris" userId="adecbdafffa03733" providerId="LiveId" clId="{9BA8675D-43E1-4EA3-925C-BF5FD69692F7}" dt="2020-11-08T15:32:46.835" v="556" actId="207"/>
        <pc:sldMkLst>
          <pc:docMk/>
          <pc:sldMk cId="997383970" sldId="421"/>
        </pc:sldMkLst>
        <pc:spChg chg="mod">
          <ac:chgData name="Edward Morris" userId="adecbdafffa03733" providerId="LiveId" clId="{9BA8675D-43E1-4EA3-925C-BF5FD69692F7}" dt="2020-11-08T15:32:46.835" v="556" actId="207"/>
          <ac:spMkLst>
            <pc:docMk/>
            <pc:sldMk cId="997383970" sldId="421"/>
            <ac:spMk id="5" creationId="{00000000-0000-0000-0000-000000000000}"/>
          </ac:spMkLst>
        </pc:spChg>
      </pc:sldChg>
      <pc:sldChg chg="modSp mod">
        <pc:chgData name="Edward Morris" userId="adecbdafffa03733" providerId="LiveId" clId="{9BA8675D-43E1-4EA3-925C-BF5FD69692F7}" dt="2020-11-08T15:33:23.569" v="622" actId="20577"/>
        <pc:sldMkLst>
          <pc:docMk/>
          <pc:sldMk cId="2254041158" sldId="422"/>
        </pc:sldMkLst>
        <pc:spChg chg="mod">
          <ac:chgData name="Edward Morris" userId="adecbdafffa03733" providerId="LiveId" clId="{9BA8675D-43E1-4EA3-925C-BF5FD69692F7}" dt="2020-11-08T15:33:23.569" v="622" actId="20577"/>
          <ac:spMkLst>
            <pc:docMk/>
            <pc:sldMk cId="2254041158" sldId="422"/>
            <ac:spMk id="5" creationId="{00000000-0000-0000-0000-000000000000}"/>
          </ac:spMkLst>
        </pc:spChg>
      </pc:sldChg>
      <pc:sldChg chg="modSp mod">
        <pc:chgData name="Edward Morris" userId="adecbdafffa03733" providerId="LiveId" clId="{9BA8675D-43E1-4EA3-925C-BF5FD69692F7}" dt="2020-11-08T15:35:03.411" v="772" actId="5793"/>
        <pc:sldMkLst>
          <pc:docMk/>
          <pc:sldMk cId="3102818678" sldId="423"/>
        </pc:sldMkLst>
        <pc:spChg chg="mod">
          <ac:chgData name="Edward Morris" userId="adecbdafffa03733" providerId="LiveId" clId="{9BA8675D-43E1-4EA3-925C-BF5FD69692F7}" dt="2020-11-08T15:35:03.411" v="772" actId="5793"/>
          <ac:spMkLst>
            <pc:docMk/>
            <pc:sldMk cId="3102818678" sldId="423"/>
            <ac:spMk id="5" creationId="{00000000-0000-0000-0000-000000000000}"/>
          </ac:spMkLst>
        </pc:spChg>
      </pc:sldChg>
      <pc:sldChg chg="del">
        <pc:chgData name="Edward Morris" userId="adecbdafffa03733" providerId="LiveId" clId="{9BA8675D-43E1-4EA3-925C-BF5FD69692F7}" dt="2020-11-08T15:36:32.724" v="773" actId="47"/>
        <pc:sldMkLst>
          <pc:docMk/>
          <pc:sldMk cId="3209880002" sldId="424"/>
        </pc:sldMkLst>
      </pc:sldChg>
      <pc:sldChg chg="del">
        <pc:chgData name="Edward Morris" userId="adecbdafffa03733" providerId="LiveId" clId="{9BA8675D-43E1-4EA3-925C-BF5FD69692F7}" dt="2020-11-08T15:36:52.617" v="774" actId="47"/>
        <pc:sldMkLst>
          <pc:docMk/>
          <pc:sldMk cId="1288266435" sldId="425"/>
        </pc:sldMkLst>
      </pc:sldChg>
      <pc:sldChg chg="modSp mod">
        <pc:chgData name="Edward Morris" userId="adecbdafffa03733" providerId="LiveId" clId="{9BA8675D-43E1-4EA3-925C-BF5FD69692F7}" dt="2020-11-08T15:38:10.186" v="866" actId="207"/>
        <pc:sldMkLst>
          <pc:docMk/>
          <pc:sldMk cId="3656801802" sldId="426"/>
        </pc:sldMkLst>
        <pc:spChg chg="mod">
          <ac:chgData name="Edward Morris" userId="adecbdafffa03733" providerId="LiveId" clId="{9BA8675D-43E1-4EA3-925C-BF5FD69692F7}" dt="2020-11-08T15:38:10.186" v="866" actId="207"/>
          <ac:spMkLst>
            <pc:docMk/>
            <pc:sldMk cId="3656801802" sldId="426"/>
            <ac:spMk id="5" creationId="{00000000-0000-0000-0000-000000000000}"/>
          </ac:spMkLst>
        </pc:spChg>
      </pc:sldChg>
      <pc:sldChg chg="delSp modSp mod">
        <pc:chgData name="Edward Morris" userId="adecbdafffa03733" providerId="LiveId" clId="{9BA8675D-43E1-4EA3-925C-BF5FD69692F7}" dt="2020-11-08T15:39:40.286" v="985" actId="478"/>
        <pc:sldMkLst>
          <pc:docMk/>
          <pc:sldMk cId="95962749" sldId="427"/>
        </pc:sldMkLst>
        <pc:spChg chg="mod">
          <ac:chgData name="Edward Morris" userId="adecbdafffa03733" providerId="LiveId" clId="{9BA8675D-43E1-4EA3-925C-BF5FD69692F7}" dt="2020-11-08T15:39:21.567" v="979" actId="207"/>
          <ac:spMkLst>
            <pc:docMk/>
            <pc:sldMk cId="95962749" sldId="427"/>
            <ac:spMk id="5" creationId="{00000000-0000-0000-0000-000000000000}"/>
          </ac:spMkLst>
        </pc:spChg>
        <pc:spChg chg="del mod">
          <ac:chgData name="Edward Morris" userId="adecbdafffa03733" providerId="LiveId" clId="{9BA8675D-43E1-4EA3-925C-BF5FD69692F7}" dt="2020-11-08T15:39:40.286" v="985" actId="478"/>
          <ac:spMkLst>
            <pc:docMk/>
            <pc:sldMk cId="95962749" sldId="427"/>
            <ac:spMk id="10" creationId="{00000000-0000-0000-0000-000000000000}"/>
          </ac:spMkLst>
        </pc:spChg>
        <pc:picChg chg="mod">
          <ac:chgData name="Edward Morris" userId="adecbdafffa03733" providerId="LiveId" clId="{9BA8675D-43E1-4EA3-925C-BF5FD69692F7}" dt="2020-11-08T15:39:29.143" v="982" actId="1076"/>
          <ac:picMkLst>
            <pc:docMk/>
            <pc:sldMk cId="95962749" sldId="427"/>
            <ac:picMk id="9" creationId="{00000000-0000-0000-0000-000000000000}"/>
          </ac:picMkLst>
        </pc:picChg>
        <pc:picChg chg="mod">
          <ac:chgData name="Edward Morris" userId="adecbdafffa03733" providerId="LiveId" clId="{9BA8675D-43E1-4EA3-925C-BF5FD69692F7}" dt="2020-11-08T15:39:32.107" v="983" actId="1076"/>
          <ac:picMkLst>
            <pc:docMk/>
            <pc:sldMk cId="95962749" sldId="427"/>
            <ac:picMk id="1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311AF-8457-4785-B190-D31CD4FDE7A1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1FB06-1D9B-4317-BE37-4218AB7856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055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9115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1519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70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6557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70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850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1FB06-1D9B-4317-BE37-4218AB7856F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117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3159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204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282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6245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41FB06-1D9B-4317-BE37-4218AB7856F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1855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617" y="104674"/>
            <a:ext cx="958007" cy="958007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046053" y="6520171"/>
            <a:ext cx="2475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© White</a:t>
            </a:r>
            <a:r>
              <a:rPr lang="en-GB" sz="1200" baseline="0" dirty="0"/>
              <a:t> Rose Maths 2019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3179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39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A89BE-3CB0-450F-A0F1-5DE013B374EB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24816-054B-4433-811E-AC364C02AF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4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819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1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9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-1" y="0"/>
            <a:ext cx="9906001" cy="1695450"/>
          </a:xfrm>
          <a:prstGeom prst="rect">
            <a:avLst/>
          </a:prstGeom>
          <a:solidFill>
            <a:srgbClr val="00929F">
              <a:alpha val="1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8" name="Freeform: Shape 24"/>
          <p:cNvSpPr/>
          <p:nvPr userDrawn="1"/>
        </p:nvSpPr>
        <p:spPr>
          <a:xfrm>
            <a:off x="-495301" y="1163488"/>
            <a:ext cx="10896600" cy="695325"/>
          </a:xfrm>
          <a:custGeom>
            <a:avLst/>
            <a:gdLst>
              <a:gd name="connsiteX0" fmla="*/ 0 w 10536072"/>
              <a:gd name="connsiteY0" fmla="*/ 122830 h 648269"/>
              <a:gd name="connsiteX1" fmla="*/ 10536072 w 10536072"/>
              <a:gd name="connsiteY1" fmla="*/ 0 h 648269"/>
              <a:gd name="connsiteX2" fmla="*/ 10522424 w 10536072"/>
              <a:gd name="connsiteY2" fmla="*/ 580030 h 648269"/>
              <a:gd name="connsiteX3" fmla="*/ 6824 w 10536072"/>
              <a:gd name="connsiteY3" fmla="*/ 648269 h 648269"/>
              <a:gd name="connsiteX4" fmla="*/ 0 w 10536072"/>
              <a:gd name="connsiteY4" fmla="*/ 122830 h 648269"/>
              <a:gd name="connsiteX0" fmla="*/ 88752 w 10529289"/>
              <a:gd name="connsiteY0" fmla="*/ 107912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107912 h 648269"/>
              <a:gd name="connsiteX0" fmla="*/ 88752 w 10529289"/>
              <a:gd name="connsiteY0" fmla="*/ 70619 h 648269"/>
              <a:gd name="connsiteX1" fmla="*/ 10529289 w 10529289"/>
              <a:gd name="connsiteY1" fmla="*/ 0 h 648269"/>
              <a:gd name="connsiteX2" fmla="*/ 10515641 w 10529289"/>
              <a:gd name="connsiteY2" fmla="*/ 580030 h 648269"/>
              <a:gd name="connsiteX3" fmla="*/ 41 w 10529289"/>
              <a:gd name="connsiteY3" fmla="*/ 648269 h 648269"/>
              <a:gd name="connsiteX4" fmla="*/ 88752 w 10529289"/>
              <a:gd name="connsiteY4" fmla="*/ 70619 h 648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29289" h="648269">
                <a:moveTo>
                  <a:pt x="88752" y="70619"/>
                </a:moveTo>
                <a:lnTo>
                  <a:pt x="10529289" y="0"/>
                </a:lnTo>
                <a:lnTo>
                  <a:pt x="10515641" y="580030"/>
                </a:lnTo>
                <a:lnTo>
                  <a:pt x="41" y="648269"/>
                </a:lnTo>
                <a:cubicBezTo>
                  <a:pt x="-2234" y="473123"/>
                  <a:pt x="91027" y="245765"/>
                  <a:pt x="88752" y="70619"/>
                </a:cubicBezTo>
                <a:close/>
              </a:path>
            </a:pathLst>
          </a:custGeom>
          <a:solidFill>
            <a:srgbClr val="1D3A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9" name="Freeform: Shape 23"/>
          <p:cNvSpPr/>
          <p:nvPr userDrawn="1"/>
        </p:nvSpPr>
        <p:spPr>
          <a:xfrm>
            <a:off x="-495301" y="642767"/>
            <a:ext cx="5587365" cy="722630"/>
          </a:xfrm>
          <a:custGeom>
            <a:avLst/>
            <a:gdLst>
              <a:gd name="connsiteX0" fmla="*/ 27296 w 4189863"/>
              <a:gd name="connsiteY0" fmla="*/ 47767 h 689212"/>
              <a:gd name="connsiteX1" fmla="*/ 4060209 w 4189863"/>
              <a:gd name="connsiteY1" fmla="*/ 0 h 689212"/>
              <a:gd name="connsiteX2" fmla="*/ 4189863 w 4189863"/>
              <a:gd name="connsiteY2" fmla="*/ 689212 h 689212"/>
              <a:gd name="connsiteX3" fmla="*/ 0 w 4189863"/>
              <a:gd name="connsiteY3" fmla="*/ 627797 h 689212"/>
              <a:gd name="connsiteX4" fmla="*/ 27296 w 4189863"/>
              <a:gd name="connsiteY4" fmla="*/ 47767 h 689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9863" h="689212">
                <a:moveTo>
                  <a:pt x="27296" y="47767"/>
                </a:moveTo>
                <a:lnTo>
                  <a:pt x="4060209" y="0"/>
                </a:lnTo>
                <a:lnTo>
                  <a:pt x="4189863" y="689212"/>
                </a:lnTo>
                <a:lnTo>
                  <a:pt x="0" y="627797"/>
                </a:lnTo>
                <a:lnTo>
                  <a:pt x="27296" y="47767"/>
                </a:lnTo>
                <a:close/>
              </a:path>
            </a:pathLst>
          </a:custGeom>
          <a:solidFill>
            <a:srgbClr val="0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 userDrawn="1"/>
        </p:nvGraphicFramePr>
        <p:xfrm>
          <a:off x="23432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 userDrawn="1"/>
        </p:nvSpPr>
        <p:spPr>
          <a:xfrm>
            <a:off x="169929" y="1311240"/>
            <a:ext cx="4054636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400" dirty="0">
                <a:solidFill>
                  <a:srgbClr val="FFFFFF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Reasoning and Problem Solving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 userDrawn="1"/>
        </p:nvGraphicFramePr>
        <p:xfrm>
          <a:off x="5092064" y="1967040"/>
          <a:ext cx="4621012" cy="45894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1304">
                  <a:extLst>
                    <a:ext uri="{9D8B030D-6E8A-4147-A177-3AD203B41FA5}">
                      <a16:colId xmlns:a16="http://schemas.microsoft.com/office/drawing/2014/main" val="989632053"/>
                    </a:ext>
                  </a:extLst>
                </a:gridCol>
                <a:gridCol w="1519708">
                  <a:extLst>
                    <a:ext uri="{9D8B030D-6E8A-4147-A177-3AD203B41FA5}">
                      <a16:colId xmlns:a16="http://schemas.microsoft.com/office/drawing/2014/main" val="1592275581"/>
                    </a:ext>
                  </a:extLst>
                </a:gridCol>
              </a:tblGrid>
              <a:tr h="45894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9F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67227"/>
                  </a:ext>
                </a:extLst>
              </a:tr>
            </a:tbl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32042" y="6520171"/>
            <a:ext cx="469212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2">
                    <a:lumMod val="75000"/>
                  </a:schemeClr>
                </a:solidFill>
                <a:latin typeface="Gill Sans MT" panose="020B0502020104020203" pitchFamily="34" charset="0"/>
              </a:defRPr>
            </a:lvl1pPr>
          </a:lstStyle>
          <a:p>
            <a:fld id="{48BAC8EC-B437-49E7-9790-CFA1DD0E61B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5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340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B68ED7-A66F-4118-A182-685F9BE6DD59}"/>
              </a:ext>
            </a:extLst>
          </p:cNvPr>
          <p:cNvSpPr/>
          <p:nvPr/>
        </p:nvSpPr>
        <p:spPr>
          <a:xfrm>
            <a:off x="0" y="642938"/>
            <a:ext cx="9906000" cy="557212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362" name="Title 1"/>
          <p:cNvSpPr txBox="1">
            <a:spLocks/>
          </p:cNvSpPr>
          <p:nvPr/>
        </p:nvSpPr>
        <p:spPr bwMode="auto">
          <a:xfrm>
            <a:off x="1795463" y="1941812"/>
            <a:ext cx="6315075" cy="89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575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Primary Resource</a:t>
            </a:r>
            <a:endParaRPr lang="en-GB" altLang="en-US" sz="3575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1501378" y="3011090"/>
            <a:ext cx="6903244" cy="1067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buNone/>
              <a:defRPr/>
            </a:pPr>
            <a:endParaRPr lang="en-GB" altLang="en-US" b="1" dirty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14340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239" y="2008883"/>
            <a:ext cx="878383" cy="761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638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                     holds 5 ml of liquid.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How many                of liquid are there in each container?                 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</a:rPr>
              <a:t>						     A          B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A = 12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B = 16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237502">
            <a:off x="1093234" y="185727"/>
            <a:ext cx="2268308" cy="151072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237502">
            <a:off x="2260051" y="1116174"/>
            <a:ext cx="2268308" cy="15107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8956"/>
          <a:stretch/>
        </p:blipFill>
        <p:spPr>
          <a:xfrm>
            <a:off x="3749399" y="2831445"/>
            <a:ext cx="2336583" cy="40265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1466693"/>
            <a:ext cx="3400425" cy="38957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875724" y="2085842"/>
            <a:ext cx="582587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100 ml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91160" y="3554881"/>
            <a:ext cx="567151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50 ml</a:t>
            </a:r>
          </a:p>
        </p:txBody>
      </p:sp>
      <p:sp>
        <p:nvSpPr>
          <p:cNvPr id="10" name="Freeform 9"/>
          <p:cNvSpPr/>
          <p:nvPr/>
        </p:nvSpPr>
        <p:spPr>
          <a:xfrm>
            <a:off x="10493360" y="3941609"/>
            <a:ext cx="1957425" cy="1210548"/>
          </a:xfrm>
          <a:custGeom>
            <a:avLst/>
            <a:gdLst>
              <a:gd name="connsiteX0" fmla="*/ 0 w 2032900"/>
              <a:gd name="connsiteY0" fmla="*/ 0 h 1224133"/>
              <a:gd name="connsiteX1" fmla="*/ 0 w 2032900"/>
              <a:gd name="connsiteY1" fmla="*/ 0 h 1224133"/>
              <a:gd name="connsiteX2" fmla="*/ 132735 w 2032900"/>
              <a:gd name="connsiteY2" fmla="*/ 29497 h 1224133"/>
              <a:gd name="connsiteX3" fmla="*/ 324464 w 2032900"/>
              <a:gd name="connsiteY3" fmla="*/ 0 h 1224133"/>
              <a:gd name="connsiteX4" fmla="*/ 1887793 w 2032900"/>
              <a:gd name="connsiteY4" fmla="*/ 14749 h 1224133"/>
              <a:gd name="connsiteX5" fmla="*/ 2005781 w 2032900"/>
              <a:gd name="connsiteY5" fmla="*/ 44245 h 1224133"/>
              <a:gd name="connsiteX6" fmla="*/ 1976284 w 2032900"/>
              <a:gd name="connsiteY6" fmla="*/ 501445 h 1224133"/>
              <a:gd name="connsiteX7" fmla="*/ 1976284 w 2032900"/>
              <a:gd name="connsiteY7" fmla="*/ 1061884 h 1224133"/>
              <a:gd name="connsiteX8" fmla="*/ 1902542 w 2032900"/>
              <a:gd name="connsiteY8" fmla="*/ 1150374 h 1224133"/>
              <a:gd name="connsiteX9" fmla="*/ 1769806 w 2032900"/>
              <a:gd name="connsiteY9" fmla="*/ 1165123 h 1224133"/>
              <a:gd name="connsiteX10" fmla="*/ 1725561 w 2032900"/>
              <a:gd name="connsiteY10" fmla="*/ 1179871 h 1224133"/>
              <a:gd name="connsiteX11" fmla="*/ 678426 w 2032900"/>
              <a:gd name="connsiteY11" fmla="*/ 1209368 h 1224133"/>
              <a:gd name="connsiteX12" fmla="*/ 634181 w 2032900"/>
              <a:gd name="connsiteY12" fmla="*/ 1224116 h 1224133"/>
              <a:gd name="connsiteX13" fmla="*/ 221226 w 2032900"/>
              <a:gd name="connsiteY13" fmla="*/ 1194619 h 1224133"/>
              <a:gd name="connsiteX14" fmla="*/ 176981 w 2032900"/>
              <a:gd name="connsiteY14" fmla="*/ 1165123 h 1224133"/>
              <a:gd name="connsiteX15" fmla="*/ 88490 w 2032900"/>
              <a:gd name="connsiteY15" fmla="*/ 1120878 h 1224133"/>
              <a:gd name="connsiteX16" fmla="*/ 44245 w 2032900"/>
              <a:gd name="connsiteY16" fmla="*/ 899652 h 1224133"/>
              <a:gd name="connsiteX17" fmla="*/ 29497 w 2032900"/>
              <a:gd name="connsiteY17" fmla="*/ 825910 h 1224133"/>
              <a:gd name="connsiteX18" fmla="*/ 14748 w 2032900"/>
              <a:gd name="connsiteY18" fmla="*/ 737419 h 1224133"/>
              <a:gd name="connsiteX19" fmla="*/ 0 w 2032900"/>
              <a:gd name="connsiteY19" fmla="*/ 0 h 1224133"/>
              <a:gd name="connsiteX0" fmla="*/ 0 w 2014972"/>
              <a:gd name="connsiteY0" fmla="*/ 0 h 1224133"/>
              <a:gd name="connsiteX1" fmla="*/ 0 w 2014972"/>
              <a:gd name="connsiteY1" fmla="*/ 0 h 1224133"/>
              <a:gd name="connsiteX2" fmla="*/ 132735 w 2014972"/>
              <a:gd name="connsiteY2" fmla="*/ 29497 h 1224133"/>
              <a:gd name="connsiteX3" fmla="*/ 324464 w 2014972"/>
              <a:gd name="connsiteY3" fmla="*/ 0 h 1224133"/>
              <a:gd name="connsiteX4" fmla="*/ 1887793 w 2014972"/>
              <a:gd name="connsiteY4" fmla="*/ 14749 h 1224133"/>
              <a:gd name="connsiteX5" fmla="*/ 1976284 w 2014972"/>
              <a:gd name="connsiteY5" fmla="*/ 73742 h 1224133"/>
              <a:gd name="connsiteX6" fmla="*/ 1976284 w 2014972"/>
              <a:gd name="connsiteY6" fmla="*/ 501445 h 1224133"/>
              <a:gd name="connsiteX7" fmla="*/ 1976284 w 2014972"/>
              <a:gd name="connsiteY7" fmla="*/ 1061884 h 1224133"/>
              <a:gd name="connsiteX8" fmla="*/ 1902542 w 2014972"/>
              <a:gd name="connsiteY8" fmla="*/ 1150374 h 1224133"/>
              <a:gd name="connsiteX9" fmla="*/ 1769806 w 2014972"/>
              <a:gd name="connsiteY9" fmla="*/ 1165123 h 1224133"/>
              <a:gd name="connsiteX10" fmla="*/ 1725561 w 2014972"/>
              <a:gd name="connsiteY10" fmla="*/ 1179871 h 1224133"/>
              <a:gd name="connsiteX11" fmla="*/ 678426 w 2014972"/>
              <a:gd name="connsiteY11" fmla="*/ 1209368 h 1224133"/>
              <a:gd name="connsiteX12" fmla="*/ 634181 w 2014972"/>
              <a:gd name="connsiteY12" fmla="*/ 1224116 h 1224133"/>
              <a:gd name="connsiteX13" fmla="*/ 221226 w 2014972"/>
              <a:gd name="connsiteY13" fmla="*/ 1194619 h 1224133"/>
              <a:gd name="connsiteX14" fmla="*/ 176981 w 2014972"/>
              <a:gd name="connsiteY14" fmla="*/ 1165123 h 1224133"/>
              <a:gd name="connsiteX15" fmla="*/ 88490 w 2014972"/>
              <a:gd name="connsiteY15" fmla="*/ 1120878 h 1224133"/>
              <a:gd name="connsiteX16" fmla="*/ 44245 w 2014972"/>
              <a:gd name="connsiteY16" fmla="*/ 899652 h 1224133"/>
              <a:gd name="connsiteX17" fmla="*/ 29497 w 2014972"/>
              <a:gd name="connsiteY17" fmla="*/ 825910 h 1224133"/>
              <a:gd name="connsiteX18" fmla="*/ 14748 w 2014972"/>
              <a:gd name="connsiteY18" fmla="*/ 737419 h 1224133"/>
              <a:gd name="connsiteX19" fmla="*/ 0 w 2014972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902542 w 1984759"/>
              <a:gd name="connsiteY8" fmla="*/ 1150374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58296 w 1984759"/>
              <a:gd name="connsiteY8" fmla="*/ 11208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53194 w 1984759"/>
              <a:gd name="connsiteY18" fmla="*/ 678923 h 1224133"/>
              <a:gd name="connsiteX19" fmla="*/ 0 w 1984759"/>
              <a:gd name="connsiteY19" fmla="*/ 0 h 1224133"/>
              <a:gd name="connsiteX0" fmla="*/ 0 w 1984759"/>
              <a:gd name="connsiteY0" fmla="*/ 0 h 1210129"/>
              <a:gd name="connsiteX1" fmla="*/ 0 w 1984759"/>
              <a:gd name="connsiteY1" fmla="*/ 0 h 1210129"/>
              <a:gd name="connsiteX2" fmla="*/ 132735 w 1984759"/>
              <a:gd name="connsiteY2" fmla="*/ 29497 h 1210129"/>
              <a:gd name="connsiteX3" fmla="*/ 324464 w 1984759"/>
              <a:gd name="connsiteY3" fmla="*/ 0 h 1210129"/>
              <a:gd name="connsiteX4" fmla="*/ 1887793 w 1984759"/>
              <a:gd name="connsiteY4" fmla="*/ 14749 h 1210129"/>
              <a:gd name="connsiteX5" fmla="*/ 1976284 w 1984759"/>
              <a:gd name="connsiteY5" fmla="*/ 73742 h 1210129"/>
              <a:gd name="connsiteX6" fmla="*/ 1946788 w 1984759"/>
              <a:gd name="connsiteY6" fmla="*/ 501445 h 1210129"/>
              <a:gd name="connsiteX7" fmla="*/ 1932039 w 1984759"/>
              <a:gd name="connsiteY7" fmla="*/ 1047135 h 1210129"/>
              <a:gd name="connsiteX8" fmla="*/ 1880169 w 1984759"/>
              <a:gd name="connsiteY8" fmla="*/ 1132477 h 1210129"/>
              <a:gd name="connsiteX9" fmla="*/ 1769806 w 1984759"/>
              <a:gd name="connsiteY9" fmla="*/ 1165123 h 1210129"/>
              <a:gd name="connsiteX10" fmla="*/ 1725561 w 1984759"/>
              <a:gd name="connsiteY10" fmla="*/ 1179871 h 1210129"/>
              <a:gd name="connsiteX11" fmla="*/ 678426 w 1984759"/>
              <a:gd name="connsiteY11" fmla="*/ 1209368 h 1210129"/>
              <a:gd name="connsiteX12" fmla="*/ 572536 w 1984759"/>
              <a:gd name="connsiteY12" fmla="*/ 1193294 h 1210129"/>
              <a:gd name="connsiteX13" fmla="*/ 221226 w 1984759"/>
              <a:gd name="connsiteY13" fmla="*/ 1194619 h 1210129"/>
              <a:gd name="connsiteX14" fmla="*/ 176981 w 1984759"/>
              <a:gd name="connsiteY14" fmla="*/ 1165123 h 1210129"/>
              <a:gd name="connsiteX15" fmla="*/ 76889 w 1984759"/>
              <a:gd name="connsiteY15" fmla="*/ 1081106 h 1210129"/>
              <a:gd name="connsiteX16" fmla="*/ 44245 w 1984759"/>
              <a:gd name="connsiteY16" fmla="*/ 899652 h 1210129"/>
              <a:gd name="connsiteX17" fmla="*/ 73743 w 1984759"/>
              <a:gd name="connsiteY17" fmla="*/ 855407 h 1210129"/>
              <a:gd name="connsiteX18" fmla="*/ 53194 w 1984759"/>
              <a:gd name="connsiteY18" fmla="*/ 678923 h 1210129"/>
              <a:gd name="connsiteX19" fmla="*/ 0 w 1984759"/>
              <a:gd name="connsiteY19" fmla="*/ 0 h 1210129"/>
              <a:gd name="connsiteX0" fmla="*/ 0 w 1984759"/>
              <a:gd name="connsiteY0" fmla="*/ 0 h 1209609"/>
              <a:gd name="connsiteX1" fmla="*/ 0 w 1984759"/>
              <a:gd name="connsiteY1" fmla="*/ 0 h 1209609"/>
              <a:gd name="connsiteX2" fmla="*/ 132735 w 1984759"/>
              <a:gd name="connsiteY2" fmla="*/ 29497 h 1209609"/>
              <a:gd name="connsiteX3" fmla="*/ 324464 w 1984759"/>
              <a:gd name="connsiteY3" fmla="*/ 0 h 1209609"/>
              <a:gd name="connsiteX4" fmla="*/ 1887793 w 1984759"/>
              <a:gd name="connsiteY4" fmla="*/ 14749 h 1209609"/>
              <a:gd name="connsiteX5" fmla="*/ 1976284 w 1984759"/>
              <a:gd name="connsiteY5" fmla="*/ 73742 h 1209609"/>
              <a:gd name="connsiteX6" fmla="*/ 1946788 w 1984759"/>
              <a:gd name="connsiteY6" fmla="*/ 501445 h 1209609"/>
              <a:gd name="connsiteX7" fmla="*/ 1932039 w 1984759"/>
              <a:gd name="connsiteY7" fmla="*/ 1047135 h 1209609"/>
              <a:gd name="connsiteX8" fmla="*/ 1880169 w 1984759"/>
              <a:gd name="connsiteY8" fmla="*/ 1132477 h 1209609"/>
              <a:gd name="connsiteX9" fmla="*/ 1769806 w 1984759"/>
              <a:gd name="connsiteY9" fmla="*/ 1165123 h 1209609"/>
              <a:gd name="connsiteX10" fmla="*/ 1725561 w 1984759"/>
              <a:gd name="connsiteY10" fmla="*/ 1179871 h 1209609"/>
              <a:gd name="connsiteX11" fmla="*/ 678426 w 1984759"/>
              <a:gd name="connsiteY11" fmla="*/ 1209368 h 1209609"/>
              <a:gd name="connsiteX12" fmla="*/ 603358 w 1984759"/>
              <a:gd name="connsiteY12" fmla="*/ 1141923 h 1209609"/>
              <a:gd name="connsiteX13" fmla="*/ 221226 w 1984759"/>
              <a:gd name="connsiteY13" fmla="*/ 1194619 h 1209609"/>
              <a:gd name="connsiteX14" fmla="*/ 176981 w 1984759"/>
              <a:gd name="connsiteY14" fmla="*/ 1165123 h 1209609"/>
              <a:gd name="connsiteX15" fmla="*/ 76889 w 1984759"/>
              <a:gd name="connsiteY15" fmla="*/ 1081106 h 1209609"/>
              <a:gd name="connsiteX16" fmla="*/ 44245 w 1984759"/>
              <a:gd name="connsiteY16" fmla="*/ 899652 h 1209609"/>
              <a:gd name="connsiteX17" fmla="*/ 73743 w 1984759"/>
              <a:gd name="connsiteY17" fmla="*/ 855407 h 1209609"/>
              <a:gd name="connsiteX18" fmla="*/ 53194 w 1984759"/>
              <a:gd name="connsiteY18" fmla="*/ 678923 h 1209609"/>
              <a:gd name="connsiteX19" fmla="*/ 0 w 1984759"/>
              <a:gd name="connsiteY19" fmla="*/ 0 h 1209609"/>
              <a:gd name="connsiteX0" fmla="*/ 0 w 1984759"/>
              <a:gd name="connsiteY0" fmla="*/ 0 h 1209899"/>
              <a:gd name="connsiteX1" fmla="*/ 0 w 1984759"/>
              <a:gd name="connsiteY1" fmla="*/ 0 h 1209899"/>
              <a:gd name="connsiteX2" fmla="*/ 132735 w 1984759"/>
              <a:gd name="connsiteY2" fmla="*/ 29497 h 1209899"/>
              <a:gd name="connsiteX3" fmla="*/ 324464 w 1984759"/>
              <a:gd name="connsiteY3" fmla="*/ 0 h 1209899"/>
              <a:gd name="connsiteX4" fmla="*/ 1887793 w 1984759"/>
              <a:gd name="connsiteY4" fmla="*/ 14749 h 1209899"/>
              <a:gd name="connsiteX5" fmla="*/ 1976284 w 1984759"/>
              <a:gd name="connsiteY5" fmla="*/ 73742 h 1209899"/>
              <a:gd name="connsiteX6" fmla="*/ 1946788 w 1984759"/>
              <a:gd name="connsiteY6" fmla="*/ 501445 h 1209899"/>
              <a:gd name="connsiteX7" fmla="*/ 1932039 w 1984759"/>
              <a:gd name="connsiteY7" fmla="*/ 1047135 h 1209899"/>
              <a:gd name="connsiteX8" fmla="*/ 1880169 w 1984759"/>
              <a:gd name="connsiteY8" fmla="*/ 1132477 h 1209899"/>
              <a:gd name="connsiteX9" fmla="*/ 1769806 w 1984759"/>
              <a:gd name="connsiteY9" fmla="*/ 1165123 h 1209899"/>
              <a:gd name="connsiteX10" fmla="*/ 1725561 w 1984759"/>
              <a:gd name="connsiteY10" fmla="*/ 1179871 h 1209899"/>
              <a:gd name="connsiteX11" fmla="*/ 678426 w 1984759"/>
              <a:gd name="connsiteY11" fmla="*/ 1209368 h 1209899"/>
              <a:gd name="connsiteX12" fmla="*/ 603358 w 1984759"/>
              <a:gd name="connsiteY12" fmla="*/ 1183020 h 1209899"/>
              <a:gd name="connsiteX13" fmla="*/ 221226 w 1984759"/>
              <a:gd name="connsiteY13" fmla="*/ 1194619 h 1209899"/>
              <a:gd name="connsiteX14" fmla="*/ 176981 w 1984759"/>
              <a:gd name="connsiteY14" fmla="*/ 1165123 h 1209899"/>
              <a:gd name="connsiteX15" fmla="*/ 76889 w 1984759"/>
              <a:gd name="connsiteY15" fmla="*/ 1081106 h 1209899"/>
              <a:gd name="connsiteX16" fmla="*/ 44245 w 1984759"/>
              <a:gd name="connsiteY16" fmla="*/ 899652 h 1209899"/>
              <a:gd name="connsiteX17" fmla="*/ 73743 w 1984759"/>
              <a:gd name="connsiteY17" fmla="*/ 855407 h 1209899"/>
              <a:gd name="connsiteX18" fmla="*/ 53194 w 1984759"/>
              <a:gd name="connsiteY18" fmla="*/ 678923 h 1209899"/>
              <a:gd name="connsiteX19" fmla="*/ 0 w 1984759"/>
              <a:gd name="connsiteY19" fmla="*/ 0 h 1209899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76889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231001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87163 w 1984759"/>
              <a:gd name="connsiteY15" fmla="*/ 1050284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7163 w 1984759"/>
              <a:gd name="connsiteY15" fmla="*/ 1050284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68128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78532 w 1989548"/>
              <a:gd name="connsiteY17" fmla="*/ 855789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68297 w 1989548"/>
              <a:gd name="connsiteY17" fmla="*/ 825081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84192"/>
              <a:gd name="connsiteX1" fmla="*/ 4789 w 1989548"/>
              <a:gd name="connsiteY1" fmla="*/ 382 h 1184192"/>
              <a:gd name="connsiteX2" fmla="*/ 137524 w 1989548"/>
              <a:gd name="connsiteY2" fmla="*/ 29879 h 1184192"/>
              <a:gd name="connsiteX3" fmla="*/ 329253 w 1989548"/>
              <a:gd name="connsiteY3" fmla="*/ 382 h 1184192"/>
              <a:gd name="connsiteX4" fmla="*/ 1892582 w 1989548"/>
              <a:gd name="connsiteY4" fmla="*/ 15131 h 1184192"/>
              <a:gd name="connsiteX5" fmla="*/ 1981073 w 1989548"/>
              <a:gd name="connsiteY5" fmla="*/ 74124 h 1184192"/>
              <a:gd name="connsiteX6" fmla="*/ 1951577 w 1989548"/>
              <a:gd name="connsiteY6" fmla="*/ 501827 h 1184192"/>
              <a:gd name="connsiteX7" fmla="*/ 1936828 w 1989548"/>
              <a:gd name="connsiteY7" fmla="*/ 1047517 h 1184192"/>
              <a:gd name="connsiteX8" fmla="*/ 1884958 w 1989548"/>
              <a:gd name="connsiteY8" fmla="*/ 1132859 h 1184192"/>
              <a:gd name="connsiteX9" fmla="*/ 1774595 w 1989548"/>
              <a:gd name="connsiteY9" fmla="*/ 1165505 h 1184192"/>
              <a:gd name="connsiteX10" fmla="*/ 1730350 w 1989548"/>
              <a:gd name="connsiteY10" fmla="*/ 1180253 h 1184192"/>
              <a:gd name="connsiteX11" fmla="*/ 724311 w 1989548"/>
              <a:gd name="connsiteY11" fmla="*/ 1178927 h 1184192"/>
              <a:gd name="connsiteX12" fmla="*/ 608147 w 1989548"/>
              <a:gd name="connsiteY12" fmla="*/ 1183402 h 1184192"/>
              <a:gd name="connsiteX13" fmla="*/ 239663 w 1989548"/>
              <a:gd name="connsiteY13" fmla="*/ 1167705 h 1184192"/>
              <a:gd name="connsiteX14" fmla="*/ 130400 w 1989548"/>
              <a:gd name="connsiteY14" fmla="*/ 1124408 h 1184192"/>
              <a:gd name="connsiteX15" fmla="*/ 85128 w 1989548"/>
              <a:gd name="connsiteY15" fmla="*/ 1030194 h 1184192"/>
              <a:gd name="connsiteX16" fmla="*/ 72917 w 1989548"/>
              <a:gd name="connsiteY16" fmla="*/ 900034 h 1184192"/>
              <a:gd name="connsiteX17" fmla="*/ 68297 w 1989548"/>
              <a:gd name="connsiteY17" fmla="*/ 825081 h 1184192"/>
              <a:gd name="connsiteX18" fmla="*/ 57983 w 1989548"/>
              <a:gd name="connsiteY18" fmla="*/ 679305 h 1184192"/>
              <a:gd name="connsiteX19" fmla="*/ 32084 w 1989548"/>
              <a:gd name="connsiteY19" fmla="*/ 14029 h 1184192"/>
              <a:gd name="connsiteX0" fmla="*/ 32084 w 1989548"/>
              <a:gd name="connsiteY0" fmla="*/ 14029 h 1180763"/>
              <a:gd name="connsiteX1" fmla="*/ 4789 w 1989548"/>
              <a:gd name="connsiteY1" fmla="*/ 382 h 1180763"/>
              <a:gd name="connsiteX2" fmla="*/ 137524 w 1989548"/>
              <a:gd name="connsiteY2" fmla="*/ 29879 h 1180763"/>
              <a:gd name="connsiteX3" fmla="*/ 329253 w 1989548"/>
              <a:gd name="connsiteY3" fmla="*/ 382 h 1180763"/>
              <a:gd name="connsiteX4" fmla="*/ 1892582 w 1989548"/>
              <a:gd name="connsiteY4" fmla="*/ 15131 h 1180763"/>
              <a:gd name="connsiteX5" fmla="*/ 1981073 w 1989548"/>
              <a:gd name="connsiteY5" fmla="*/ 74124 h 1180763"/>
              <a:gd name="connsiteX6" fmla="*/ 1951577 w 1989548"/>
              <a:gd name="connsiteY6" fmla="*/ 501827 h 1180763"/>
              <a:gd name="connsiteX7" fmla="*/ 1936828 w 1989548"/>
              <a:gd name="connsiteY7" fmla="*/ 1047517 h 1180763"/>
              <a:gd name="connsiteX8" fmla="*/ 1884958 w 1989548"/>
              <a:gd name="connsiteY8" fmla="*/ 1132859 h 1180763"/>
              <a:gd name="connsiteX9" fmla="*/ 1774595 w 1989548"/>
              <a:gd name="connsiteY9" fmla="*/ 1165505 h 1180763"/>
              <a:gd name="connsiteX10" fmla="*/ 1730350 w 1989548"/>
              <a:gd name="connsiteY10" fmla="*/ 1180253 h 1180763"/>
              <a:gd name="connsiteX11" fmla="*/ 724311 w 1989548"/>
              <a:gd name="connsiteY11" fmla="*/ 1178927 h 1180763"/>
              <a:gd name="connsiteX12" fmla="*/ 601323 w 1989548"/>
              <a:gd name="connsiteY12" fmla="*/ 1162930 h 1180763"/>
              <a:gd name="connsiteX13" fmla="*/ 239663 w 1989548"/>
              <a:gd name="connsiteY13" fmla="*/ 1167705 h 1180763"/>
              <a:gd name="connsiteX14" fmla="*/ 130400 w 1989548"/>
              <a:gd name="connsiteY14" fmla="*/ 1124408 h 1180763"/>
              <a:gd name="connsiteX15" fmla="*/ 85128 w 1989548"/>
              <a:gd name="connsiteY15" fmla="*/ 1030194 h 1180763"/>
              <a:gd name="connsiteX16" fmla="*/ 72917 w 1989548"/>
              <a:gd name="connsiteY16" fmla="*/ 900034 h 1180763"/>
              <a:gd name="connsiteX17" fmla="*/ 68297 w 1989548"/>
              <a:gd name="connsiteY17" fmla="*/ 825081 h 1180763"/>
              <a:gd name="connsiteX18" fmla="*/ 57983 w 1989548"/>
              <a:gd name="connsiteY18" fmla="*/ 679305 h 1180763"/>
              <a:gd name="connsiteX19" fmla="*/ 32084 w 1989548"/>
              <a:gd name="connsiteY19" fmla="*/ 14029 h 1180763"/>
              <a:gd name="connsiteX0" fmla="*/ 32084 w 1989548"/>
              <a:gd name="connsiteY0" fmla="*/ 14029 h 1180253"/>
              <a:gd name="connsiteX1" fmla="*/ 4789 w 1989548"/>
              <a:gd name="connsiteY1" fmla="*/ 382 h 1180253"/>
              <a:gd name="connsiteX2" fmla="*/ 137524 w 1989548"/>
              <a:gd name="connsiteY2" fmla="*/ 29879 h 1180253"/>
              <a:gd name="connsiteX3" fmla="*/ 329253 w 1989548"/>
              <a:gd name="connsiteY3" fmla="*/ 382 h 1180253"/>
              <a:gd name="connsiteX4" fmla="*/ 1892582 w 1989548"/>
              <a:gd name="connsiteY4" fmla="*/ 15131 h 1180253"/>
              <a:gd name="connsiteX5" fmla="*/ 1981073 w 1989548"/>
              <a:gd name="connsiteY5" fmla="*/ 74124 h 1180253"/>
              <a:gd name="connsiteX6" fmla="*/ 1951577 w 1989548"/>
              <a:gd name="connsiteY6" fmla="*/ 501827 h 1180253"/>
              <a:gd name="connsiteX7" fmla="*/ 1936828 w 1989548"/>
              <a:gd name="connsiteY7" fmla="*/ 1047517 h 1180253"/>
              <a:gd name="connsiteX8" fmla="*/ 1884958 w 1989548"/>
              <a:gd name="connsiteY8" fmla="*/ 1132859 h 1180253"/>
              <a:gd name="connsiteX9" fmla="*/ 1774595 w 1989548"/>
              <a:gd name="connsiteY9" fmla="*/ 1165505 h 1180253"/>
              <a:gd name="connsiteX10" fmla="*/ 1730350 w 1989548"/>
              <a:gd name="connsiteY10" fmla="*/ 1180253 h 1180253"/>
              <a:gd name="connsiteX11" fmla="*/ 741371 w 1989548"/>
              <a:gd name="connsiteY11" fmla="*/ 1165279 h 1180253"/>
              <a:gd name="connsiteX12" fmla="*/ 601323 w 1989548"/>
              <a:gd name="connsiteY12" fmla="*/ 1162930 h 1180253"/>
              <a:gd name="connsiteX13" fmla="*/ 239663 w 1989548"/>
              <a:gd name="connsiteY13" fmla="*/ 1167705 h 1180253"/>
              <a:gd name="connsiteX14" fmla="*/ 130400 w 1989548"/>
              <a:gd name="connsiteY14" fmla="*/ 1124408 h 1180253"/>
              <a:gd name="connsiteX15" fmla="*/ 85128 w 1989548"/>
              <a:gd name="connsiteY15" fmla="*/ 1030194 h 1180253"/>
              <a:gd name="connsiteX16" fmla="*/ 72917 w 1989548"/>
              <a:gd name="connsiteY16" fmla="*/ 900034 h 1180253"/>
              <a:gd name="connsiteX17" fmla="*/ 68297 w 1989548"/>
              <a:gd name="connsiteY17" fmla="*/ 825081 h 1180253"/>
              <a:gd name="connsiteX18" fmla="*/ 57983 w 1989548"/>
              <a:gd name="connsiteY18" fmla="*/ 679305 h 1180253"/>
              <a:gd name="connsiteX19" fmla="*/ 32084 w 1989548"/>
              <a:gd name="connsiteY19" fmla="*/ 14029 h 1180253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53888 w 1989548"/>
              <a:gd name="connsiteY7" fmla="*/ 1037281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96750"/>
              <a:gd name="connsiteY0" fmla="*/ 14029 h 1169739"/>
              <a:gd name="connsiteX1" fmla="*/ 4789 w 1996750"/>
              <a:gd name="connsiteY1" fmla="*/ 382 h 1169739"/>
              <a:gd name="connsiteX2" fmla="*/ 137524 w 1996750"/>
              <a:gd name="connsiteY2" fmla="*/ 29879 h 1169739"/>
              <a:gd name="connsiteX3" fmla="*/ 329253 w 1996750"/>
              <a:gd name="connsiteY3" fmla="*/ 382 h 1169739"/>
              <a:gd name="connsiteX4" fmla="*/ 1892582 w 1996750"/>
              <a:gd name="connsiteY4" fmla="*/ 15131 h 1169739"/>
              <a:gd name="connsiteX5" fmla="*/ 1981073 w 1996750"/>
              <a:gd name="connsiteY5" fmla="*/ 74124 h 1169739"/>
              <a:gd name="connsiteX6" fmla="*/ 1965224 w 1996750"/>
              <a:gd name="connsiteY6" fmla="*/ 505239 h 1169739"/>
              <a:gd name="connsiteX7" fmla="*/ 1953888 w 1996750"/>
              <a:gd name="connsiteY7" fmla="*/ 1037281 h 1169739"/>
              <a:gd name="connsiteX8" fmla="*/ 1884958 w 1996750"/>
              <a:gd name="connsiteY8" fmla="*/ 1132859 h 1169739"/>
              <a:gd name="connsiteX9" fmla="*/ 1774595 w 1996750"/>
              <a:gd name="connsiteY9" fmla="*/ 1165505 h 1169739"/>
              <a:gd name="connsiteX10" fmla="*/ 1706467 w 1996750"/>
              <a:gd name="connsiteY10" fmla="*/ 1163193 h 1169739"/>
              <a:gd name="connsiteX11" fmla="*/ 741371 w 1996750"/>
              <a:gd name="connsiteY11" fmla="*/ 1165279 h 1169739"/>
              <a:gd name="connsiteX12" fmla="*/ 601323 w 1996750"/>
              <a:gd name="connsiteY12" fmla="*/ 1162930 h 1169739"/>
              <a:gd name="connsiteX13" fmla="*/ 239663 w 1996750"/>
              <a:gd name="connsiteY13" fmla="*/ 1167705 h 1169739"/>
              <a:gd name="connsiteX14" fmla="*/ 130400 w 1996750"/>
              <a:gd name="connsiteY14" fmla="*/ 1124408 h 1169739"/>
              <a:gd name="connsiteX15" fmla="*/ 85128 w 1996750"/>
              <a:gd name="connsiteY15" fmla="*/ 1030194 h 1169739"/>
              <a:gd name="connsiteX16" fmla="*/ 72917 w 1996750"/>
              <a:gd name="connsiteY16" fmla="*/ 900034 h 1169739"/>
              <a:gd name="connsiteX17" fmla="*/ 68297 w 1996750"/>
              <a:gd name="connsiteY17" fmla="*/ 825081 h 1169739"/>
              <a:gd name="connsiteX18" fmla="*/ 57983 w 1996750"/>
              <a:gd name="connsiteY18" fmla="*/ 679305 h 1169739"/>
              <a:gd name="connsiteX19" fmla="*/ 32084 w 1996750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3180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1474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15421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09445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5521"/>
              <a:gd name="connsiteY0" fmla="*/ 55326 h 1211036"/>
              <a:gd name="connsiteX1" fmla="*/ 20596 w 1955521"/>
              <a:gd name="connsiteY1" fmla="*/ 38267 h 1211036"/>
              <a:gd name="connsiteX2" fmla="*/ 105564 w 1955521"/>
              <a:gd name="connsiteY2" fmla="*/ 54116 h 1211036"/>
              <a:gd name="connsiteX3" fmla="*/ 297293 w 1955521"/>
              <a:gd name="connsiteY3" fmla="*/ 41679 h 1211036"/>
              <a:gd name="connsiteX4" fmla="*/ 1864034 w 1955521"/>
              <a:gd name="connsiteY4" fmla="*/ 39369 h 1211036"/>
              <a:gd name="connsiteX5" fmla="*/ 1949113 w 1955521"/>
              <a:gd name="connsiteY5" fmla="*/ 109445 h 1211036"/>
              <a:gd name="connsiteX6" fmla="*/ 1945217 w 1955521"/>
              <a:gd name="connsiteY6" fmla="*/ 546536 h 1211036"/>
              <a:gd name="connsiteX7" fmla="*/ 1921928 w 1955521"/>
              <a:gd name="connsiteY7" fmla="*/ 1078578 h 1211036"/>
              <a:gd name="connsiteX8" fmla="*/ 1852998 w 1955521"/>
              <a:gd name="connsiteY8" fmla="*/ 1174156 h 1211036"/>
              <a:gd name="connsiteX9" fmla="*/ 1742635 w 1955521"/>
              <a:gd name="connsiteY9" fmla="*/ 1206802 h 1211036"/>
              <a:gd name="connsiteX10" fmla="*/ 1674507 w 1955521"/>
              <a:gd name="connsiteY10" fmla="*/ 1204490 h 1211036"/>
              <a:gd name="connsiteX11" fmla="*/ 709411 w 1955521"/>
              <a:gd name="connsiteY11" fmla="*/ 1206576 h 1211036"/>
              <a:gd name="connsiteX12" fmla="*/ 569363 w 1955521"/>
              <a:gd name="connsiteY12" fmla="*/ 1204227 h 1211036"/>
              <a:gd name="connsiteX13" fmla="*/ 207703 w 1955521"/>
              <a:gd name="connsiteY13" fmla="*/ 1209002 h 1211036"/>
              <a:gd name="connsiteX14" fmla="*/ 98440 w 1955521"/>
              <a:gd name="connsiteY14" fmla="*/ 1165705 h 1211036"/>
              <a:gd name="connsiteX15" fmla="*/ 53168 w 1955521"/>
              <a:gd name="connsiteY15" fmla="*/ 1071491 h 1211036"/>
              <a:gd name="connsiteX16" fmla="*/ 40957 w 1955521"/>
              <a:gd name="connsiteY16" fmla="*/ 941331 h 1211036"/>
              <a:gd name="connsiteX17" fmla="*/ 36337 w 1955521"/>
              <a:gd name="connsiteY17" fmla="*/ 866378 h 1211036"/>
              <a:gd name="connsiteX18" fmla="*/ 26023 w 1955521"/>
              <a:gd name="connsiteY18" fmla="*/ 720602 h 1211036"/>
              <a:gd name="connsiteX19" fmla="*/ 124 w 1955521"/>
              <a:gd name="connsiteY19" fmla="*/ 55326 h 1211036"/>
              <a:gd name="connsiteX0" fmla="*/ 124 w 1960163"/>
              <a:gd name="connsiteY0" fmla="*/ 55326 h 1211036"/>
              <a:gd name="connsiteX1" fmla="*/ 20596 w 1960163"/>
              <a:gd name="connsiteY1" fmla="*/ 38267 h 1211036"/>
              <a:gd name="connsiteX2" fmla="*/ 105564 w 1960163"/>
              <a:gd name="connsiteY2" fmla="*/ 54116 h 1211036"/>
              <a:gd name="connsiteX3" fmla="*/ 297293 w 1960163"/>
              <a:gd name="connsiteY3" fmla="*/ 41679 h 1211036"/>
              <a:gd name="connsiteX4" fmla="*/ 1864034 w 1960163"/>
              <a:gd name="connsiteY4" fmla="*/ 39369 h 1211036"/>
              <a:gd name="connsiteX5" fmla="*/ 1955089 w 1960163"/>
              <a:gd name="connsiteY5" fmla="*/ 55657 h 1211036"/>
              <a:gd name="connsiteX6" fmla="*/ 1945217 w 1960163"/>
              <a:gd name="connsiteY6" fmla="*/ 546536 h 1211036"/>
              <a:gd name="connsiteX7" fmla="*/ 1921928 w 1960163"/>
              <a:gd name="connsiteY7" fmla="*/ 1078578 h 1211036"/>
              <a:gd name="connsiteX8" fmla="*/ 1852998 w 1960163"/>
              <a:gd name="connsiteY8" fmla="*/ 1174156 h 1211036"/>
              <a:gd name="connsiteX9" fmla="*/ 1742635 w 1960163"/>
              <a:gd name="connsiteY9" fmla="*/ 1206802 h 1211036"/>
              <a:gd name="connsiteX10" fmla="*/ 1674507 w 1960163"/>
              <a:gd name="connsiteY10" fmla="*/ 1204490 h 1211036"/>
              <a:gd name="connsiteX11" fmla="*/ 709411 w 1960163"/>
              <a:gd name="connsiteY11" fmla="*/ 1206576 h 1211036"/>
              <a:gd name="connsiteX12" fmla="*/ 569363 w 1960163"/>
              <a:gd name="connsiteY12" fmla="*/ 1204227 h 1211036"/>
              <a:gd name="connsiteX13" fmla="*/ 207703 w 1960163"/>
              <a:gd name="connsiteY13" fmla="*/ 1209002 h 1211036"/>
              <a:gd name="connsiteX14" fmla="*/ 98440 w 1960163"/>
              <a:gd name="connsiteY14" fmla="*/ 1165705 h 1211036"/>
              <a:gd name="connsiteX15" fmla="*/ 53168 w 1960163"/>
              <a:gd name="connsiteY15" fmla="*/ 1071491 h 1211036"/>
              <a:gd name="connsiteX16" fmla="*/ 40957 w 1960163"/>
              <a:gd name="connsiteY16" fmla="*/ 941331 h 1211036"/>
              <a:gd name="connsiteX17" fmla="*/ 36337 w 1960163"/>
              <a:gd name="connsiteY17" fmla="*/ 866378 h 1211036"/>
              <a:gd name="connsiteX18" fmla="*/ 26023 w 1960163"/>
              <a:gd name="connsiteY18" fmla="*/ 720602 h 1211036"/>
              <a:gd name="connsiteX19" fmla="*/ 124 w 1960163"/>
              <a:gd name="connsiteY19" fmla="*/ 55326 h 1211036"/>
              <a:gd name="connsiteX0" fmla="*/ 124 w 1972256"/>
              <a:gd name="connsiteY0" fmla="*/ 55326 h 1211036"/>
              <a:gd name="connsiteX1" fmla="*/ 20596 w 1972256"/>
              <a:gd name="connsiteY1" fmla="*/ 38267 h 1211036"/>
              <a:gd name="connsiteX2" fmla="*/ 105564 w 1972256"/>
              <a:gd name="connsiteY2" fmla="*/ 54116 h 1211036"/>
              <a:gd name="connsiteX3" fmla="*/ 297293 w 1972256"/>
              <a:gd name="connsiteY3" fmla="*/ 41679 h 1211036"/>
              <a:gd name="connsiteX4" fmla="*/ 1864034 w 1972256"/>
              <a:gd name="connsiteY4" fmla="*/ 39369 h 1211036"/>
              <a:gd name="connsiteX5" fmla="*/ 1955089 w 1972256"/>
              <a:gd name="connsiteY5" fmla="*/ 55657 h 1211036"/>
              <a:gd name="connsiteX6" fmla="*/ 1945217 w 1972256"/>
              <a:gd name="connsiteY6" fmla="*/ 546536 h 1211036"/>
              <a:gd name="connsiteX7" fmla="*/ 1921928 w 1972256"/>
              <a:gd name="connsiteY7" fmla="*/ 1078578 h 1211036"/>
              <a:gd name="connsiteX8" fmla="*/ 1852998 w 1972256"/>
              <a:gd name="connsiteY8" fmla="*/ 1174156 h 1211036"/>
              <a:gd name="connsiteX9" fmla="*/ 1742635 w 1972256"/>
              <a:gd name="connsiteY9" fmla="*/ 1206802 h 1211036"/>
              <a:gd name="connsiteX10" fmla="*/ 1674507 w 1972256"/>
              <a:gd name="connsiteY10" fmla="*/ 1204490 h 1211036"/>
              <a:gd name="connsiteX11" fmla="*/ 709411 w 1972256"/>
              <a:gd name="connsiteY11" fmla="*/ 1206576 h 1211036"/>
              <a:gd name="connsiteX12" fmla="*/ 569363 w 1972256"/>
              <a:gd name="connsiteY12" fmla="*/ 1204227 h 1211036"/>
              <a:gd name="connsiteX13" fmla="*/ 207703 w 1972256"/>
              <a:gd name="connsiteY13" fmla="*/ 1209002 h 1211036"/>
              <a:gd name="connsiteX14" fmla="*/ 98440 w 1972256"/>
              <a:gd name="connsiteY14" fmla="*/ 1165705 h 1211036"/>
              <a:gd name="connsiteX15" fmla="*/ 53168 w 1972256"/>
              <a:gd name="connsiteY15" fmla="*/ 1071491 h 1211036"/>
              <a:gd name="connsiteX16" fmla="*/ 40957 w 1972256"/>
              <a:gd name="connsiteY16" fmla="*/ 941331 h 1211036"/>
              <a:gd name="connsiteX17" fmla="*/ 36337 w 1972256"/>
              <a:gd name="connsiteY17" fmla="*/ 866378 h 1211036"/>
              <a:gd name="connsiteX18" fmla="*/ 26023 w 1972256"/>
              <a:gd name="connsiteY18" fmla="*/ 720602 h 1211036"/>
              <a:gd name="connsiteX19" fmla="*/ 124 w 1972256"/>
              <a:gd name="connsiteY19" fmla="*/ 55326 h 1211036"/>
              <a:gd name="connsiteX0" fmla="*/ 124 w 1955091"/>
              <a:gd name="connsiteY0" fmla="*/ 55326 h 1211036"/>
              <a:gd name="connsiteX1" fmla="*/ 20596 w 1955091"/>
              <a:gd name="connsiteY1" fmla="*/ 38267 h 1211036"/>
              <a:gd name="connsiteX2" fmla="*/ 105564 w 1955091"/>
              <a:gd name="connsiteY2" fmla="*/ 54116 h 1211036"/>
              <a:gd name="connsiteX3" fmla="*/ 297293 w 1955091"/>
              <a:gd name="connsiteY3" fmla="*/ 41679 h 1211036"/>
              <a:gd name="connsiteX4" fmla="*/ 1864034 w 1955091"/>
              <a:gd name="connsiteY4" fmla="*/ 39369 h 1211036"/>
              <a:gd name="connsiteX5" fmla="*/ 1955089 w 1955091"/>
              <a:gd name="connsiteY5" fmla="*/ 55657 h 1211036"/>
              <a:gd name="connsiteX6" fmla="*/ 1945217 w 1955091"/>
              <a:gd name="connsiteY6" fmla="*/ 546536 h 1211036"/>
              <a:gd name="connsiteX7" fmla="*/ 1921928 w 1955091"/>
              <a:gd name="connsiteY7" fmla="*/ 1078578 h 1211036"/>
              <a:gd name="connsiteX8" fmla="*/ 1852998 w 1955091"/>
              <a:gd name="connsiteY8" fmla="*/ 1174156 h 1211036"/>
              <a:gd name="connsiteX9" fmla="*/ 1742635 w 1955091"/>
              <a:gd name="connsiteY9" fmla="*/ 1206802 h 1211036"/>
              <a:gd name="connsiteX10" fmla="*/ 1674507 w 1955091"/>
              <a:gd name="connsiteY10" fmla="*/ 1204490 h 1211036"/>
              <a:gd name="connsiteX11" fmla="*/ 709411 w 1955091"/>
              <a:gd name="connsiteY11" fmla="*/ 1206576 h 1211036"/>
              <a:gd name="connsiteX12" fmla="*/ 569363 w 1955091"/>
              <a:gd name="connsiteY12" fmla="*/ 1204227 h 1211036"/>
              <a:gd name="connsiteX13" fmla="*/ 207703 w 1955091"/>
              <a:gd name="connsiteY13" fmla="*/ 1209002 h 1211036"/>
              <a:gd name="connsiteX14" fmla="*/ 98440 w 1955091"/>
              <a:gd name="connsiteY14" fmla="*/ 1165705 h 1211036"/>
              <a:gd name="connsiteX15" fmla="*/ 53168 w 1955091"/>
              <a:gd name="connsiteY15" fmla="*/ 1071491 h 1211036"/>
              <a:gd name="connsiteX16" fmla="*/ 40957 w 1955091"/>
              <a:gd name="connsiteY16" fmla="*/ 941331 h 1211036"/>
              <a:gd name="connsiteX17" fmla="*/ 36337 w 1955091"/>
              <a:gd name="connsiteY17" fmla="*/ 866378 h 1211036"/>
              <a:gd name="connsiteX18" fmla="*/ 26023 w 1955091"/>
              <a:gd name="connsiteY18" fmla="*/ 720602 h 1211036"/>
              <a:gd name="connsiteX19" fmla="*/ 124 w 1955091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297293 w 1955089"/>
              <a:gd name="connsiteY3" fmla="*/ 4167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544943 w 1955089"/>
              <a:gd name="connsiteY3" fmla="*/ 3786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492990 w 1957425"/>
              <a:gd name="connsiteY4" fmla="*/ 4269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8128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57425" h="1210548">
                <a:moveTo>
                  <a:pt x="2460" y="54838"/>
                </a:moveTo>
                <a:cubicBezTo>
                  <a:pt x="1556" y="-58884"/>
                  <a:pt x="-9246" y="39886"/>
                  <a:pt x="22932" y="37779"/>
                </a:cubicBezTo>
                <a:cubicBezTo>
                  <a:pt x="55110" y="35672"/>
                  <a:pt x="108139" y="42264"/>
                  <a:pt x="195530" y="42198"/>
                </a:cubicBezTo>
                <a:cubicBezTo>
                  <a:pt x="282921" y="42132"/>
                  <a:pt x="483064" y="53435"/>
                  <a:pt x="547279" y="37381"/>
                </a:cubicBezTo>
                <a:cubicBezTo>
                  <a:pt x="1855024" y="70075"/>
                  <a:pt x="727839" y="57319"/>
                  <a:pt x="1504420" y="27451"/>
                </a:cubicBezTo>
                <a:cubicBezTo>
                  <a:pt x="1543749" y="37283"/>
                  <a:pt x="1957861" y="26953"/>
                  <a:pt x="1957425" y="55169"/>
                </a:cubicBezTo>
                <a:cubicBezTo>
                  <a:pt x="1956634" y="106386"/>
                  <a:pt x="1953847" y="400918"/>
                  <a:pt x="1947553" y="546048"/>
                </a:cubicBezTo>
                <a:cubicBezTo>
                  <a:pt x="1958544" y="772731"/>
                  <a:pt x="1939634" y="972217"/>
                  <a:pt x="1924264" y="1078090"/>
                </a:cubicBezTo>
                <a:cubicBezTo>
                  <a:pt x="1908894" y="1183963"/>
                  <a:pt x="1885216" y="1159917"/>
                  <a:pt x="1855334" y="1181288"/>
                </a:cubicBezTo>
                <a:cubicBezTo>
                  <a:pt x="1825452" y="1202659"/>
                  <a:pt x="1789216" y="1201398"/>
                  <a:pt x="1744971" y="1206314"/>
                </a:cubicBezTo>
                <a:cubicBezTo>
                  <a:pt x="1730223" y="1211230"/>
                  <a:pt x="1835399" y="1207452"/>
                  <a:pt x="1676843" y="1204002"/>
                </a:cubicBezTo>
                <a:cubicBezTo>
                  <a:pt x="1355219" y="1197004"/>
                  <a:pt x="1033446" y="1205393"/>
                  <a:pt x="711747" y="1206088"/>
                </a:cubicBezTo>
                <a:cubicBezTo>
                  <a:pt x="696999" y="1211004"/>
                  <a:pt x="655317" y="1203335"/>
                  <a:pt x="571699" y="1203739"/>
                </a:cubicBezTo>
                <a:cubicBezTo>
                  <a:pt x="488081" y="1204143"/>
                  <a:pt x="288526" y="1214934"/>
                  <a:pt x="210039" y="1208514"/>
                </a:cubicBezTo>
                <a:cubicBezTo>
                  <a:pt x="131552" y="1202094"/>
                  <a:pt x="126532" y="1188135"/>
                  <a:pt x="100776" y="1165217"/>
                </a:cubicBezTo>
                <a:cubicBezTo>
                  <a:pt x="75020" y="1142299"/>
                  <a:pt x="73120" y="1128237"/>
                  <a:pt x="55504" y="1071003"/>
                </a:cubicBezTo>
                <a:cubicBezTo>
                  <a:pt x="39431" y="977212"/>
                  <a:pt x="46098" y="975029"/>
                  <a:pt x="43293" y="940843"/>
                </a:cubicBezTo>
                <a:cubicBezTo>
                  <a:pt x="40488" y="906658"/>
                  <a:pt x="43157" y="890553"/>
                  <a:pt x="38673" y="865890"/>
                </a:cubicBezTo>
                <a:cubicBezTo>
                  <a:pt x="33324" y="836468"/>
                  <a:pt x="33275" y="749611"/>
                  <a:pt x="28359" y="720114"/>
                </a:cubicBezTo>
                <a:cubicBezTo>
                  <a:pt x="8059" y="253203"/>
                  <a:pt x="3364" y="168560"/>
                  <a:pt x="2460" y="548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1466693"/>
            <a:ext cx="3400425" cy="3895725"/>
          </a:xfrm>
          <a:prstGeom prst="rect">
            <a:avLst/>
          </a:prstGeom>
        </p:spPr>
      </p:pic>
      <p:sp>
        <p:nvSpPr>
          <p:cNvPr id="4" name="TextBox 7"/>
          <p:cNvSpPr txBox="1"/>
          <p:nvPr/>
        </p:nvSpPr>
        <p:spPr>
          <a:xfrm>
            <a:off x="10875724" y="2085842"/>
            <a:ext cx="582587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100 ml</a:t>
            </a:r>
          </a:p>
        </p:txBody>
      </p:sp>
      <p:sp>
        <p:nvSpPr>
          <p:cNvPr id="6" name="TextBox 8"/>
          <p:cNvSpPr txBox="1"/>
          <p:nvPr/>
        </p:nvSpPr>
        <p:spPr>
          <a:xfrm>
            <a:off x="10891160" y="3554881"/>
            <a:ext cx="567151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50 ml</a:t>
            </a:r>
          </a:p>
        </p:txBody>
      </p:sp>
      <p:sp>
        <p:nvSpPr>
          <p:cNvPr id="11" name="Freeform 9"/>
          <p:cNvSpPr/>
          <p:nvPr/>
        </p:nvSpPr>
        <p:spPr>
          <a:xfrm>
            <a:off x="10493360" y="3941609"/>
            <a:ext cx="1957425" cy="1210548"/>
          </a:xfrm>
          <a:custGeom>
            <a:avLst/>
            <a:gdLst>
              <a:gd name="connsiteX0" fmla="*/ 0 w 2032900"/>
              <a:gd name="connsiteY0" fmla="*/ 0 h 1224133"/>
              <a:gd name="connsiteX1" fmla="*/ 0 w 2032900"/>
              <a:gd name="connsiteY1" fmla="*/ 0 h 1224133"/>
              <a:gd name="connsiteX2" fmla="*/ 132735 w 2032900"/>
              <a:gd name="connsiteY2" fmla="*/ 29497 h 1224133"/>
              <a:gd name="connsiteX3" fmla="*/ 324464 w 2032900"/>
              <a:gd name="connsiteY3" fmla="*/ 0 h 1224133"/>
              <a:gd name="connsiteX4" fmla="*/ 1887793 w 2032900"/>
              <a:gd name="connsiteY4" fmla="*/ 14749 h 1224133"/>
              <a:gd name="connsiteX5" fmla="*/ 2005781 w 2032900"/>
              <a:gd name="connsiteY5" fmla="*/ 44245 h 1224133"/>
              <a:gd name="connsiteX6" fmla="*/ 1976284 w 2032900"/>
              <a:gd name="connsiteY6" fmla="*/ 501445 h 1224133"/>
              <a:gd name="connsiteX7" fmla="*/ 1976284 w 2032900"/>
              <a:gd name="connsiteY7" fmla="*/ 1061884 h 1224133"/>
              <a:gd name="connsiteX8" fmla="*/ 1902542 w 2032900"/>
              <a:gd name="connsiteY8" fmla="*/ 1150374 h 1224133"/>
              <a:gd name="connsiteX9" fmla="*/ 1769806 w 2032900"/>
              <a:gd name="connsiteY9" fmla="*/ 1165123 h 1224133"/>
              <a:gd name="connsiteX10" fmla="*/ 1725561 w 2032900"/>
              <a:gd name="connsiteY10" fmla="*/ 1179871 h 1224133"/>
              <a:gd name="connsiteX11" fmla="*/ 678426 w 2032900"/>
              <a:gd name="connsiteY11" fmla="*/ 1209368 h 1224133"/>
              <a:gd name="connsiteX12" fmla="*/ 634181 w 2032900"/>
              <a:gd name="connsiteY12" fmla="*/ 1224116 h 1224133"/>
              <a:gd name="connsiteX13" fmla="*/ 221226 w 2032900"/>
              <a:gd name="connsiteY13" fmla="*/ 1194619 h 1224133"/>
              <a:gd name="connsiteX14" fmla="*/ 176981 w 2032900"/>
              <a:gd name="connsiteY14" fmla="*/ 1165123 h 1224133"/>
              <a:gd name="connsiteX15" fmla="*/ 88490 w 2032900"/>
              <a:gd name="connsiteY15" fmla="*/ 1120878 h 1224133"/>
              <a:gd name="connsiteX16" fmla="*/ 44245 w 2032900"/>
              <a:gd name="connsiteY16" fmla="*/ 899652 h 1224133"/>
              <a:gd name="connsiteX17" fmla="*/ 29497 w 2032900"/>
              <a:gd name="connsiteY17" fmla="*/ 825910 h 1224133"/>
              <a:gd name="connsiteX18" fmla="*/ 14748 w 2032900"/>
              <a:gd name="connsiteY18" fmla="*/ 737419 h 1224133"/>
              <a:gd name="connsiteX19" fmla="*/ 0 w 2032900"/>
              <a:gd name="connsiteY19" fmla="*/ 0 h 1224133"/>
              <a:gd name="connsiteX0" fmla="*/ 0 w 2014972"/>
              <a:gd name="connsiteY0" fmla="*/ 0 h 1224133"/>
              <a:gd name="connsiteX1" fmla="*/ 0 w 2014972"/>
              <a:gd name="connsiteY1" fmla="*/ 0 h 1224133"/>
              <a:gd name="connsiteX2" fmla="*/ 132735 w 2014972"/>
              <a:gd name="connsiteY2" fmla="*/ 29497 h 1224133"/>
              <a:gd name="connsiteX3" fmla="*/ 324464 w 2014972"/>
              <a:gd name="connsiteY3" fmla="*/ 0 h 1224133"/>
              <a:gd name="connsiteX4" fmla="*/ 1887793 w 2014972"/>
              <a:gd name="connsiteY4" fmla="*/ 14749 h 1224133"/>
              <a:gd name="connsiteX5" fmla="*/ 1976284 w 2014972"/>
              <a:gd name="connsiteY5" fmla="*/ 73742 h 1224133"/>
              <a:gd name="connsiteX6" fmla="*/ 1976284 w 2014972"/>
              <a:gd name="connsiteY6" fmla="*/ 501445 h 1224133"/>
              <a:gd name="connsiteX7" fmla="*/ 1976284 w 2014972"/>
              <a:gd name="connsiteY7" fmla="*/ 1061884 h 1224133"/>
              <a:gd name="connsiteX8" fmla="*/ 1902542 w 2014972"/>
              <a:gd name="connsiteY8" fmla="*/ 1150374 h 1224133"/>
              <a:gd name="connsiteX9" fmla="*/ 1769806 w 2014972"/>
              <a:gd name="connsiteY9" fmla="*/ 1165123 h 1224133"/>
              <a:gd name="connsiteX10" fmla="*/ 1725561 w 2014972"/>
              <a:gd name="connsiteY10" fmla="*/ 1179871 h 1224133"/>
              <a:gd name="connsiteX11" fmla="*/ 678426 w 2014972"/>
              <a:gd name="connsiteY11" fmla="*/ 1209368 h 1224133"/>
              <a:gd name="connsiteX12" fmla="*/ 634181 w 2014972"/>
              <a:gd name="connsiteY12" fmla="*/ 1224116 h 1224133"/>
              <a:gd name="connsiteX13" fmla="*/ 221226 w 2014972"/>
              <a:gd name="connsiteY13" fmla="*/ 1194619 h 1224133"/>
              <a:gd name="connsiteX14" fmla="*/ 176981 w 2014972"/>
              <a:gd name="connsiteY14" fmla="*/ 1165123 h 1224133"/>
              <a:gd name="connsiteX15" fmla="*/ 88490 w 2014972"/>
              <a:gd name="connsiteY15" fmla="*/ 1120878 h 1224133"/>
              <a:gd name="connsiteX16" fmla="*/ 44245 w 2014972"/>
              <a:gd name="connsiteY16" fmla="*/ 899652 h 1224133"/>
              <a:gd name="connsiteX17" fmla="*/ 29497 w 2014972"/>
              <a:gd name="connsiteY17" fmla="*/ 825910 h 1224133"/>
              <a:gd name="connsiteX18" fmla="*/ 14748 w 2014972"/>
              <a:gd name="connsiteY18" fmla="*/ 737419 h 1224133"/>
              <a:gd name="connsiteX19" fmla="*/ 0 w 2014972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902542 w 1984759"/>
              <a:gd name="connsiteY8" fmla="*/ 1150374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58296 w 1984759"/>
              <a:gd name="connsiteY8" fmla="*/ 11208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53194 w 1984759"/>
              <a:gd name="connsiteY18" fmla="*/ 678923 h 1224133"/>
              <a:gd name="connsiteX19" fmla="*/ 0 w 1984759"/>
              <a:gd name="connsiteY19" fmla="*/ 0 h 1224133"/>
              <a:gd name="connsiteX0" fmla="*/ 0 w 1984759"/>
              <a:gd name="connsiteY0" fmla="*/ 0 h 1210129"/>
              <a:gd name="connsiteX1" fmla="*/ 0 w 1984759"/>
              <a:gd name="connsiteY1" fmla="*/ 0 h 1210129"/>
              <a:gd name="connsiteX2" fmla="*/ 132735 w 1984759"/>
              <a:gd name="connsiteY2" fmla="*/ 29497 h 1210129"/>
              <a:gd name="connsiteX3" fmla="*/ 324464 w 1984759"/>
              <a:gd name="connsiteY3" fmla="*/ 0 h 1210129"/>
              <a:gd name="connsiteX4" fmla="*/ 1887793 w 1984759"/>
              <a:gd name="connsiteY4" fmla="*/ 14749 h 1210129"/>
              <a:gd name="connsiteX5" fmla="*/ 1976284 w 1984759"/>
              <a:gd name="connsiteY5" fmla="*/ 73742 h 1210129"/>
              <a:gd name="connsiteX6" fmla="*/ 1946788 w 1984759"/>
              <a:gd name="connsiteY6" fmla="*/ 501445 h 1210129"/>
              <a:gd name="connsiteX7" fmla="*/ 1932039 w 1984759"/>
              <a:gd name="connsiteY7" fmla="*/ 1047135 h 1210129"/>
              <a:gd name="connsiteX8" fmla="*/ 1880169 w 1984759"/>
              <a:gd name="connsiteY8" fmla="*/ 1132477 h 1210129"/>
              <a:gd name="connsiteX9" fmla="*/ 1769806 w 1984759"/>
              <a:gd name="connsiteY9" fmla="*/ 1165123 h 1210129"/>
              <a:gd name="connsiteX10" fmla="*/ 1725561 w 1984759"/>
              <a:gd name="connsiteY10" fmla="*/ 1179871 h 1210129"/>
              <a:gd name="connsiteX11" fmla="*/ 678426 w 1984759"/>
              <a:gd name="connsiteY11" fmla="*/ 1209368 h 1210129"/>
              <a:gd name="connsiteX12" fmla="*/ 572536 w 1984759"/>
              <a:gd name="connsiteY12" fmla="*/ 1193294 h 1210129"/>
              <a:gd name="connsiteX13" fmla="*/ 221226 w 1984759"/>
              <a:gd name="connsiteY13" fmla="*/ 1194619 h 1210129"/>
              <a:gd name="connsiteX14" fmla="*/ 176981 w 1984759"/>
              <a:gd name="connsiteY14" fmla="*/ 1165123 h 1210129"/>
              <a:gd name="connsiteX15" fmla="*/ 76889 w 1984759"/>
              <a:gd name="connsiteY15" fmla="*/ 1081106 h 1210129"/>
              <a:gd name="connsiteX16" fmla="*/ 44245 w 1984759"/>
              <a:gd name="connsiteY16" fmla="*/ 899652 h 1210129"/>
              <a:gd name="connsiteX17" fmla="*/ 73743 w 1984759"/>
              <a:gd name="connsiteY17" fmla="*/ 855407 h 1210129"/>
              <a:gd name="connsiteX18" fmla="*/ 53194 w 1984759"/>
              <a:gd name="connsiteY18" fmla="*/ 678923 h 1210129"/>
              <a:gd name="connsiteX19" fmla="*/ 0 w 1984759"/>
              <a:gd name="connsiteY19" fmla="*/ 0 h 1210129"/>
              <a:gd name="connsiteX0" fmla="*/ 0 w 1984759"/>
              <a:gd name="connsiteY0" fmla="*/ 0 h 1209609"/>
              <a:gd name="connsiteX1" fmla="*/ 0 w 1984759"/>
              <a:gd name="connsiteY1" fmla="*/ 0 h 1209609"/>
              <a:gd name="connsiteX2" fmla="*/ 132735 w 1984759"/>
              <a:gd name="connsiteY2" fmla="*/ 29497 h 1209609"/>
              <a:gd name="connsiteX3" fmla="*/ 324464 w 1984759"/>
              <a:gd name="connsiteY3" fmla="*/ 0 h 1209609"/>
              <a:gd name="connsiteX4" fmla="*/ 1887793 w 1984759"/>
              <a:gd name="connsiteY4" fmla="*/ 14749 h 1209609"/>
              <a:gd name="connsiteX5" fmla="*/ 1976284 w 1984759"/>
              <a:gd name="connsiteY5" fmla="*/ 73742 h 1209609"/>
              <a:gd name="connsiteX6" fmla="*/ 1946788 w 1984759"/>
              <a:gd name="connsiteY6" fmla="*/ 501445 h 1209609"/>
              <a:gd name="connsiteX7" fmla="*/ 1932039 w 1984759"/>
              <a:gd name="connsiteY7" fmla="*/ 1047135 h 1209609"/>
              <a:gd name="connsiteX8" fmla="*/ 1880169 w 1984759"/>
              <a:gd name="connsiteY8" fmla="*/ 1132477 h 1209609"/>
              <a:gd name="connsiteX9" fmla="*/ 1769806 w 1984759"/>
              <a:gd name="connsiteY9" fmla="*/ 1165123 h 1209609"/>
              <a:gd name="connsiteX10" fmla="*/ 1725561 w 1984759"/>
              <a:gd name="connsiteY10" fmla="*/ 1179871 h 1209609"/>
              <a:gd name="connsiteX11" fmla="*/ 678426 w 1984759"/>
              <a:gd name="connsiteY11" fmla="*/ 1209368 h 1209609"/>
              <a:gd name="connsiteX12" fmla="*/ 603358 w 1984759"/>
              <a:gd name="connsiteY12" fmla="*/ 1141923 h 1209609"/>
              <a:gd name="connsiteX13" fmla="*/ 221226 w 1984759"/>
              <a:gd name="connsiteY13" fmla="*/ 1194619 h 1209609"/>
              <a:gd name="connsiteX14" fmla="*/ 176981 w 1984759"/>
              <a:gd name="connsiteY14" fmla="*/ 1165123 h 1209609"/>
              <a:gd name="connsiteX15" fmla="*/ 76889 w 1984759"/>
              <a:gd name="connsiteY15" fmla="*/ 1081106 h 1209609"/>
              <a:gd name="connsiteX16" fmla="*/ 44245 w 1984759"/>
              <a:gd name="connsiteY16" fmla="*/ 899652 h 1209609"/>
              <a:gd name="connsiteX17" fmla="*/ 73743 w 1984759"/>
              <a:gd name="connsiteY17" fmla="*/ 855407 h 1209609"/>
              <a:gd name="connsiteX18" fmla="*/ 53194 w 1984759"/>
              <a:gd name="connsiteY18" fmla="*/ 678923 h 1209609"/>
              <a:gd name="connsiteX19" fmla="*/ 0 w 1984759"/>
              <a:gd name="connsiteY19" fmla="*/ 0 h 1209609"/>
              <a:gd name="connsiteX0" fmla="*/ 0 w 1984759"/>
              <a:gd name="connsiteY0" fmla="*/ 0 h 1209899"/>
              <a:gd name="connsiteX1" fmla="*/ 0 w 1984759"/>
              <a:gd name="connsiteY1" fmla="*/ 0 h 1209899"/>
              <a:gd name="connsiteX2" fmla="*/ 132735 w 1984759"/>
              <a:gd name="connsiteY2" fmla="*/ 29497 h 1209899"/>
              <a:gd name="connsiteX3" fmla="*/ 324464 w 1984759"/>
              <a:gd name="connsiteY3" fmla="*/ 0 h 1209899"/>
              <a:gd name="connsiteX4" fmla="*/ 1887793 w 1984759"/>
              <a:gd name="connsiteY4" fmla="*/ 14749 h 1209899"/>
              <a:gd name="connsiteX5" fmla="*/ 1976284 w 1984759"/>
              <a:gd name="connsiteY5" fmla="*/ 73742 h 1209899"/>
              <a:gd name="connsiteX6" fmla="*/ 1946788 w 1984759"/>
              <a:gd name="connsiteY6" fmla="*/ 501445 h 1209899"/>
              <a:gd name="connsiteX7" fmla="*/ 1932039 w 1984759"/>
              <a:gd name="connsiteY7" fmla="*/ 1047135 h 1209899"/>
              <a:gd name="connsiteX8" fmla="*/ 1880169 w 1984759"/>
              <a:gd name="connsiteY8" fmla="*/ 1132477 h 1209899"/>
              <a:gd name="connsiteX9" fmla="*/ 1769806 w 1984759"/>
              <a:gd name="connsiteY9" fmla="*/ 1165123 h 1209899"/>
              <a:gd name="connsiteX10" fmla="*/ 1725561 w 1984759"/>
              <a:gd name="connsiteY10" fmla="*/ 1179871 h 1209899"/>
              <a:gd name="connsiteX11" fmla="*/ 678426 w 1984759"/>
              <a:gd name="connsiteY11" fmla="*/ 1209368 h 1209899"/>
              <a:gd name="connsiteX12" fmla="*/ 603358 w 1984759"/>
              <a:gd name="connsiteY12" fmla="*/ 1183020 h 1209899"/>
              <a:gd name="connsiteX13" fmla="*/ 221226 w 1984759"/>
              <a:gd name="connsiteY13" fmla="*/ 1194619 h 1209899"/>
              <a:gd name="connsiteX14" fmla="*/ 176981 w 1984759"/>
              <a:gd name="connsiteY14" fmla="*/ 1165123 h 1209899"/>
              <a:gd name="connsiteX15" fmla="*/ 76889 w 1984759"/>
              <a:gd name="connsiteY15" fmla="*/ 1081106 h 1209899"/>
              <a:gd name="connsiteX16" fmla="*/ 44245 w 1984759"/>
              <a:gd name="connsiteY16" fmla="*/ 899652 h 1209899"/>
              <a:gd name="connsiteX17" fmla="*/ 73743 w 1984759"/>
              <a:gd name="connsiteY17" fmla="*/ 855407 h 1209899"/>
              <a:gd name="connsiteX18" fmla="*/ 53194 w 1984759"/>
              <a:gd name="connsiteY18" fmla="*/ 678923 h 1209899"/>
              <a:gd name="connsiteX19" fmla="*/ 0 w 1984759"/>
              <a:gd name="connsiteY19" fmla="*/ 0 h 1209899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76889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231001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87163 w 1984759"/>
              <a:gd name="connsiteY15" fmla="*/ 1050284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7163 w 1984759"/>
              <a:gd name="connsiteY15" fmla="*/ 1050284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68128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78532 w 1989548"/>
              <a:gd name="connsiteY17" fmla="*/ 855789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68297 w 1989548"/>
              <a:gd name="connsiteY17" fmla="*/ 825081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84192"/>
              <a:gd name="connsiteX1" fmla="*/ 4789 w 1989548"/>
              <a:gd name="connsiteY1" fmla="*/ 382 h 1184192"/>
              <a:gd name="connsiteX2" fmla="*/ 137524 w 1989548"/>
              <a:gd name="connsiteY2" fmla="*/ 29879 h 1184192"/>
              <a:gd name="connsiteX3" fmla="*/ 329253 w 1989548"/>
              <a:gd name="connsiteY3" fmla="*/ 382 h 1184192"/>
              <a:gd name="connsiteX4" fmla="*/ 1892582 w 1989548"/>
              <a:gd name="connsiteY4" fmla="*/ 15131 h 1184192"/>
              <a:gd name="connsiteX5" fmla="*/ 1981073 w 1989548"/>
              <a:gd name="connsiteY5" fmla="*/ 74124 h 1184192"/>
              <a:gd name="connsiteX6" fmla="*/ 1951577 w 1989548"/>
              <a:gd name="connsiteY6" fmla="*/ 501827 h 1184192"/>
              <a:gd name="connsiteX7" fmla="*/ 1936828 w 1989548"/>
              <a:gd name="connsiteY7" fmla="*/ 1047517 h 1184192"/>
              <a:gd name="connsiteX8" fmla="*/ 1884958 w 1989548"/>
              <a:gd name="connsiteY8" fmla="*/ 1132859 h 1184192"/>
              <a:gd name="connsiteX9" fmla="*/ 1774595 w 1989548"/>
              <a:gd name="connsiteY9" fmla="*/ 1165505 h 1184192"/>
              <a:gd name="connsiteX10" fmla="*/ 1730350 w 1989548"/>
              <a:gd name="connsiteY10" fmla="*/ 1180253 h 1184192"/>
              <a:gd name="connsiteX11" fmla="*/ 724311 w 1989548"/>
              <a:gd name="connsiteY11" fmla="*/ 1178927 h 1184192"/>
              <a:gd name="connsiteX12" fmla="*/ 608147 w 1989548"/>
              <a:gd name="connsiteY12" fmla="*/ 1183402 h 1184192"/>
              <a:gd name="connsiteX13" fmla="*/ 239663 w 1989548"/>
              <a:gd name="connsiteY13" fmla="*/ 1167705 h 1184192"/>
              <a:gd name="connsiteX14" fmla="*/ 130400 w 1989548"/>
              <a:gd name="connsiteY14" fmla="*/ 1124408 h 1184192"/>
              <a:gd name="connsiteX15" fmla="*/ 85128 w 1989548"/>
              <a:gd name="connsiteY15" fmla="*/ 1030194 h 1184192"/>
              <a:gd name="connsiteX16" fmla="*/ 72917 w 1989548"/>
              <a:gd name="connsiteY16" fmla="*/ 900034 h 1184192"/>
              <a:gd name="connsiteX17" fmla="*/ 68297 w 1989548"/>
              <a:gd name="connsiteY17" fmla="*/ 825081 h 1184192"/>
              <a:gd name="connsiteX18" fmla="*/ 57983 w 1989548"/>
              <a:gd name="connsiteY18" fmla="*/ 679305 h 1184192"/>
              <a:gd name="connsiteX19" fmla="*/ 32084 w 1989548"/>
              <a:gd name="connsiteY19" fmla="*/ 14029 h 1184192"/>
              <a:gd name="connsiteX0" fmla="*/ 32084 w 1989548"/>
              <a:gd name="connsiteY0" fmla="*/ 14029 h 1180763"/>
              <a:gd name="connsiteX1" fmla="*/ 4789 w 1989548"/>
              <a:gd name="connsiteY1" fmla="*/ 382 h 1180763"/>
              <a:gd name="connsiteX2" fmla="*/ 137524 w 1989548"/>
              <a:gd name="connsiteY2" fmla="*/ 29879 h 1180763"/>
              <a:gd name="connsiteX3" fmla="*/ 329253 w 1989548"/>
              <a:gd name="connsiteY3" fmla="*/ 382 h 1180763"/>
              <a:gd name="connsiteX4" fmla="*/ 1892582 w 1989548"/>
              <a:gd name="connsiteY4" fmla="*/ 15131 h 1180763"/>
              <a:gd name="connsiteX5" fmla="*/ 1981073 w 1989548"/>
              <a:gd name="connsiteY5" fmla="*/ 74124 h 1180763"/>
              <a:gd name="connsiteX6" fmla="*/ 1951577 w 1989548"/>
              <a:gd name="connsiteY6" fmla="*/ 501827 h 1180763"/>
              <a:gd name="connsiteX7" fmla="*/ 1936828 w 1989548"/>
              <a:gd name="connsiteY7" fmla="*/ 1047517 h 1180763"/>
              <a:gd name="connsiteX8" fmla="*/ 1884958 w 1989548"/>
              <a:gd name="connsiteY8" fmla="*/ 1132859 h 1180763"/>
              <a:gd name="connsiteX9" fmla="*/ 1774595 w 1989548"/>
              <a:gd name="connsiteY9" fmla="*/ 1165505 h 1180763"/>
              <a:gd name="connsiteX10" fmla="*/ 1730350 w 1989548"/>
              <a:gd name="connsiteY10" fmla="*/ 1180253 h 1180763"/>
              <a:gd name="connsiteX11" fmla="*/ 724311 w 1989548"/>
              <a:gd name="connsiteY11" fmla="*/ 1178927 h 1180763"/>
              <a:gd name="connsiteX12" fmla="*/ 601323 w 1989548"/>
              <a:gd name="connsiteY12" fmla="*/ 1162930 h 1180763"/>
              <a:gd name="connsiteX13" fmla="*/ 239663 w 1989548"/>
              <a:gd name="connsiteY13" fmla="*/ 1167705 h 1180763"/>
              <a:gd name="connsiteX14" fmla="*/ 130400 w 1989548"/>
              <a:gd name="connsiteY14" fmla="*/ 1124408 h 1180763"/>
              <a:gd name="connsiteX15" fmla="*/ 85128 w 1989548"/>
              <a:gd name="connsiteY15" fmla="*/ 1030194 h 1180763"/>
              <a:gd name="connsiteX16" fmla="*/ 72917 w 1989548"/>
              <a:gd name="connsiteY16" fmla="*/ 900034 h 1180763"/>
              <a:gd name="connsiteX17" fmla="*/ 68297 w 1989548"/>
              <a:gd name="connsiteY17" fmla="*/ 825081 h 1180763"/>
              <a:gd name="connsiteX18" fmla="*/ 57983 w 1989548"/>
              <a:gd name="connsiteY18" fmla="*/ 679305 h 1180763"/>
              <a:gd name="connsiteX19" fmla="*/ 32084 w 1989548"/>
              <a:gd name="connsiteY19" fmla="*/ 14029 h 1180763"/>
              <a:gd name="connsiteX0" fmla="*/ 32084 w 1989548"/>
              <a:gd name="connsiteY0" fmla="*/ 14029 h 1180253"/>
              <a:gd name="connsiteX1" fmla="*/ 4789 w 1989548"/>
              <a:gd name="connsiteY1" fmla="*/ 382 h 1180253"/>
              <a:gd name="connsiteX2" fmla="*/ 137524 w 1989548"/>
              <a:gd name="connsiteY2" fmla="*/ 29879 h 1180253"/>
              <a:gd name="connsiteX3" fmla="*/ 329253 w 1989548"/>
              <a:gd name="connsiteY3" fmla="*/ 382 h 1180253"/>
              <a:gd name="connsiteX4" fmla="*/ 1892582 w 1989548"/>
              <a:gd name="connsiteY4" fmla="*/ 15131 h 1180253"/>
              <a:gd name="connsiteX5" fmla="*/ 1981073 w 1989548"/>
              <a:gd name="connsiteY5" fmla="*/ 74124 h 1180253"/>
              <a:gd name="connsiteX6" fmla="*/ 1951577 w 1989548"/>
              <a:gd name="connsiteY6" fmla="*/ 501827 h 1180253"/>
              <a:gd name="connsiteX7" fmla="*/ 1936828 w 1989548"/>
              <a:gd name="connsiteY7" fmla="*/ 1047517 h 1180253"/>
              <a:gd name="connsiteX8" fmla="*/ 1884958 w 1989548"/>
              <a:gd name="connsiteY8" fmla="*/ 1132859 h 1180253"/>
              <a:gd name="connsiteX9" fmla="*/ 1774595 w 1989548"/>
              <a:gd name="connsiteY9" fmla="*/ 1165505 h 1180253"/>
              <a:gd name="connsiteX10" fmla="*/ 1730350 w 1989548"/>
              <a:gd name="connsiteY10" fmla="*/ 1180253 h 1180253"/>
              <a:gd name="connsiteX11" fmla="*/ 741371 w 1989548"/>
              <a:gd name="connsiteY11" fmla="*/ 1165279 h 1180253"/>
              <a:gd name="connsiteX12" fmla="*/ 601323 w 1989548"/>
              <a:gd name="connsiteY12" fmla="*/ 1162930 h 1180253"/>
              <a:gd name="connsiteX13" fmla="*/ 239663 w 1989548"/>
              <a:gd name="connsiteY13" fmla="*/ 1167705 h 1180253"/>
              <a:gd name="connsiteX14" fmla="*/ 130400 w 1989548"/>
              <a:gd name="connsiteY14" fmla="*/ 1124408 h 1180253"/>
              <a:gd name="connsiteX15" fmla="*/ 85128 w 1989548"/>
              <a:gd name="connsiteY15" fmla="*/ 1030194 h 1180253"/>
              <a:gd name="connsiteX16" fmla="*/ 72917 w 1989548"/>
              <a:gd name="connsiteY16" fmla="*/ 900034 h 1180253"/>
              <a:gd name="connsiteX17" fmla="*/ 68297 w 1989548"/>
              <a:gd name="connsiteY17" fmla="*/ 825081 h 1180253"/>
              <a:gd name="connsiteX18" fmla="*/ 57983 w 1989548"/>
              <a:gd name="connsiteY18" fmla="*/ 679305 h 1180253"/>
              <a:gd name="connsiteX19" fmla="*/ 32084 w 1989548"/>
              <a:gd name="connsiteY19" fmla="*/ 14029 h 1180253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53888 w 1989548"/>
              <a:gd name="connsiteY7" fmla="*/ 1037281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96750"/>
              <a:gd name="connsiteY0" fmla="*/ 14029 h 1169739"/>
              <a:gd name="connsiteX1" fmla="*/ 4789 w 1996750"/>
              <a:gd name="connsiteY1" fmla="*/ 382 h 1169739"/>
              <a:gd name="connsiteX2" fmla="*/ 137524 w 1996750"/>
              <a:gd name="connsiteY2" fmla="*/ 29879 h 1169739"/>
              <a:gd name="connsiteX3" fmla="*/ 329253 w 1996750"/>
              <a:gd name="connsiteY3" fmla="*/ 382 h 1169739"/>
              <a:gd name="connsiteX4" fmla="*/ 1892582 w 1996750"/>
              <a:gd name="connsiteY4" fmla="*/ 15131 h 1169739"/>
              <a:gd name="connsiteX5" fmla="*/ 1981073 w 1996750"/>
              <a:gd name="connsiteY5" fmla="*/ 74124 h 1169739"/>
              <a:gd name="connsiteX6" fmla="*/ 1965224 w 1996750"/>
              <a:gd name="connsiteY6" fmla="*/ 505239 h 1169739"/>
              <a:gd name="connsiteX7" fmla="*/ 1953888 w 1996750"/>
              <a:gd name="connsiteY7" fmla="*/ 1037281 h 1169739"/>
              <a:gd name="connsiteX8" fmla="*/ 1884958 w 1996750"/>
              <a:gd name="connsiteY8" fmla="*/ 1132859 h 1169739"/>
              <a:gd name="connsiteX9" fmla="*/ 1774595 w 1996750"/>
              <a:gd name="connsiteY9" fmla="*/ 1165505 h 1169739"/>
              <a:gd name="connsiteX10" fmla="*/ 1706467 w 1996750"/>
              <a:gd name="connsiteY10" fmla="*/ 1163193 h 1169739"/>
              <a:gd name="connsiteX11" fmla="*/ 741371 w 1996750"/>
              <a:gd name="connsiteY11" fmla="*/ 1165279 h 1169739"/>
              <a:gd name="connsiteX12" fmla="*/ 601323 w 1996750"/>
              <a:gd name="connsiteY12" fmla="*/ 1162930 h 1169739"/>
              <a:gd name="connsiteX13" fmla="*/ 239663 w 1996750"/>
              <a:gd name="connsiteY13" fmla="*/ 1167705 h 1169739"/>
              <a:gd name="connsiteX14" fmla="*/ 130400 w 1996750"/>
              <a:gd name="connsiteY14" fmla="*/ 1124408 h 1169739"/>
              <a:gd name="connsiteX15" fmla="*/ 85128 w 1996750"/>
              <a:gd name="connsiteY15" fmla="*/ 1030194 h 1169739"/>
              <a:gd name="connsiteX16" fmla="*/ 72917 w 1996750"/>
              <a:gd name="connsiteY16" fmla="*/ 900034 h 1169739"/>
              <a:gd name="connsiteX17" fmla="*/ 68297 w 1996750"/>
              <a:gd name="connsiteY17" fmla="*/ 825081 h 1169739"/>
              <a:gd name="connsiteX18" fmla="*/ 57983 w 1996750"/>
              <a:gd name="connsiteY18" fmla="*/ 679305 h 1169739"/>
              <a:gd name="connsiteX19" fmla="*/ 32084 w 1996750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3180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1474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15421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09445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5521"/>
              <a:gd name="connsiteY0" fmla="*/ 55326 h 1211036"/>
              <a:gd name="connsiteX1" fmla="*/ 20596 w 1955521"/>
              <a:gd name="connsiteY1" fmla="*/ 38267 h 1211036"/>
              <a:gd name="connsiteX2" fmla="*/ 105564 w 1955521"/>
              <a:gd name="connsiteY2" fmla="*/ 54116 h 1211036"/>
              <a:gd name="connsiteX3" fmla="*/ 297293 w 1955521"/>
              <a:gd name="connsiteY3" fmla="*/ 41679 h 1211036"/>
              <a:gd name="connsiteX4" fmla="*/ 1864034 w 1955521"/>
              <a:gd name="connsiteY4" fmla="*/ 39369 h 1211036"/>
              <a:gd name="connsiteX5" fmla="*/ 1949113 w 1955521"/>
              <a:gd name="connsiteY5" fmla="*/ 109445 h 1211036"/>
              <a:gd name="connsiteX6" fmla="*/ 1945217 w 1955521"/>
              <a:gd name="connsiteY6" fmla="*/ 546536 h 1211036"/>
              <a:gd name="connsiteX7" fmla="*/ 1921928 w 1955521"/>
              <a:gd name="connsiteY7" fmla="*/ 1078578 h 1211036"/>
              <a:gd name="connsiteX8" fmla="*/ 1852998 w 1955521"/>
              <a:gd name="connsiteY8" fmla="*/ 1174156 h 1211036"/>
              <a:gd name="connsiteX9" fmla="*/ 1742635 w 1955521"/>
              <a:gd name="connsiteY9" fmla="*/ 1206802 h 1211036"/>
              <a:gd name="connsiteX10" fmla="*/ 1674507 w 1955521"/>
              <a:gd name="connsiteY10" fmla="*/ 1204490 h 1211036"/>
              <a:gd name="connsiteX11" fmla="*/ 709411 w 1955521"/>
              <a:gd name="connsiteY11" fmla="*/ 1206576 h 1211036"/>
              <a:gd name="connsiteX12" fmla="*/ 569363 w 1955521"/>
              <a:gd name="connsiteY12" fmla="*/ 1204227 h 1211036"/>
              <a:gd name="connsiteX13" fmla="*/ 207703 w 1955521"/>
              <a:gd name="connsiteY13" fmla="*/ 1209002 h 1211036"/>
              <a:gd name="connsiteX14" fmla="*/ 98440 w 1955521"/>
              <a:gd name="connsiteY14" fmla="*/ 1165705 h 1211036"/>
              <a:gd name="connsiteX15" fmla="*/ 53168 w 1955521"/>
              <a:gd name="connsiteY15" fmla="*/ 1071491 h 1211036"/>
              <a:gd name="connsiteX16" fmla="*/ 40957 w 1955521"/>
              <a:gd name="connsiteY16" fmla="*/ 941331 h 1211036"/>
              <a:gd name="connsiteX17" fmla="*/ 36337 w 1955521"/>
              <a:gd name="connsiteY17" fmla="*/ 866378 h 1211036"/>
              <a:gd name="connsiteX18" fmla="*/ 26023 w 1955521"/>
              <a:gd name="connsiteY18" fmla="*/ 720602 h 1211036"/>
              <a:gd name="connsiteX19" fmla="*/ 124 w 1955521"/>
              <a:gd name="connsiteY19" fmla="*/ 55326 h 1211036"/>
              <a:gd name="connsiteX0" fmla="*/ 124 w 1960163"/>
              <a:gd name="connsiteY0" fmla="*/ 55326 h 1211036"/>
              <a:gd name="connsiteX1" fmla="*/ 20596 w 1960163"/>
              <a:gd name="connsiteY1" fmla="*/ 38267 h 1211036"/>
              <a:gd name="connsiteX2" fmla="*/ 105564 w 1960163"/>
              <a:gd name="connsiteY2" fmla="*/ 54116 h 1211036"/>
              <a:gd name="connsiteX3" fmla="*/ 297293 w 1960163"/>
              <a:gd name="connsiteY3" fmla="*/ 41679 h 1211036"/>
              <a:gd name="connsiteX4" fmla="*/ 1864034 w 1960163"/>
              <a:gd name="connsiteY4" fmla="*/ 39369 h 1211036"/>
              <a:gd name="connsiteX5" fmla="*/ 1955089 w 1960163"/>
              <a:gd name="connsiteY5" fmla="*/ 55657 h 1211036"/>
              <a:gd name="connsiteX6" fmla="*/ 1945217 w 1960163"/>
              <a:gd name="connsiteY6" fmla="*/ 546536 h 1211036"/>
              <a:gd name="connsiteX7" fmla="*/ 1921928 w 1960163"/>
              <a:gd name="connsiteY7" fmla="*/ 1078578 h 1211036"/>
              <a:gd name="connsiteX8" fmla="*/ 1852998 w 1960163"/>
              <a:gd name="connsiteY8" fmla="*/ 1174156 h 1211036"/>
              <a:gd name="connsiteX9" fmla="*/ 1742635 w 1960163"/>
              <a:gd name="connsiteY9" fmla="*/ 1206802 h 1211036"/>
              <a:gd name="connsiteX10" fmla="*/ 1674507 w 1960163"/>
              <a:gd name="connsiteY10" fmla="*/ 1204490 h 1211036"/>
              <a:gd name="connsiteX11" fmla="*/ 709411 w 1960163"/>
              <a:gd name="connsiteY11" fmla="*/ 1206576 h 1211036"/>
              <a:gd name="connsiteX12" fmla="*/ 569363 w 1960163"/>
              <a:gd name="connsiteY12" fmla="*/ 1204227 h 1211036"/>
              <a:gd name="connsiteX13" fmla="*/ 207703 w 1960163"/>
              <a:gd name="connsiteY13" fmla="*/ 1209002 h 1211036"/>
              <a:gd name="connsiteX14" fmla="*/ 98440 w 1960163"/>
              <a:gd name="connsiteY14" fmla="*/ 1165705 h 1211036"/>
              <a:gd name="connsiteX15" fmla="*/ 53168 w 1960163"/>
              <a:gd name="connsiteY15" fmla="*/ 1071491 h 1211036"/>
              <a:gd name="connsiteX16" fmla="*/ 40957 w 1960163"/>
              <a:gd name="connsiteY16" fmla="*/ 941331 h 1211036"/>
              <a:gd name="connsiteX17" fmla="*/ 36337 w 1960163"/>
              <a:gd name="connsiteY17" fmla="*/ 866378 h 1211036"/>
              <a:gd name="connsiteX18" fmla="*/ 26023 w 1960163"/>
              <a:gd name="connsiteY18" fmla="*/ 720602 h 1211036"/>
              <a:gd name="connsiteX19" fmla="*/ 124 w 1960163"/>
              <a:gd name="connsiteY19" fmla="*/ 55326 h 1211036"/>
              <a:gd name="connsiteX0" fmla="*/ 124 w 1972256"/>
              <a:gd name="connsiteY0" fmla="*/ 55326 h 1211036"/>
              <a:gd name="connsiteX1" fmla="*/ 20596 w 1972256"/>
              <a:gd name="connsiteY1" fmla="*/ 38267 h 1211036"/>
              <a:gd name="connsiteX2" fmla="*/ 105564 w 1972256"/>
              <a:gd name="connsiteY2" fmla="*/ 54116 h 1211036"/>
              <a:gd name="connsiteX3" fmla="*/ 297293 w 1972256"/>
              <a:gd name="connsiteY3" fmla="*/ 41679 h 1211036"/>
              <a:gd name="connsiteX4" fmla="*/ 1864034 w 1972256"/>
              <a:gd name="connsiteY4" fmla="*/ 39369 h 1211036"/>
              <a:gd name="connsiteX5" fmla="*/ 1955089 w 1972256"/>
              <a:gd name="connsiteY5" fmla="*/ 55657 h 1211036"/>
              <a:gd name="connsiteX6" fmla="*/ 1945217 w 1972256"/>
              <a:gd name="connsiteY6" fmla="*/ 546536 h 1211036"/>
              <a:gd name="connsiteX7" fmla="*/ 1921928 w 1972256"/>
              <a:gd name="connsiteY7" fmla="*/ 1078578 h 1211036"/>
              <a:gd name="connsiteX8" fmla="*/ 1852998 w 1972256"/>
              <a:gd name="connsiteY8" fmla="*/ 1174156 h 1211036"/>
              <a:gd name="connsiteX9" fmla="*/ 1742635 w 1972256"/>
              <a:gd name="connsiteY9" fmla="*/ 1206802 h 1211036"/>
              <a:gd name="connsiteX10" fmla="*/ 1674507 w 1972256"/>
              <a:gd name="connsiteY10" fmla="*/ 1204490 h 1211036"/>
              <a:gd name="connsiteX11" fmla="*/ 709411 w 1972256"/>
              <a:gd name="connsiteY11" fmla="*/ 1206576 h 1211036"/>
              <a:gd name="connsiteX12" fmla="*/ 569363 w 1972256"/>
              <a:gd name="connsiteY12" fmla="*/ 1204227 h 1211036"/>
              <a:gd name="connsiteX13" fmla="*/ 207703 w 1972256"/>
              <a:gd name="connsiteY13" fmla="*/ 1209002 h 1211036"/>
              <a:gd name="connsiteX14" fmla="*/ 98440 w 1972256"/>
              <a:gd name="connsiteY14" fmla="*/ 1165705 h 1211036"/>
              <a:gd name="connsiteX15" fmla="*/ 53168 w 1972256"/>
              <a:gd name="connsiteY15" fmla="*/ 1071491 h 1211036"/>
              <a:gd name="connsiteX16" fmla="*/ 40957 w 1972256"/>
              <a:gd name="connsiteY16" fmla="*/ 941331 h 1211036"/>
              <a:gd name="connsiteX17" fmla="*/ 36337 w 1972256"/>
              <a:gd name="connsiteY17" fmla="*/ 866378 h 1211036"/>
              <a:gd name="connsiteX18" fmla="*/ 26023 w 1972256"/>
              <a:gd name="connsiteY18" fmla="*/ 720602 h 1211036"/>
              <a:gd name="connsiteX19" fmla="*/ 124 w 1972256"/>
              <a:gd name="connsiteY19" fmla="*/ 55326 h 1211036"/>
              <a:gd name="connsiteX0" fmla="*/ 124 w 1955091"/>
              <a:gd name="connsiteY0" fmla="*/ 55326 h 1211036"/>
              <a:gd name="connsiteX1" fmla="*/ 20596 w 1955091"/>
              <a:gd name="connsiteY1" fmla="*/ 38267 h 1211036"/>
              <a:gd name="connsiteX2" fmla="*/ 105564 w 1955091"/>
              <a:gd name="connsiteY2" fmla="*/ 54116 h 1211036"/>
              <a:gd name="connsiteX3" fmla="*/ 297293 w 1955091"/>
              <a:gd name="connsiteY3" fmla="*/ 41679 h 1211036"/>
              <a:gd name="connsiteX4" fmla="*/ 1864034 w 1955091"/>
              <a:gd name="connsiteY4" fmla="*/ 39369 h 1211036"/>
              <a:gd name="connsiteX5" fmla="*/ 1955089 w 1955091"/>
              <a:gd name="connsiteY5" fmla="*/ 55657 h 1211036"/>
              <a:gd name="connsiteX6" fmla="*/ 1945217 w 1955091"/>
              <a:gd name="connsiteY6" fmla="*/ 546536 h 1211036"/>
              <a:gd name="connsiteX7" fmla="*/ 1921928 w 1955091"/>
              <a:gd name="connsiteY7" fmla="*/ 1078578 h 1211036"/>
              <a:gd name="connsiteX8" fmla="*/ 1852998 w 1955091"/>
              <a:gd name="connsiteY8" fmla="*/ 1174156 h 1211036"/>
              <a:gd name="connsiteX9" fmla="*/ 1742635 w 1955091"/>
              <a:gd name="connsiteY9" fmla="*/ 1206802 h 1211036"/>
              <a:gd name="connsiteX10" fmla="*/ 1674507 w 1955091"/>
              <a:gd name="connsiteY10" fmla="*/ 1204490 h 1211036"/>
              <a:gd name="connsiteX11" fmla="*/ 709411 w 1955091"/>
              <a:gd name="connsiteY11" fmla="*/ 1206576 h 1211036"/>
              <a:gd name="connsiteX12" fmla="*/ 569363 w 1955091"/>
              <a:gd name="connsiteY12" fmla="*/ 1204227 h 1211036"/>
              <a:gd name="connsiteX13" fmla="*/ 207703 w 1955091"/>
              <a:gd name="connsiteY13" fmla="*/ 1209002 h 1211036"/>
              <a:gd name="connsiteX14" fmla="*/ 98440 w 1955091"/>
              <a:gd name="connsiteY14" fmla="*/ 1165705 h 1211036"/>
              <a:gd name="connsiteX15" fmla="*/ 53168 w 1955091"/>
              <a:gd name="connsiteY15" fmla="*/ 1071491 h 1211036"/>
              <a:gd name="connsiteX16" fmla="*/ 40957 w 1955091"/>
              <a:gd name="connsiteY16" fmla="*/ 941331 h 1211036"/>
              <a:gd name="connsiteX17" fmla="*/ 36337 w 1955091"/>
              <a:gd name="connsiteY17" fmla="*/ 866378 h 1211036"/>
              <a:gd name="connsiteX18" fmla="*/ 26023 w 1955091"/>
              <a:gd name="connsiteY18" fmla="*/ 720602 h 1211036"/>
              <a:gd name="connsiteX19" fmla="*/ 124 w 1955091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297293 w 1955089"/>
              <a:gd name="connsiteY3" fmla="*/ 4167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544943 w 1955089"/>
              <a:gd name="connsiteY3" fmla="*/ 3786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492990 w 1957425"/>
              <a:gd name="connsiteY4" fmla="*/ 4269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8128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57425" h="1210548">
                <a:moveTo>
                  <a:pt x="2460" y="54838"/>
                </a:moveTo>
                <a:cubicBezTo>
                  <a:pt x="1556" y="-58884"/>
                  <a:pt x="-9246" y="39886"/>
                  <a:pt x="22932" y="37779"/>
                </a:cubicBezTo>
                <a:cubicBezTo>
                  <a:pt x="55110" y="35672"/>
                  <a:pt x="108139" y="42264"/>
                  <a:pt x="195530" y="42198"/>
                </a:cubicBezTo>
                <a:cubicBezTo>
                  <a:pt x="282921" y="42132"/>
                  <a:pt x="483064" y="53435"/>
                  <a:pt x="547279" y="37381"/>
                </a:cubicBezTo>
                <a:cubicBezTo>
                  <a:pt x="1855024" y="70075"/>
                  <a:pt x="727839" y="57319"/>
                  <a:pt x="1504420" y="27451"/>
                </a:cubicBezTo>
                <a:cubicBezTo>
                  <a:pt x="1543749" y="37283"/>
                  <a:pt x="1957861" y="26953"/>
                  <a:pt x="1957425" y="55169"/>
                </a:cubicBezTo>
                <a:cubicBezTo>
                  <a:pt x="1956634" y="106386"/>
                  <a:pt x="1953847" y="400918"/>
                  <a:pt x="1947553" y="546048"/>
                </a:cubicBezTo>
                <a:cubicBezTo>
                  <a:pt x="1958544" y="772731"/>
                  <a:pt x="1939634" y="972217"/>
                  <a:pt x="1924264" y="1078090"/>
                </a:cubicBezTo>
                <a:cubicBezTo>
                  <a:pt x="1908894" y="1183963"/>
                  <a:pt x="1885216" y="1159917"/>
                  <a:pt x="1855334" y="1181288"/>
                </a:cubicBezTo>
                <a:cubicBezTo>
                  <a:pt x="1825452" y="1202659"/>
                  <a:pt x="1789216" y="1201398"/>
                  <a:pt x="1744971" y="1206314"/>
                </a:cubicBezTo>
                <a:cubicBezTo>
                  <a:pt x="1730223" y="1211230"/>
                  <a:pt x="1835399" y="1207452"/>
                  <a:pt x="1676843" y="1204002"/>
                </a:cubicBezTo>
                <a:cubicBezTo>
                  <a:pt x="1355219" y="1197004"/>
                  <a:pt x="1033446" y="1205393"/>
                  <a:pt x="711747" y="1206088"/>
                </a:cubicBezTo>
                <a:cubicBezTo>
                  <a:pt x="696999" y="1211004"/>
                  <a:pt x="655317" y="1203335"/>
                  <a:pt x="571699" y="1203739"/>
                </a:cubicBezTo>
                <a:cubicBezTo>
                  <a:pt x="488081" y="1204143"/>
                  <a:pt x="288526" y="1214934"/>
                  <a:pt x="210039" y="1208514"/>
                </a:cubicBezTo>
                <a:cubicBezTo>
                  <a:pt x="131552" y="1202094"/>
                  <a:pt x="126532" y="1188135"/>
                  <a:pt x="100776" y="1165217"/>
                </a:cubicBezTo>
                <a:cubicBezTo>
                  <a:pt x="75020" y="1142299"/>
                  <a:pt x="73120" y="1128237"/>
                  <a:pt x="55504" y="1071003"/>
                </a:cubicBezTo>
                <a:cubicBezTo>
                  <a:pt x="39431" y="977212"/>
                  <a:pt x="46098" y="975029"/>
                  <a:pt x="43293" y="940843"/>
                </a:cubicBezTo>
                <a:cubicBezTo>
                  <a:pt x="40488" y="906658"/>
                  <a:pt x="43157" y="890553"/>
                  <a:pt x="38673" y="865890"/>
                </a:cubicBezTo>
                <a:cubicBezTo>
                  <a:pt x="33324" y="836468"/>
                  <a:pt x="33275" y="749611"/>
                  <a:pt x="28359" y="720114"/>
                </a:cubicBezTo>
                <a:cubicBezTo>
                  <a:pt x="8059" y="253203"/>
                  <a:pt x="3364" y="168560"/>
                  <a:pt x="2460" y="548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383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Estimate the amount of water in the container.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45ml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Explain why you have given your answer.  </a:t>
            </a: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The line comes half way between 40ml and 50ml.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2099" y="1759885"/>
            <a:ext cx="3149098" cy="36963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1466693"/>
            <a:ext cx="3400425" cy="38957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875724" y="2085842"/>
            <a:ext cx="582587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100 ml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91160" y="3554881"/>
            <a:ext cx="567151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50 ml</a:t>
            </a:r>
          </a:p>
        </p:txBody>
      </p:sp>
      <p:sp>
        <p:nvSpPr>
          <p:cNvPr id="10" name="Freeform 9"/>
          <p:cNvSpPr/>
          <p:nvPr/>
        </p:nvSpPr>
        <p:spPr>
          <a:xfrm>
            <a:off x="10493360" y="3941609"/>
            <a:ext cx="1957425" cy="1210548"/>
          </a:xfrm>
          <a:custGeom>
            <a:avLst/>
            <a:gdLst>
              <a:gd name="connsiteX0" fmla="*/ 0 w 2032900"/>
              <a:gd name="connsiteY0" fmla="*/ 0 h 1224133"/>
              <a:gd name="connsiteX1" fmla="*/ 0 w 2032900"/>
              <a:gd name="connsiteY1" fmla="*/ 0 h 1224133"/>
              <a:gd name="connsiteX2" fmla="*/ 132735 w 2032900"/>
              <a:gd name="connsiteY2" fmla="*/ 29497 h 1224133"/>
              <a:gd name="connsiteX3" fmla="*/ 324464 w 2032900"/>
              <a:gd name="connsiteY3" fmla="*/ 0 h 1224133"/>
              <a:gd name="connsiteX4" fmla="*/ 1887793 w 2032900"/>
              <a:gd name="connsiteY4" fmla="*/ 14749 h 1224133"/>
              <a:gd name="connsiteX5" fmla="*/ 2005781 w 2032900"/>
              <a:gd name="connsiteY5" fmla="*/ 44245 h 1224133"/>
              <a:gd name="connsiteX6" fmla="*/ 1976284 w 2032900"/>
              <a:gd name="connsiteY6" fmla="*/ 501445 h 1224133"/>
              <a:gd name="connsiteX7" fmla="*/ 1976284 w 2032900"/>
              <a:gd name="connsiteY7" fmla="*/ 1061884 h 1224133"/>
              <a:gd name="connsiteX8" fmla="*/ 1902542 w 2032900"/>
              <a:gd name="connsiteY8" fmla="*/ 1150374 h 1224133"/>
              <a:gd name="connsiteX9" fmla="*/ 1769806 w 2032900"/>
              <a:gd name="connsiteY9" fmla="*/ 1165123 h 1224133"/>
              <a:gd name="connsiteX10" fmla="*/ 1725561 w 2032900"/>
              <a:gd name="connsiteY10" fmla="*/ 1179871 h 1224133"/>
              <a:gd name="connsiteX11" fmla="*/ 678426 w 2032900"/>
              <a:gd name="connsiteY11" fmla="*/ 1209368 h 1224133"/>
              <a:gd name="connsiteX12" fmla="*/ 634181 w 2032900"/>
              <a:gd name="connsiteY12" fmla="*/ 1224116 h 1224133"/>
              <a:gd name="connsiteX13" fmla="*/ 221226 w 2032900"/>
              <a:gd name="connsiteY13" fmla="*/ 1194619 h 1224133"/>
              <a:gd name="connsiteX14" fmla="*/ 176981 w 2032900"/>
              <a:gd name="connsiteY14" fmla="*/ 1165123 h 1224133"/>
              <a:gd name="connsiteX15" fmla="*/ 88490 w 2032900"/>
              <a:gd name="connsiteY15" fmla="*/ 1120878 h 1224133"/>
              <a:gd name="connsiteX16" fmla="*/ 44245 w 2032900"/>
              <a:gd name="connsiteY16" fmla="*/ 899652 h 1224133"/>
              <a:gd name="connsiteX17" fmla="*/ 29497 w 2032900"/>
              <a:gd name="connsiteY17" fmla="*/ 825910 h 1224133"/>
              <a:gd name="connsiteX18" fmla="*/ 14748 w 2032900"/>
              <a:gd name="connsiteY18" fmla="*/ 737419 h 1224133"/>
              <a:gd name="connsiteX19" fmla="*/ 0 w 2032900"/>
              <a:gd name="connsiteY19" fmla="*/ 0 h 1224133"/>
              <a:gd name="connsiteX0" fmla="*/ 0 w 2014972"/>
              <a:gd name="connsiteY0" fmla="*/ 0 h 1224133"/>
              <a:gd name="connsiteX1" fmla="*/ 0 w 2014972"/>
              <a:gd name="connsiteY1" fmla="*/ 0 h 1224133"/>
              <a:gd name="connsiteX2" fmla="*/ 132735 w 2014972"/>
              <a:gd name="connsiteY2" fmla="*/ 29497 h 1224133"/>
              <a:gd name="connsiteX3" fmla="*/ 324464 w 2014972"/>
              <a:gd name="connsiteY3" fmla="*/ 0 h 1224133"/>
              <a:gd name="connsiteX4" fmla="*/ 1887793 w 2014972"/>
              <a:gd name="connsiteY4" fmla="*/ 14749 h 1224133"/>
              <a:gd name="connsiteX5" fmla="*/ 1976284 w 2014972"/>
              <a:gd name="connsiteY5" fmla="*/ 73742 h 1224133"/>
              <a:gd name="connsiteX6" fmla="*/ 1976284 w 2014972"/>
              <a:gd name="connsiteY6" fmla="*/ 501445 h 1224133"/>
              <a:gd name="connsiteX7" fmla="*/ 1976284 w 2014972"/>
              <a:gd name="connsiteY7" fmla="*/ 1061884 h 1224133"/>
              <a:gd name="connsiteX8" fmla="*/ 1902542 w 2014972"/>
              <a:gd name="connsiteY8" fmla="*/ 1150374 h 1224133"/>
              <a:gd name="connsiteX9" fmla="*/ 1769806 w 2014972"/>
              <a:gd name="connsiteY9" fmla="*/ 1165123 h 1224133"/>
              <a:gd name="connsiteX10" fmla="*/ 1725561 w 2014972"/>
              <a:gd name="connsiteY10" fmla="*/ 1179871 h 1224133"/>
              <a:gd name="connsiteX11" fmla="*/ 678426 w 2014972"/>
              <a:gd name="connsiteY11" fmla="*/ 1209368 h 1224133"/>
              <a:gd name="connsiteX12" fmla="*/ 634181 w 2014972"/>
              <a:gd name="connsiteY12" fmla="*/ 1224116 h 1224133"/>
              <a:gd name="connsiteX13" fmla="*/ 221226 w 2014972"/>
              <a:gd name="connsiteY13" fmla="*/ 1194619 h 1224133"/>
              <a:gd name="connsiteX14" fmla="*/ 176981 w 2014972"/>
              <a:gd name="connsiteY14" fmla="*/ 1165123 h 1224133"/>
              <a:gd name="connsiteX15" fmla="*/ 88490 w 2014972"/>
              <a:gd name="connsiteY15" fmla="*/ 1120878 h 1224133"/>
              <a:gd name="connsiteX16" fmla="*/ 44245 w 2014972"/>
              <a:gd name="connsiteY16" fmla="*/ 899652 h 1224133"/>
              <a:gd name="connsiteX17" fmla="*/ 29497 w 2014972"/>
              <a:gd name="connsiteY17" fmla="*/ 825910 h 1224133"/>
              <a:gd name="connsiteX18" fmla="*/ 14748 w 2014972"/>
              <a:gd name="connsiteY18" fmla="*/ 737419 h 1224133"/>
              <a:gd name="connsiteX19" fmla="*/ 0 w 2014972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902542 w 1984759"/>
              <a:gd name="connsiteY8" fmla="*/ 1150374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58296 w 1984759"/>
              <a:gd name="connsiteY8" fmla="*/ 11208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53194 w 1984759"/>
              <a:gd name="connsiteY18" fmla="*/ 678923 h 1224133"/>
              <a:gd name="connsiteX19" fmla="*/ 0 w 1984759"/>
              <a:gd name="connsiteY19" fmla="*/ 0 h 1224133"/>
              <a:gd name="connsiteX0" fmla="*/ 0 w 1984759"/>
              <a:gd name="connsiteY0" fmla="*/ 0 h 1210129"/>
              <a:gd name="connsiteX1" fmla="*/ 0 w 1984759"/>
              <a:gd name="connsiteY1" fmla="*/ 0 h 1210129"/>
              <a:gd name="connsiteX2" fmla="*/ 132735 w 1984759"/>
              <a:gd name="connsiteY2" fmla="*/ 29497 h 1210129"/>
              <a:gd name="connsiteX3" fmla="*/ 324464 w 1984759"/>
              <a:gd name="connsiteY3" fmla="*/ 0 h 1210129"/>
              <a:gd name="connsiteX4" fmla="*/ 1887793 w 1984759"/>
              <a:gd name="connsiteY4" fmla="*/ 14749 h 1210129"/>
              <a:gd name="connsiteX5" fmla="*/ 1976284 w 1984759"/>
              <a:gd name="connsiteY5" fmla="*/ 73742 h 1210129"/>
              <a:gd name="connsiteX6" fmla="*/ 1946788 w 1984759"/>
              <a:gd name="connsiteY6" fmla="*/ 501445 h 1210129"/>
              <a:gd name="connsiteX7" fmla="*/ 1932039 w 1984759"/>
              <a:gd name="connsiteY7" fmla="*/ 1047135 h 1210129"/>
              <a:gd name="connsiteX8" fmla="*/ 1880169 w 1984759"/>
              <a:gd name="connsiteY8" fmla="*/ 1132477 h 1210129"/>
              <a:gd name="connsiteX9" fmla="*/ 1769806 w 1984759"/>
              <a:gd name="connsiteY9" fmla="*/ 1165123 h 1210129"/>
              <a:gd name="connsiteX10" fmla="*/ 1725561 w 1984759"/>
              <a:gd name="connsiteY10" fmla="*/ 1179871 h 1210129"/>
              <a:gd name="connsiteX11" fmla="*/ 678426 w 1984759"/>
              <a:gd name="connsiteY11" fmla="*/ 1209368 h 1210129"/>
              <a:gd name="connsiteX12" fmla="*/ 572536 w 1984759"/>
              <a:gd name="connsiteY12" fmla="*/ 1193294 h 1210129"/>
              <a:gd name="connsiteX13" fmla="*/ 221226 w 1984759"/>
              <a:gd name="connsiteY13" fmla="*/ 1194619 h 1210129"/>
              <a:gd name="connsiteX14" fmla="*/ 176981 w 1984759"/>
              <a:gd name="connsiteY14" fmla="*/ 1165123 h 1210129"/>
              <a:gd name="connsiteX15" fmla="*/ 76889 w 1984759"/>
              <a:gd name="connsiteY15" fmla="*/ 1081106 h 1210129"/>
              <a:gd name="connsiteX16" fmla="*/ 44245 w 1984759"/>
              <a:gd name="connsiteY16" fmla="*/ 899652 h 1210129"/>
              <a:gd name="connsiteX17" fmla="*/ 73743 w 1984759"/>
              <a:gd name="connsiteY17" fmla="*/ 855407 h 1210129"/>
              <a:gd name="connsiteX18" fmla="*/ 53194 w 1984759"/>
              <a:gd name="connsiteY18" fmla="*/ 678923 h 1210129"/>
              <a:gd name="connsiteX19" fmla="*/ 0 w 1984759"/>
              <a:gd name="connsiteY19" fmla="*/ 0 h 1210129"/>
              <a:gd name="connsiteX0" fmla="*/ 0 w 1984759"/>
              <a:gd name="connsiteY0" fmla="*/ 0 h 1209609"/>
              <a:gd name="connsiteX1" fmla="*/ 0 w 1984759"/>
              <a:gd name="connsiteY1" fmla="*/ 0 h 1209609"/>
              <a:gd name="connsiteX2" fmla="*/ 132735 w 1984759"/>
              <a:gd name="connsiteY2" fmla="*/ 29497 h 1209609"/>
              <a:gd name="connsiteX3" fmla="*/ 324464 w 1984759"/>
              <a:gd name="connsiteY3" fmla="*/ 0 h 1209609"/>
              <a:gd name="connsiteX4" fmla="*/ 1887793 w 1984759"/>
              <a:gd name="connsiteY4" fmla="*/ 14749 h 1209609"/>
              <a:gd name="connsiteX5" fmla="*/ 1976284 w 1984759"/>
              <a:gd name="connsiteY5" fmla="*/ 73742 h 1209609"/>
              <a:gd name="connsiteX6" fmla="*/ 1946788 w 1984759"/>
              <a:gd name="connsiteY6" fmla="*/ 501445 h 1209609"/>
              <a:gd name="connsiteX7" fmla="*/ 1932039 w 1984759"/>
              <a:gd name="connsiteY7" fmla="*/ 1047135 h 1209609"/>
              <a:gd name="connsiteX8" fmla="*/ 1880169 w 1984759"/>
              <a:gd name="connsiteY8" fmla="*/ 1132477 h 1209609"/>
              <a:gd name="connsiteX9" fmla="*/ 1769806 w 1984759"/>
              <a:gd name="connsiteY9" fmla="*/ 1165123 h 1209609"/>
              <a:gd name="connsiteX10" fmla="*/ 1725561 w 1984759"/>
              <a:gd name="connsiteY10" fmla="*/ 1179871 h 1209609"/>
              <a:gd name="connsiteX11" fmla="*/ 678426 w 1984759"/>
              <a:gd name="connsiteY11" fmla="*/ 1209368 h 1209609"/>
              <a:gd name="connsiteX12" fmla="*/ 603358 w 1984759"/>
              <a:gd name="connsiteY12" fmla="*/ 1141923 h 1209609"/>
              <a:gd name="connsiteX13" fmla="*/ 221226 w 1984759"/>
              <a:gd name="connsiteY13" fmla="*/ 1194619 h 1209609"/>
              <a:gd name="connsiteX14" fmla="*/ 176981 w 1984759"/>
              <a:gd name="connsiteY14" fmla="*/ 1165123 h 1209609"/>
              <a:gd name="connsiteX15" fmla="*/ 76889 w 1984759"/>
              <a:gd name="connsiteY15" fmla="*/ 1081106 h 1209609"/>
              <a:gd name="connsiteX16" fmla="*/ 44245 w 1984759"/>
              <a:gd name="connsiteY16" fmla="*/ 899652 h 1209609"/>
              <a:gd name="connsiteX17" fmla="*/ 73743 w 1984759"/>
              <a:gd name="connsiteY17" fmla="*/ 855407 h 1209609"/>
              <a:gd name="connsiteX18" fmla="*/ 53194 w 1984759"/>
              <a:gd name="connsiteY18" fmla="*/ 678923 h 1209609"/>
              <a:gd name="connsiteX19" fmla="*/ 0 w 1984759"/>
              <a:gd name="connsiteY19" fmla="*/ 0 h 1209609"/>
              <a:gd name="connsiteX0" fmla="*/ 0 w 1984759"/>
              <a:gd name="connsiteY0" fmla="*/ 0 h 1209899"/>
              <a:gd name="connsiteX1" fmla="*/ 0 w 1984759"/>
              <a:gd name="connsiteY1" fmla="*/ 0 h 1209899"/>
              <a:gd name="connsiteX2" fmla="*/ 132735 w 1984759"/>
              <a:gd name="connsiteY2" fmla="*/ 29497 h 1209899"/>
              <a:gd name="connsiteX3" fmla="*/ 324464 w 1984759"/>
              <a:gd name="connsiteY3" fmla="*/ 0 h 1209899"/>
              <a:gd name="connsiteX4" fmla="*/ 1887793 w 1984759"/>
              <a:gd name="connsiteY4" fmla="*/ 14749 h 1209899"/>
              <a:gd name="connsiteX5" fmla="*/ 1976284 w 1984759"/>
              <a:gd name="connsiteY5" fmla="*/ 73742 h 1209899"/>
              <a:gd name="connsiteX6" fmla="*/ 1946788 w 1984759"/>
              <a:gd name="connsiteY6" fmla="*/ 501445 h 1209899"/>
              <a:gd name="connsiteX7" fmla="*/ 1932039 w 1984759"/>
              <a:gd name="connsiteY7" fmla="*/ 1047135 h 1209899"/>
              <a:gd name="connsiteX8" fmla="*/ 1880169 w 1984759"/>
              <a:gd name="connsiteY8" fmla="*/ 1132477 h 1209899"/>
              <a:gd name="connsiteX9" fmla="*/ 1769806 w 1984759"/>
              <a:gd name="connsiteY9" fmla="*/ 1165123 h 1209899"/>
              <a:gd name="connsiteX10" fmla="*/ 1725561 w 1984759"/>
              <a:gd name="connsiteY10" fmla="*/ 1179871 h 1209899"/>
              <a:gd name="connsiteX11" fmla="*/ 678426 w 1984759"/>
              <a:gd name="connsiteY11" fmla="*/ 1209368 h 1209899"/>
              <a:gd name="connsiteX12" fmla="*/ 603358 w 1984759"/>
              <a:gd name="connsiteY12" fmla="*/ 1183020 h 1209899"/>
              <a:gd name="connsiteX13" fmla="*/ 221226 w 1984759"/>
              <a:gd name="connsiteY13" fmla="*/ 1194619 h 1209899"/>
              <a:gd name="connsiteX14" fmla="*/ 176981 w 1984759"/>
              <a:gd name="connsiteY14" fmla="*/ 1165123 h 1209899"/>
              <a:gd name="connsiteX15" fmla="*/ 76889 w 1984759"/>
              <a:gd name="connsiteY15" fmla="*/ 1081106 h 1209899"/>
              <a:gd name="connsiteX16" fmla="*/ 44245 w 1984759"/>
              <a:gd name="connsiteY16" fmla="*/ 899652 h 1209899"/>
              <a:gd name="connsiteX17" fmla="*/ 73743 w 1984759"/>
              <a:gd name="connsiteY17" fmla="*/ 855407 h 1209899"/>
              <a:gd name="connsiteX18" fmla="*/ 53194 w 1984759"/>
              <a:gd name="connsiteY18" fmla="*/ 678923 h 1209899"/>
              <a:gd name="connsiteX19" fmla="*/ 0 w 1984759"/>
              <a:gd name="connsiteY19" fmla="*/ 0 h 1209899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76889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231001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87163 w 1984759"/>
              <a:gd name="connsiteY15" fmla="*/ 1050284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7163 w 1984759"/>
              <a:gd name="connsiteY15" fmla="*/ 1050284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68128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78532 w 1989548"/>
              <a:gd name="connsiteY17" fmla="*/ 855789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68297 w 1989548"/>
              <a:gd name="connsiteY17" fmla="*/ 825081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84192"/>
              <a:gd name="connsiteX1" fmla="*/ 4789 w 1989548"/>
              <a:gd name="connsiteY1" fmla="*/ 382 h 1184192"/>
              <a:gd name="connsiteX2" fmla="*/ 137524 w 1989548"/>
              <a:gd name="connsiteY2" fmla="*/ 29879 h 1184192"/>
              <a:gd name="connsiteX3" fmla="*/ 329253 w 1989548"/>
              <a:gd name="connsiteY3" fmla="*/ 382 h 1184192"/>
              <a:gd name="connsiteX4" fmla="*/ 1892582 w 1989548"/>
              <a:gd name="connsiteY4" fmla="*/ 15131 h 1184192"/>
              <a:gd name="connsiteX5" fmla="*/ 1981073 w 1989548"/>
              <a:gd name="connsiteY5" fmla="*/ 74124 h 1184192"/>
              <a:gd name="connsiteX6" fmla="*/ 1951577 w 1989548"/>
              <a:gd name="connsiteY6" fmla="*/ 501827 h 1184192"/>
              <a:gd name="connsiteX7" fmla="*/ 1936828 w 1989548"/>
              <a:gd name="connsiteY7" fmla="*/ 1047517 h 1184192"/>
              <a:gd name="connsiteX8" fmla="*/ 1884958 w 1989548"/>
              <a:gd name="connsiteY8" fmla="*/ 1132859 h 1184192"/>
              <a:gd name="connsiteX9" fmla="*/ 1774595 w 1989548"/>
              <a:gd name="connsiteY9" fmla="*/ 1165505 h 1184192"/>
              <a:gd name="connsiteX10" fmla="*/ 1730350 w 1989548"/>
              <a:gd name="connsiteY10" fmla="*/ 1180253 h 1184192"/>
              <a:gd name="connsiteX11" fmla="*/ 724311 w 1989548"/>
              <a:gd name="connsiteY11" fmla="*/ 1178927 h 1184192"/>
              <a:gd name="connsiteX12" fmla="*/ 608147 w 1989548"/>
              <a:gd name="connsiteY12" fmla="*/ 1183402 h 1184192"/>
              <a:gd name="connsiteX13" fmla="*/ 239663 w 1989548"/>
              <a:gd name="connsiteY13" fmla="*/ 1167705 h 1184192"/>
              <a:gd name="connsiteX14" fmla="*/ 130400 w 1989548"/>
              <a:gd name="connsiteY14" fmla="*/ 1124408 h 1184192"/>
              <a:gd name="connsiteX15" fmla="*/ 85128 w 1989548"/>
              <a:gd name="connsiteY15" fmla="*/ 1030194 h 1184192"/>
              <a:gd name="connsiteX16" fmla="*/ 72917 w 1989548"/>
              <a:gd name="connsiteY16" fmla="*/ 900034 h 1184192"/>
              <a:gd name="connsiteX17" fmla="*/ 68297 w 1989548"/>
              <a:gd name="connsiteY17" fmla="*/ 825081 h 1184192"/>
              <a:gd name="connsiteX18" fmla="*/ 57983 w 1989548"/>
              <a:gd name="connsiteY18" fmla="*/ 679305 h 1184192"/>
              <a:gd name="connsiteX19" fmla="*/ 32084 w 1989548"/>
              <a:gd name="connsiteY19" fmla="*/ 14029 h 1184192"/>
              <a:gd name="connsiteX0" fmla="*/ 32084 w 1989548"/>
              <a:gd name="connsiteY0" fmla="*/ 14029 h 1180763"/>
              <a:gd name="connsiteX1" fmla="*/ 4789 w 1989548"/>
              <a:gd name="connsiteY1" fmla="*/ 382 h 1180763"/>
              <a:gd name="connsiteX2" fmla="*/ 137524 w 1989548"/>
              <a:gd name="connsiteY2" fmla="*/ 29879 h 1180763"/>
              <a:gd name="connsiteX3" fmla="*/ 329253 w 1989548"/>
              <a:gd name="connsiteY3" fmla="*/ 382 h 1180763"/>
              <a:gd name="connsiteX4" fmla="*/ 1892582 w 1989548"/>
              <a:gd name="connsiteY4" fmla="*/ 15131 h 1180763"/>
              <a:gd name="connsiteX5" fmla="*/ 1981073 w 1989548"/>
              <a:gd name="connsiteY5" fmla="*/ 74124 h 1180763"/>
              <a:gd name="connsiteX6" fmla="*/ 1951577 w 1989548"/>
              <a:gd name="connsiteY6" fmla="*/ 501827 h 1180763"/>
              <a:gd name="connsiteX7" fmla="*/ 1936828 w 1989548"/>
              <a:gd name="connsiteY7" fmla="*/ 1047517 h 1180763"/>
              <a:gd name="connsiteX8" fmla="*/ 1884958 w 1989548"/>
              <a:gd name="connsiteY8" fmla="*/ 1132859 h 1180763"/>
              <a:gd name="connsiteX9" fmla="*/ 1774595 w 1989548"/>
              <a:gd name="connsiteY9" fmla="*/ 1165505 h 1180763"/>
              <a:gd name="connsiteX10" fmla="*/ 1730350 w 1989548"/>
              <a:gd name="connsiteY10" fmla="*/ 1180253 h 1180763"/>
              <a:gd name="connsiteX11" fmla="*/ 724311 w 1989548"/>
              <a:gd name="connsiteY11" fmla="*/ 1178927 h 1180763"/>
              <a:gd name="connsiteX12" fmla="*/ 601323 w 1989548"/>
              <a:gd name="connsiteY12" fmla="*/ 1162930 h 1180763"/>
              <a:gd name="connsiteX13" fmla="*/ 239663 w 1989548"/>
              <a:gd name="connsiteY13" fmla="*/ 1167705 h 1180763"/>
              <a:gd name="connsiteX14" fmla="*/ 130400 w 1989548"/>
              <a:gd name="connsiteY14" fmla="*/ 1124408 h 1180763"/>
              <a:gd name="connsiteX15" fmla="*/ 85128 w 1989548"/>
              <a:gd name="connsiteY15" fmla="*/ 1030194 h 1180763"/>
              <a:gd name="connsiteX16" fmla="*/ 72917 w 1989548"/>
              <a:gd name="connsiteY16" fmla="*/ 900034 h 1180763"/>
              <a:gd name="connsiteX17" fmla="*/ 68297 w 1989548"/>
              <a:gd name="connsiteY17" fmla="*/ 825081 h 1180763"/>
              <a:gd name="connsiteX18" fmla="*/ 57983 w 1989548"/>
              <a:gd name="connsiteY18" fmla="*/ 679305 h 1180763"/>
              <a:gd name="connsiteX19" fmla="*/ 32084 w 1989548"/>
              <a:gd name="connsiteY19" fmla="*/ 14029 h 1180763"/>
              <a:gd name="connsiteX0" fmla="*/ 32084 w 1989548"/>
              <a:gd name="connsiteY0" fmla="*/ 14029 h 1180253"/>
              <a:gd name="connsiteX1" fmla="*/ 4789 w 1989548"/>
              <a:gd name="connsiteY1" fmla="*/ 382 h 1180253"/>
              <a:gd name="connsiteX2" fmla="*/ 137524 w 1989548"/>
              <a:gd name="connsiteY2" fmla="*/ 29879 h 1180253"/>
              <a:gd name="connsiteX3" fmla="*/ 329253 w 1989548"/>
              <a:gd name="connsiteY3" fmla="*/ 382 h 1180253"/>
              <a:gd name="connsiteX4" fmla="*/ 1892582 w 1989548"/>
              <a:gd name="connsiteY4" fmla="*/ 15131 h 1180253"/>
              <a:gd name="connsiteX5" fmla="*/ 1981073 w 1989548"/>
              <a:gd name="connsiteY5" fmla="*/ 74124 h 1180253"/>
              <a:gd name="connsiteX6" fmla="*/ 1951577 w 1989548"/>
              <a:gd name="connsiteY6" fmla="*/ 501827 h 1180253"/>
              <a:gd name="connsiteX7" fmla="*/ 1936828 w 1989548"/>
              <a:gd name="connsiteY7" fmla="*/ 1047517 h 1180253"/>
              <a:gd name="connsiteX8" fmla="*/ 1884958 w 1989548"/>
              <a:gd name="connsiteY8" fmla="*/ 1132859 h 1180253"/>
              <a:gd name="connsiteX9" fmla="*/ 1774595 w 1989548"/>
              <a:gd name="connsiteY9" fmla="*/ 1165505 h 1180253"/>
              <a:gd name="connsiteX10" fmla="*/ 1730350 w 1989548"/>
              <a:gd name="connsiteY10" fmla="*/ 1180253 h 1180253"/>
              <a:gd name="connsiteX11" fmla="*/ 741371 w 1989548"/>
              <a:gd name="connsiteY11" fmla="*/ 1165279 h 1180253"/>
              <a:gd name="connsiteX12" fmla="*/ 601323 w 1989548"/>
              <a:gd name="connsiteY12" fmla="*/ 1162930 h 1180253"/>
              <a:gd name="connsiteX13" fmla="*/ 239663 w 1989548"/>
              <a:gd name="connsiteY13" fmla="*/ 1167705 h 1180253"/>
              <a:gd name="connsiteX14" fmla="*/ 130400 w 1989548"/>
              <a:gd name="connsiteY14" fmla="*/ 1124408 h 1180253"/>
              <a:gd name="connsiteX15" fmla="*/ 85128 w 1989548"/>
              <a:gd name="connsiteY15" fmla="*/ 1030194 h 1180253"/>
              <a:gd name="connsiteX16" fmla="*/ 72917 w 1989548"/>
              <a:gd name="connsiteY16" fmla="*/ 900034 h 1180253"/>
              <a:gd name="connsiteX17" fmla="*/ 68297 w 1989548"/>
              <a:gd name="connsiteY17" fmla="*/ 825081 h 1180253"/>
              <a:gd name="connsiteX18" fmla="*/ 57983 w 1989548"/>
              <a:gd name="connsiteY18" fmla="*/ 679305 h 1180253"/>
              <a:gd name="connsiteX19" fmla="*/ 32084 w 1989548"/>
              <a:gd name="connsiteY19" fmla="*/ 14029 h 1180253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53888 w 1989548"/>
              <a:gd name="connsiteY7" fmla="*/ 1037281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96750"/>
              <a:gd name="connsiteY0" fmla="*/ 14029 h 1169739"/>
              <a:gd name="connsiteX1" fmla="*/ 4789 w 1996750"/>
              <a:gd name="connsiteY1" fmla="*/ 382 h 1169739"/>
              <a:gd name="connsiteX2" fmla="*/ 137524 w 1996750"/>
              <a:gd name="connsiteY2" fmla="*/ 29879 h 1169739"/>
              <a:gd name="connsiteX3" fmla="*/ 329253 w 1996750"/>
              <a:gd name="connsiteY3" fmla="*/ 382 h 1169739"/>
              <a:gd name="connsiteX4" fmla="*/ 1892582 w 1996750"/>
              <a:gd name="connsiteY4" fmla="*/ 15131 h 1169739"/>
              <a:gd name="connsiteX5" fmla="*/ 1981073 w 1996750"/>
              <a:gd name="connsiteY5" fmla="*/ 74124 h 1169739"/>
              <a:gd name="connsiteX6" fmla="*/ 1965224 w 1996750"/>
              <a:gd name="connsiteY6" fmla="*/ 505239 h 1169739"/>
              <a:gd name="connsiteX7" fmla="*/ 1953888 w 1996750"/>
              <a:gd name="connsiteY7" fmla="*/ 1037281 h 1169739"/>
              <a:gd name="connsiteX8" fmla="*/ 1884958 w 1996750"/>
              <a:gd name="connsiteY8" fmla="*/ 1132859 h 1169739"/>
              <a:gd name="connsiteX9" fmla="*/ 1774595 w 1996750"/>
              <a:gd name="connsiteY9" fmla="*/ 1165505 h 1169739"/>
              <a:gd name="connsiteX10" fmla="*/ 1706467 w 1996750"/>
              <a:gd name="connsiteY10" fmla="*/ 1163193 h 1169739"/>
              <a:gd name="connsiteX11" fmla="*/ 741371 w 1996750"/>
              <a:gd name="connsiteY11" fmla="*/ 1165279 h 1169739"/>
              <a:gd name="connsiteX12" fmla="*/ 601323 w 1996750"/>
              <a:gd name="connsiteY12" fmla="*/ 1162930 h 1169739"/>
              <a:gd name="connsiteX13" fmla="*/ 239663 w 1996750"/>
              <a:gd name="connsiteY13" fmla="*/ 1167705 h 1169739"/>
              <a:gd name="connsiteX14" fmla="*/ 130400 w 1996750"/>
              <a:gd name="connsiteY14" fmla="*/ 1124408 h 1169739"/>
              <a:gd name="connsiteX15" fmla="*/ 85128 w 1996750"/>
              <a:gd name="connsiteY15" fmla="*/ 1030194 h 1169739"/>
              <a:gd name="connsiteX16" fmla="*/ 72917 w 1996750"/>
              <a:gd name="connsiteY16" fmla="*/ 900034 h 1169739"/>
              <a:gd name="connsiteX17" fmla="*/ 68297 w 1996750"/>
              <a:gd name="connsiteY17" fmla="*/ 825081 h 1169739"/>
              <a:gd name="connsiteX18" fmla="*/ 57983 w 1996750"/>
              <a:gd name="connsiteY18" fmla="*/ 679305 h 1169739"/>
              <a:gd name="connsiteX19" fmla="*/ 32084 w 1996750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3180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1474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15421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09445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5521"/>
              <a:gd name="connsiteY0" fmla="*/ 55326 h 1211036"/>
              <a:gd name="connsiteX1" fmla="*/ 20596 w 1955521"/>
              <a:gd name="connsiteY1" fmla="*/ 38267 h 1211036"/>
              <a:gd name="connsiteX2" fmla="*/ 105564 w 1955521"/>
              <a:gd name="connsiteY2" fmla="*/ 54116 h 1211036"/>
              <a:gd name="connsiteX3" fmla="*/ 297293 w 1955521"/>
              <a:gd name="connsiteY3" fmla="*/ 41679 h 1211036"/>
              <a:gd name="connsiteX4" fmla="*/ 1864034 w 1955521"/>
              <a:gd name="connsiteY4" fmla="*/ 39369 h 1211036"/>
              <a:gd name="connsiteX5" fmla="*/ 1949113 w 1955521"/>
              <a:gd name="connsiteY5" fmla="*/ 109445 h 1211036"/>
              <a:gd name="connsiteX6" fmla="*/ 1945217 w 1955521"/>
              <a:gd name="connsiteY6" fmla="*/ 546536 h 1211036"/>
              <a:gd name="connsiteX7" fmla="*/ 1921928 w 1955521"/>
              <a:gd name="connsiteY7" fmla="*/ 1078578 h 1211036"/>
              <a:gd name="connsiteX8" fmla="*/ 1852998 w 1955521"/>
              <a:gd name="connsiteY8" fmla="*/ 1174156 h 1211036"/>
              <a:gd name="connsiteX9" fmla="*/ 1742635 w 1955521"/>
              <a:gd name="connsiteY9" fmla="*/ 1206802 h 1211036"/>
              <a:gd name="connsiteX10" fmla="*/ 1674507 w 1955521"/>
              <a:gd name="connsiteY10" fmla="*/ 1204490 h 1211036"/>
              <a:gd name="connsiteX11" fmla="*/ 709411 w 1955521"/>
              <a:gd name="connsiteY11" fmla="*/ 1206576 h 1211036"/>
              <a:gd name="connsiteX12" fmla="*/ 569363 w 1955521"/>
              <a:gd name="connsiteY12" fmla="*/ 1204227 h 1211036"/>
              <a:gd name="connsiteX13" fmla="*/ 207703 w 1955521"/>
              <a:gd name="connsiteY13" fmla="*/ 1209002 h 1211036"/>
              <a:gd name="connsiteX14" fmla="*/ 98440 w 1955521"/>
              <a:gd name="connsiteY14" fmla="*/ 1165705 h 1211036"/>
              <a:gd name="connsiteX15" fmla="*/ 53168 w 1955521"/>
              <a:gd name="connsiteY15" fmla="*/ 1071491 h 1211036"/>
              <a:gd name="connsiteX16" fmla="*/ 40957 w 1955521"/>
              <a:gd name="connsiteY16" fmla="*/ 941331 h 1211036"/>
              <a:gd name="connsiteX17" fmla="*/ 36337 w 1955521"/>
              <a:gd name="connsiteY17" fmla="*/ 866378 h 1211036"/>
              <a:gd name="connsiteX18" fmla="*/ 26023 w 1955521"/>
              <a:gd name="connsiteY18" fmla="*/ 720602 h 1211036"/>
              <a:gd name="connsiteX19" fmla="*/ 124 w 1955521"/>
              <a:gd name="connsiteY19" fmla="*/ 55326 h 1211036"/>
              <a:gd name="connsiteX0" fmla="*/ 124 w 1960163"/>
              <a:gd name="connsiteY0" fmla="*/ 55326 h 1211036"/>
              <a:gd name="connsiteX1" fmla="*/ 20596 w 1960163"/>
              <a:gd name="connsiteY1" fmla="*/ 38267 h 1211036"/>
              <a:gd name="connsiteX2" fmla="*/ 105564 w 1960163"/>
              <a:gd name="connsiteY2" fmla="*/ 54116 h 1211036"/>
              <a:gd name="connsiteX3" fmla="*/ 297293 w 1960163"/>
              <a:gd name="connsiteY3" fmla="*/ 41679 h 1211036"/>
              <a:gd name="connsiteX4" fmla="*/ 1864034 w 1960163"/>
              <a:gd name="connsiteY4" fmla="*/ 39369 h 1211036"/>
              <a:gd name="connsiteX5" fmla="*/ 1955089 w 1960163"/>
              <a:gd name="connsiteY5" fmla="*/ 55657 h 1211036"/>
              <a:gd name="connsiteX6" fmla="*/ 1945217 w 1960163"/>
              <a:gd name="connsiteY6" fmla="*/ 546536 h 1211036"/>
              <a:gd name="connsiteX7" fmla="*/ 1921928 w 1960163"/>
              <a:gd name="connsiteY7" fmla="*/ 1078578 h 1211036"/>
              <a:gd name="connsiteX8" fmla="*/ 1852998 w 1960163"/>
              <a:gd name="connsiteY8" fmla="*/ 1174156 h 1211036"/>
              <a:gd name="connsiteX9" fmla="*/ 1742635 w 1960163"/>
              <a:gd name="connsiteY9" fmla="*/ 1206802 h 1211036"/>
              <a:gd name="connsiteX10" fmla="*/ 1674507 w 1960163"/>
              <a:gd name="connsiteY10" fmla="*/ 1204490 h 1211036"/>
              <a:gd name="connsiteX11" fmla="*/ 709411 w 1960163"/>
              <a:gd name="connsiteY11" fmla="*/ 1206576 h 1211036"/>
              <a:gd name="connsiteX12" fmla="*/ 569363 w 1960163"/>
              <a:gd name="connsiteY12" fmla="*/ 1204227 h 1211036"/>
              <a:gd name="connsiteX13" fmla="*/ 207703 w 1960163"/>
              <a:gd name="connsiteY13" fmla="*/ 1209002 h 1211036"/>
              <a:gd name="connsiteX14" fmla="*/ 98440 w 1960163"/>
              <a:gd name="connsiteY14" fmla="*/ 1165705 h 1211036"/>
              <a:gd name="connsiteX15" fmla="*/ 53168 w 1960163"/>
              <a:gd name="connsiteY15" fmla="*/ 1071491 h 1211036"/>
              <a:gd name="connsiteX16" fmla="*/ 40957 w 1960163"/>
              <a:gd name="connsiteY16" fmla="*/ 941331 h 1211036"/>
              <a:gd name="connsiteX17" fmla="*/ 36337 w 1960163"/>
              <a:gd name="connsiteY17" fmla="*/ 866378 h 1211036"/>
              <a:gd name="connsiteX18" fmla="*/ 26023 w 1960163"/>
              <a:gd name="connsiteY18" fmla="*/ 720602 h 1211036"/>
              <a:gd name="connsiteX19" fmla="*/ 124 w 1960163"/>
              <a:gd name="connsiteY19" fmla="*/ 55326 h 1211036"/>
              <a:gd name="connsiteX0" fmla="*/ 124 w 1972256"/>
              <a:gd name="connsiteY0" fmla="*/ 55326 h 1211036"/>
              <a:gd name="connsiteX1" fmla="*/ 20596 w 1972256"/>
              <a:gd name="connsiteY1" fmla="*/ 38267 h 1211036"/>
              <a:gd name="connsiteX2" fmla="*/ 105564 w 1972256"/>
              <a:gd name="connsiteY2" fmla="*/ 54116 h 1211036"/>
              <a:gd name="connsiteX3" fmla="*/ 297293 w 1972256"/>
              <a:gd name="connsiteY3" fmla="*/ 41679 h 1211036"/>
              <a:gd name="connsiteX4" fmla="*/ 1864034 w 1972256"/>
              <a:gd name="connsiteY4" fmla="*/ 39369 h 1211036"/>
              <a:gd name="connsiteX5" fmla="*/ 1955089 w 1972256"/>
              <a:gd name="connsiteY5" fmla="*/ 55657 h 1211036"/>
              <a:gd name="connsiteX6" fmla="*/ 1945217 w 1972256"/>
              <a:gd name="connsiteY6" fmla="*/ 546536 h 1211036"/>
              <a:gd name="connsiteX7" fmla="*/ 1921928 w 1972256"/>
              <a:gd name="connsiteY7" fmla="*/ 1078578 h 1211036"/>
              <a:gd name="connsiteX8" fmla="*/ 1852998 w 1972256"/>
              <a:gd name="connsiteY8" fmla="*/ 1174156 h 1211036"/>
              <a:gd name="connsiteX9" fmla="*/ 1742635 w 1972256"/>
              <a:gd name="connsiteY9" fmla="*/ 1206802 h 1211036"/>
              <a:gd name="connsiteX10" fmla="*/ 1674507 w 1972256"/>
              <a:gd name="connsiteY10" fmla="*/ 1204490 h 1211036"/>
              <a:gd name="connsiteX11" fmla="*/ 709411 w 1972256"/>
              <a:gd name="connsiteY11" fmla="*/ 1206576 h 1211036"/>
              <a:gd name="connsiteX12" fmla="*/ 569363 w 1972256"/>
              <a:gd name="connsiteY12" fmla="*/ 1204227 h 1211036"/>
              <a:gd name="connsiteX13" fmla="*/ 207703 w 1972256"/>
              <a:gd name="connsiteY13" fmla="*/ 1209002 h 1211036"/>
              <a:gd name="connsiteX14" fmla="*/ 98440 w 1972256"/>
              <a:gd name="connsiteY14" fmla="*/ 1165705 h 1211036"/>
              <a:gd name="connsiteX15" fmla="*/ 53168 w 1972256"/>
              <a:gd name="connsiteY15" fmla="*/ 1071491 h 1211036"/>
              <a:gd name="connsiteX16" fmla="*/ 40957 w 1972256"/>
              <a:gd name="connsiteY16" fmla="*/ 941331 h 1211036"/>
              <a:gd name="connsiteX17" fmla="*/ 36337 w 1972256"/>
              <a:gd name="connsiteY17" fmla="*/ 866378 h 1211036"/>
              <a:gd name="connsiteX18" fmla="*/ 26023 w 1972256"/>
              <a:gd name="connsiteY18" fmla="*/ 720602 h 1211036"/>
              <a:gd name="connsiteX19" fmla="*/ 124 w 1972256"/>
              <a:gd name="connsiteY19" fmla="*/ 55326 h 1211036"/>
              <a:gd name="connsiteX0" fmla="*/ 124 w 1955091"/>
              <a:gd name="connsiteY0" fmla="*/ 55326 h 1211036"/>
              <a:gd name="connsiteX1" fmla="*/ 20596 w 1955091"/>
              <a:gd name="connsiteY1" fmla="*/ 38267 h 1211036"/>
              <a:gd name="connsiteX2" fmla="*/ 105564 w 1955091"/>
              <a:gd name="connsiteY2" fmla="*/ 54116 h 1211036"/>
              <a:gd name="connsiteX3" fmla="*/ 297293 w 1955091"/>
              <a:gd name="connsiteY3" fmla="*/ 41679 h 1211036"/>
              <a:gd name="connsiteX4" fmla="*/ 1864034 w 1955091"/>
              <a:gd name="connsiteY4" fmla="*/ 39369 h 1211036"/>
              <a:gd name="connsiteX5" fmla="*/ 1955089 w 1955091"/>
              <a:gd name="connsiteY5" fmla="*/ 55657 h 1211036"/>
              <a:gd name="connsiteX6" fmla="*/ 1945217 w 1955091"/>
              <a:gd name="connsiteY6" fmla="*/ 546536 h 1211036"/>
              <a:gd name="connsiteX7" fmla="*/ 1921928 w 1955091"/>
              <a:gd name="connsiteY7" fmla="*/ 1078578 h 1211036"/>
              <a:gd name="connsiteX8" fmla="*/ 1852998 w 1955091"/>
              <a:gd name="connsiteY8" fmla="*/ 1174156 h 1211036"/>
              <a:gd name="connsiteX9" fmla="*/ 1742635 w 1955091"/>
              <a:gd name="connsiteY9" fmla="*/ 1206802 h 1211036"/>
              <a:gd name="connsiteX10" fmla="*/ 1674507 w 1955091"/>
              <a:gd name="connsiteY10" fmla="*/ 1204490 h 1211036"/>
              <a:gd name="connsiteX11" fmla="*/ 709411 w 1955091"/>
              <a:gd name="connsiteY11" fmla="*/ 1206576 h 1211036"/>
              <a:gd name="connsiteX12" fmla="*/ 569363 w 1955091"/>
              <a:gd name="connsiteY12" fmla="*/ 1204227 h 1211036"/>
              <a:gd name="connsiteX13" fmla="*/ 207703 w 1955091"/>
              <a:gd name="connsiteY13" fmla="*/ 1209002 h 1211036"/>
              <a:gd name="connsiteX14" fmla="*/ 98440 w 1955091"/>
              <a:gd name="connsiteY14" fmla="*/ 1165705 h 1211036"/>
              <a:gd name="connsiteX15" fmla="*/ 53168 w 1955091"/>
              <a:gd name="connsiteY15" fmla="*/ 1071491 h 1211036"/>
              <a:gd name="connsiteX16" fmla="*/ 40957 w 1955091"/>
              <a:gd name="connsiteY16" fmla="*/ 941331 h 1211036"/>
              <a:gd name="connsiteX17" fmla="*/ 36337 w 1955091"/>
              <a:gd name="connsiteY17" fmla="*/ 866378 h 1211036"/>
              <a:gd name="connsiteX18" fmla="*/ 26023 w 1955091"/>
              <a:gd name="connsiteY18" fmla="*/ 720602 h 1211036"/>
              <a:gd name="connsiteX19" fmla="*/ 124 w 1955091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297293 w 1955089"/>
              <a:gd name="connsiteY3" fmla="*/ 4167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544943 w 1955089"/>
              <a:gd name="connsiteY3" fmla="*/ 3786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492990 w 1957425"/>
              <a:gd name="connsiteY4" fmla="*/ 4269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8128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57425" h="1210548">
                <a:moveTo>
                  <a:pt x="2460" y="54838"/>
                </a:moveTo>
                <a:cubicBezTo>
                  <a:pt x="1556" y="-58884"/>
                  <a:pt x="-9246" y="39886"/>
                  <a:pt x="22932" y="37779"/>
                </a:cubicBezTo>
                <a:cubicBezTo>
                  <a:pt x="55110" y="35672"/>
                  <a:pt x="108139" y="42264"/>
                  <a:pt x="195530" y="42198"/>
                </a:cubicBezTo>
                <a:cubicBezTo>
                  <a:pt x="282921" y="42132"/>
                  <a:pt x="483064" y="53435"/>
                  <a:pt x="547279" y="37381"/>
                </a:cubicBezTo>
                <a:cubicBezTo>
                  <a:pt x="1855024" y="70075"/>
                  <a:pt x="727839" y="57319"/>
                  <a:pt x="1504420" y="27451"/>
                </a:cubicBezTo>
                <a:cubicBezTo>
                  <a:pt x="1543749" y="37283"/>
                  <a:pt x="1957861" y="26953"/>
                  <a:pt x="1957425" y="55169"/>
                </a:cubicBezTo>
                <a:cubicBezTo>
                  <a:pt x="1956634" y="106386"/>
                  <a:pt x="1953847" y="400918"/>
                  <a:pt x="1947553" y="546048"/>
                </a:cubicBezTo>
                <a:cubicBezTo>
                  <a:pt x="1958544" y="772731"/>
                  <a:pt x="1939634" y="972217"/>
                  <a:pt x="1924264" y="1078090"/>
                </a:cubicBezTo>
                <a:cubicBezTo>
                  <a:pt x="1908894" y="1183963"/>
                  <a:pt x="1885216" y="1159917"/>
                  <a:pt x="1855334" y="1181288"/>
                </a:cubicBezTo>
                <a:cubicBezTo>
                  <a:pt x="1825452" y="1202659"/>
                  <a:pt x="1789216" y="1201398"/>
                  <a:pt x="1744971" y="1206314"/>
                </a:cubicBezTo>
                <a:cubicBezTo>
                  <a:pt x="1730223" y="1211230"/>
                  <a:pt x="1835399" y="1207452"/>
                  <a:pt x="1676843" y="1204002"/>
                </a:cubicBezTo>
                <a:cubicBezTo>
                  <a:pt x="1355219" y="1197004"/>
                  <a:pt x="1033446" y="1205393"/>
                  <a:pt x="711747" y="1206088"/>
                </a:cubicBezTo>
                <a:cubicBezTo>
                  <a:pt x="696999" y="1211004"/>
                  <a:pt x="655317" y="1203335"/>
                  <a:pt x="571699" y="1203739"/>
                </a:cubicBezTo>
                <a:cubicBezTo>
                  <a:pt x="488081" y="1204143"/>
                  <a:pt x="288526" y="1214934"/>
                  <a:pt x="210039" y="1208514"/>
                </a:cubicBezTo>
                <a:cubicBezTo>
                  <a:pt x="131552" y="1202094"/>
                  <a:pt x="126532" y="1188135"/>
                  <a:pt x="100776" y="1165217"/>
                </a:cubicBezTo>
                <a:cubicBezTo>
                  <a:pt x="75020" y="1142299"/>
                  <a:pt x="73120" y="1128237"/>
                  <a:pt x="55504" y="1071003"/>
                </a:cubicBezTo>
                <a:cubicBezTo>
                  <a:pt x="39431" y="977212"/>
                  <a:pt x="46098" y="975029"/>
                  <a:pt x="43293" y="940843"/>
                </a:cubicBezTo>
                <a:cubicBezTo>
                  <a:pt x="40488" y="906658"/>
                  <a:pt x="43157" y="890553"/>
                  <a:pt x="38673" y="865890"/>
                </a:cubicBezTo>
                <a:cubicBezTo>
                  <a:pt x="33324" y="836468"/>
                  <a:pt x="33275" y="749611"/>
                  <a:pt x="28359" y="720114"/>
                </a:cubicBezTo>
                <a:cubicBezTo>
                  <a:pt x="8059" y="253203"/>
                  <a:pt x="3364" y="168560"/>
                  <a:pt x="2460" y="548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1466693"/>
            <a:ext cx="3400425" cy="3895725"/>
          </a:xfrm>
          <a:prstGeom prst="rect">
            <a:avLst/>
          </a:prstGeom>
        </p:spPr>
      </p:pic>
      <p:sp>
        <p:nvSpPr>
          <p:cNvPr id="4" name="TextBox 6"/>
          <p:cNvSpPr txBox="1"/>
          <p:nvPr/>
        </p:nvSpPr>
        <p:spPr>
          <a:xfrm>
            <a:off x="10875724" y="2085842"/>
            <a:ext cx="582587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100 ml</a:t>
            </a:r>
          </a:p>
        </p:txBody>
      </p:sp>
      <p:sp>
        <p:nvSpPr>
          <p:cNvPr id="11" name="TextBox 7"/>
          <p:cNvSpPr txBox="1"/>
          <p:nvPr/>
        </p:nvSpPr>
        <p:spPr>
          <a:xfrm>
            <a:off x="10891160" y="3554881"/>
            <a:ext cx="567151" cy="246221"/>
          </a:xfrm>
          <a:prstGeom prst="rect">
            <a:avLst/>
          </a:prstGeom>
          <a:solidFill>
            <a:srgbClr val="EAF6FA"/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600" dirty="0">
                <a:latin typeface="Bariol Bold" panose="02000506040000020003" pitchFamily="50" charset="0"/>
              </a:rPr>
              <a:t>50 ml</a:t>
            </a:r>
          </a:p>
        </p:txBody>
      </p:sp>
      <p:sp>
        <p:nvSpPr>
          <p:cNvPr id="12" name="Freeform 9"/>
          <p:cNvSpPr/>
          <p:nvPr/>
        </p:nvSpPr>
        <p:spPr>
          <a:xfrm>
            <a:off x="10493360" y="3941609"/>
            <a:ext cx="1957425" cy="1210548"/>
          </a:xfrm>
          <a:custGeom>
            <a:avLst/>
            <a:gdLst>
              <a:gd name="connsiteX0" fmla="*/ 0 w 2032900"/>
              <a:gd name="connsiteY0" fmla="*/ 0 h 1224133"/>
              <a:gd name="connsiteX1" fmla="*/ 0 w 2032900"/>
              <a:gd name="connsiteY1" fmla="*/ 0 h 1224133"/>
              <a:gd name="connsiteX2" fmla="*/ 132735 w 2032900"/>
              <a:gd name="connsiteY2" fmla="*/ 29497 h 1224133"/>
              <a:gd name="connsiteX3" fmla="*/ 324464 w 2032900"/>
              <a:gd name="connsiteY3" fmla="*/ 0 h 1224133"/>
              <a:gd name="connsiteX4" fmla="*/ 1887793 w 2032900"/>
              <a:gd name="connsiteY4" fmla="*/ 14749 h 1224133"/>
              <a:gd name="connsiteX5" fmla="*/ 2005781 w 2032900"/>
              <a:gd name="connsiteY5" fmla="*/ 44245 h 1224133"/>
              <a:gd name="connsiteX6" fmla="*/ 1976284 w 2032900"/>
              <a:gd name="connsiteY6" fmla="*/ 501445 h 1224133"/>
              <a:gd name="connsiteX7" fmla="*/ 1976284 w 2032900"/>
              <a:gd name="connsiteY7" fmla="*/ 1061884 h 1224133"/>
              <a:gd name="connsiteX8" fmla="*/ 1902542 w 2032900"/>
              <a:gd name="connsiteY8" fmla="*/ 1150374 h 1224133"/>
              <a:gd name="connsiteX9" fmla="*/ 1769806 w 2032900"/>
              <a:gd name="connsiteY9" fmla="*/ 1165123 h 1224133"/>
              <a:gd name="connsiteX10" fmla="*/ 1725561 w 2032900"/>
              <a:gd name="connsiteY10" fmla="*/ 1179871 h 1224133"/>
              <a:gd name="connsiteX11" fmla="*/ 678426 w 2032900"/>
              <a:gd name="connsiteY11" fmla="*/ 1209368 h 1224133"/>
              <a:gd name="connsiteX12" fmla="*/ 634181 w 2032900"/>
              <a:gd name="connsiteY12" fmla="*/ 1224116 h 1224133"/>
              <a:gd name="connsiteX13" fmla="*/ 221226 w 2032900"/>
              <a:gd name="connsiteY13" fmla="*/ 1194619 h 1224133"/>
              <a:gd name="connsiteX14" fmla="*/ 176981 w 2032900"/>
              <a:gd name="connsiteY14" fmla="*/ 1165123 h 1224133"/>
              <a:gd name="connsiteX15" fmla="*/ 88490 w 2032900"/>
              <a:gd name="connsiteY15" fmla="*/ 1120878 h 1224133"/>
              <a:gd name="connsiteX16" fmla="*/ 44245 w 2032900"/>
              <a:gd name="connsiteY16" fmla="*/ 899652 h 1224133"/>
              <a:gd name="connsiteX17" fmla="*/ 29497 w 2032900"/>
              <a:gd name="connsiteY17" fmla="*/ 825910 h 1224133"/>
              <a:gd name="connsiteX18" fmla="*/ 14748 w 2032900"/>
              <a:gd name="connsiteY18" fmla="*/ 737419 h 1224133"/>
              <a:gd name="connsiteX19" fmla="*/ 0 w 2032900"/>
              <a:gd name="connsiteY19" fmla="*/ 0 h 1224133"/>
              <a:gd name="connsiteX0" fmla="*/ 0 w 2014972"/>
              <a:gd name="connsiteY0" fmla="*/ 0 h 1224133"/>
              <a:gd name="connsiteX1" fmla="*/ 0 w 2014972"/>
              <a:gd name="connsiteY1" fmla="*/ 0 h 1224133"/>
              <a:gd name="connsiteX2" fmla="*/ 132735 w 2014972"/>
              <a:gd name="connsiteY2" fmla="*/ 29497 h 1224133"/>
              <a:gd name="connsiteX3" fmla="*/ 324464 w 2014972"/>
              <a:gd name="connsiteY3" fmla="*/ 0 h 1224133"/>
              <a:gd name="connsiteX4" fmla="*/ 1887793 w 2014972"/>
              <a:gd name="connsiteY4" fmla="*/ 14749 h 1224133"/>
              <a:gd name="connsiteX5" fmla="*/ 1976284 w 2014972"/>
              <a:gd name="connsiteY5" fmla="*/ 73742 h 1224133"/>
              <a:gd name="connsiteX6" fmla="*/ 1976284 w 2014972"/>
              <a:gd name="connsiteY6" fmla="*/ 501445 h 1224133"/>
              <a:gd name="connsiteX7" fmla="*/ 1976284 w 2014972"/>
              <a:gd name="connsiteY7" fmla="*/ 1061884 h 1224133"/>
              <a:gd name="connsiteX8" fmla="*/ 1902542 w 2014972"/>
              <a:gd name="connsiteY8" fmla="*/ 1150374 h 1224133"/>
              <a:gd name="connsiteX9" fmla="*/ 1769806 w 2014972"/>
              <a:gd name="connsiteY9" fmla="*/ 1165123 h 1224133"/>
              <a:gd name="connsiteX10" fmla="*/ 1725561 w 2014972"/>
              <a:gd name="connsiteY10" fmla="*/ 1179871 h 1224133"/>
              <a:gd name="connsiteX11" fmla="*/ 678426 w 2014972"/>
              <a:gd name="connsiteY11" fmla="*/ 1209368 h 1224133"/>
              <a:gd name="connsiteX12" fmla="*/ 634181 w 2014972"/>
              <a:gd name="connsiteY12" fmla="*/ 1224116 h 1224133"/>
              <a:gd name="connsiteX13" fmla="*/ 221226 w 2014972"/>
              <a:gd name="connsiteY13" fmla="*/ 1194619 h 1224133"/>
              <a:gd name="connsiteX14" fmla="*/ 176981 w 2014972"/>
              <a:gd name="connsiteY14" fmla="*/ 1165123 h 1224133"/>
              <a:gd name="connsiteX15" fmla="*/ 88490 w 2014972"/>
              <a:gd name="connsiteY15" fmla="*/ 1120878 h 1224133"/>
              <a:gd name="connsiteX16" fmla="*/ 44245 w 2014972"/>
              <a:gd name="connsiteY16" fmla="*/ 899652 h 1224133"/>
              <a:gd name="connsiteX17" fmla="*/ 29497 w 2014972"/>
              <a:gd name="connsiteY17" fmla="*/ 825910 h 1224133"/>
              <a:gd name="connsiteX18" fmla="*/ 14748 w 2014972"/>
              <a:gd name="connsiteY18" fmla="*/ 737419 h 1224133"/>
              <a:gd name="connsiteX19" fmla="*/ 0 w 2014972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902542 w 1984759"/>
              <a:gd name="connsiteY8" fmla="*/ 1150374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58296 w 1984759"/>
              <a:gd name="connsiteY8" fmla="*/ 11208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76284 w 1984759"/>
              <a:gd name="connsiteY7" fmla="*/ 1061884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14748 w 1984759"/>
              <a:gd name="connsiteY18" fmla="*/ 737419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29497 w 1984759"/>
              <a:gd name="connsiteY17" fmla="*/ 825910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88490 w 1984759"/>
              <a:gd name="connsiteY15" fmla="*/ 1120878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28799 w 1984759"/>
              <a:gd name="connsiteY8" fmla="*/ 1091380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117986 w 1984759"/>
              <a:gd name="connsiteY15" fmla="*/ 1091381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73742 w 1984759"/>
              <a:gd name="connsiteY18" fmla="*/ 781664 h 1224133"/>
              <a:gd name="connsiteX19" fmla="*/ 0 w 1984759"/>
              <a:gd name="connsiteY19" fmla="*/ 0 h 1224133"/>
              <a:gd name="connsiteX0" fmla="*/ 0 w 1984759"/>
              <a:gd name="connsiteY0" fmla="*/ 0 h 1224133"/>
              <a:gd name="connsiteX1" fmla="*/ 0 w 1984759"/>
              <a:gd name="connsiteY1" fmla="*/ 0 h 1224133"/>
              <a:gd name="connsiteX2" fmla="*/ 132735 w 1984759"/>
              <a:gd name="connsiteY2" fmla="*/ 29497 h 1224133"/>
              <a:gd name="connsiteX3" fmla="*/ 324464 w 1984759"/>
              <a:gd name="connsiteY3" fmla="*/ 0 h 1224133"/>
              <a:gd name="connsiteX4" fmla="*/ 1887793 w 1984759"/>
              <a:gd name="connsiteY4" fmla="*/ 14749 h 1224133"/>
              <a:gd name="connsiteX5" fmla="*/ 1976284 w 1984759"/>
              <a:gd name="connsiteY5" fmla="*/ 73742 h 1224133"/>
              <a:gd name="connsiteX6" fmla="*/ 1946788 w 1984759"/>
              <a:gd name="connsiteY6" fmla="*/ 501445 h 1224133"/>
              <a:gd name="connsiteX7" fmla="*/ 1932039 w 1984759"/>
              <a:gd name="connsiteY7" fmla="*/ 1047135 h 1224133"/>
              <a:gd name="connsiteX8" fmla="*/ 1880169 w 1984759"/>
              <a:gd name="connsiteY8" fmla="*/ 1132477 h 1224133"/>
              <a:gd name="connsiteX9" fmla="*/ 1769806 w 1984759"/>
              <a:gd name="connsiteY9" fmla="*/ 1165123 h 1224133"/>
              <a:gd name="connsiteX10" fmla="*/ 1725561 w 1984759"/>
              <a:gd name="connsiteY10" fmla="*/ 1179871 h 1224133"/>
              <a:gd name="connsiteX11" fmla="*/ 678426 w 1984759"/>
              <a:gd name="connsiteY11" fmla="*/ 1209368 h 1224133"/>
              <a:gd name="connsiteX12" fmla="*/ 634181 w 1984759"/>
              <a:gd name="connsiteY12" fmla="*/ 1224116 h 1224133"/>
              <a:gd name="connsiteX13" fmla="*/ 221226 w 1984759"/>
              <a:gd name="connsiteY13" fmla="*/ 1194619 h 1224133"/>
              <a:gd name="connsiteX14" fmla="*/ 176981 w 1984759"/>
              <a:gd name="connsiteY14" fmla="*/ 1165123 h 1224133"/>
              <a:gd name="connsiteX15" fmla="*/ 76889 w 1984759"/>
              <a:gd name="connsiteY15" fmla="*/ 1081106 h 1224133"/>
              <a:gd name="connsiteX16" fmla="*/ 44245 w 1984759"/>
              <a:gd name="connsiteY16" fmla="*/ 899652 h 1224133"/>
              <a:gd name="connsiteX17" fmla="*/ 73743 w 1984759"/>
              <a:gd name="connsiteY17" fmla="*/ 855407 h 1224133"/>
              <a:gd name="connsiteX18" fmla="*/ 53194 w 1984759"/>
              <a:gd name="connsiteY18" fmla="*/ 678923 h 1224133"/>
              <a:gd name="connsiteX19" fmla="*/ 0 w 1984759"/>
              <a:gd name="connsiteY19" fmla="*/ 0 h 1224133"/>
              <a:gd name="connsiteX0" fmla="*/ 0 w 1984759"/>
              <a:gd name="connsiteY0" fmla="*/ 0 h 1210129"/>
              <a:gd name="connsiteX1" fmla="*/ 0 w 1984759"/>
              <a:gd name="connsiteY1" fmla="*/ 0 h 1210129"/>
              <a:gd name="connsiteX2" fmla="*/ 132735 w 1984759"/>
              <a:gd name="connsiteY2" fmla="*/ 29497 h 1210129"/>
              <a:gd name="connsiteX3" fmla="*/ 324464 w 1984759"/>
              <a:gd name="connsiteY3" fmla="*/ 0 h 1210129"/>
              <a:gd name="connsiteX4" fmla="*/ 1887793 w 1984759"/>
              <a:gd name="connsiteY4" fmla="*/ 14749 h 1210129"/>
              <a:gd name="connsiteX5" fmla="*/ 1976284 w 1984759"/>
              <a:gd name="connsiteY5" fmla="*/ 73742 h 1210129"/>
              <a:gd name="connsiteX6" fmla="*/ 1946788 w 1984759"/>
              <a:gd name="connsiteY6" fmla="*/ 501445 h 1210129"/>
              <a:gd name="connsiteX7" fmla="*/ 1932039 w 1984759"/>
              <a:gd name="connsiteY7" fmla="*/ 1047135 h 1210129"/>
              <a:gd name="connsiteX8" fmla="*/ 1880169 w 1984759"/>
              <a:gd name="connsiteY8" fmla="*/ 1132477 h 1210129"/>
              <a:gd name="connsiteX9" fmla="*/ 1769806 w 1984759"/>
              <a:gd name="connsiteY9" fmla="*/ 1165123 h 1210129"/>
              <a:gd name="connsiteX10" fmla="*/ 1725561 w 1984759"/>
              <a:gd name="connsiteY10" fmla="*/ 1179871 h 1210129"/>
              <a:gd name="connsiteX11" fmla="*/ 678426 w 1984759"/>
              <a:gd name="connsiteY11" fmla="*/ 1209368 h 1210129"/>
              <a:gd name="connsiteX12" fmla="*/ 572536 w 1984759"/>
              <a:gd name="connsiteY12" fmla="*/ 1193294 h 1210129"/>
              <a:gd name="connsiteX13" fmla="*/ 221226 w 1984759"/>
              <a:gd name="connsiteY13" fmla="*/ 1194619 h 1210129"/>
              <a:gd name="connsiteX14" fmla="*/ 176981 w 1984759"/>
              <a:gd name="connsiteY14" fmla="*/ 1165123 h 1210129"/>
              <a:gd name="connsiteX15" fmla="*/ 76889 w 1984759"/>
              <a:gd name="connsiteY15" fmla="*/ 1081106 h 1210129"/>
              <a:gd name="connsiteX16" fmla="*/ 44245 w 1984759"/>
              <a:gd name="connsiteY16" fmla="*/ 899652 h 1210129"/>
              <a:gd name="connsiteX17" fmla="*/ 73743 w 1984759"/>
              <a:gd name="connsiteY17" fmla="*/ 855407 h 1210129"/>
              <a:gd name="connsiteX18" fmla="*/ 53194 w 1984759"/>
              <a:gd name="connsiteY18" fmla="*/ 678923 h 1210129"/>
              <a:gd name="connsiteX19" fmla="*/ 0 w 1984759"/>
              <a:gd name="connsiteY19" fmla="*/ 0 h 1210129"/>
              <a:gd name="connsiteX0" fmla="*/ 0 w 1984759"/>
              <a:gd name="connsiteY0" fmla="*/ 0 h 1209609"/>
              <a:gd name="connsiteX1" fmla="*/ 0 w 1984759"/>
              <a:gd name="connsiteY1" fmla="*/ 0 h 1209609"/>
              <a:gd name="connsiteX2" fmla="*/ 132735 w 1984759"/>
              <a:gd name="connsiteY2" fmla="*/ 29497 h 1209609"/>
              <a:gd name="connsiteX3" fmla="*/ 324464 w 1984759"/>
              <a:gd name="connsiteY3" fmla="*/ 0 h 1209609"/>
              <a:gd name="connsiteX4" fmla="*/ 1887793 w 1984759"/>
              <a:gd name="connsiteY4" fmla="*/ 14749 h 1209609"/>
              <a:gd name="connsiteX5" fmla="*/ 1976284 w 1984759"/>
              <a:gd name="connsiteY5" fmla="*/ 73742 h 1209609"/>
              <a:gd name="connsiteX6" fmla="*/ 1946788 w 1984759"/>
              <a:gd name="connsiteY6" fmla="*/ 501445 h 1209609"/>
              <a:gd name="connsiteX7" fmla="*/ 1932039 w 1984759"/>
              <a:gd name="connsiteY7" fmla="*/ 1047135 h 1209609"/>
              <a:gd name="connsiteX8" fmla="*/ 1880169 w 1984759"/>
              <a:gd name="connsiteY8" fmla="*/ 1132477 h 1209609"/>
              <a:gd name="connsiteX9" fmla="*/ 1769806 w 1984759"/>
              <a:gd name="connsiteY9" fmla="*/ 1165123 h 1209609"/>
              <a:gd name="connsiteX10" fmla="*/ 1725561 w 1984759"/>
              <a:gd name="connsiteY10" fmla="*/ 1179871 h 1209609"/>
              <a:gd name="connsiteX11" fmla="*/ 678426 w 1984759"/>
              <a:gd name="connsiteY11" fmla="*/ 1209368 h 1209609"/>
              <a:gd name="connsiteX12" fmla="*/ 603358 w 1984759"/>
              <a:gd name="connsiteY12" fmla="*/ 1141923 h 1209609"/>
              <a:gd name="connsiteX13" fmla="*/ 221226 w 1984759"/>
              <a:gd name="connsiteY13" fmla="*/ 1194619 h 1209609"/>
              <a:gd name="connsiteX14" fmla="*/ 176981 w 1984759"/>
              <a:gd name="connsiteY14" fmla="*/ 1165123 h 1209609"/>
              <a:gd name="connsiteX15" fmla="*/ 76889 w 1984759"/>
              <a:gd name="connsiteY15" fmla="*/ 1081106 h 1209609"/>
              <a:gd name="connsiteX16" fmla="*/ 44245 w 1984759"/>
              <a:gd name="connsiteY16" fmla="*/ 899652 h 1209609"/>
              <a:gd name="connsiteX17" fmla="*/ 73743 w 1984759"/>
              <a:gd name="connsiteY17" fmla="*/ 855407 h 1209609"/>
              <a:gd name="connsiteX18" fmla="*/ 53194 w 1984759"/>
              <a:gd name="connsiteY18" fmla="*/ 678923 h 1209609"/>
              <a:gd name="connsiteX19" fmla="*/ 0 w 1984759"/>
              <a:gd name="connsiteY19" fmla="*/ 0 h 1209609"/>
              <a:gd name="connsiteX0" fmla="*/ 0 w 1984759"/>
              <a:gd name="connsiteY0" fmla="*/ 0 h 1209899"/>
              <a:gd name="connsiteX1" fmla="*/ 0 w 1984759"/>
              <a:gd name="connsiteY1" fmla="*/ 0 h 1209899"/>
              <a:gd name="connsiteX2" fmla="*/ 132735 w 1984759"/>
              <a:gd name="connsiteY2" fmla="*/ 29497 h 1209899"/>
              <a:gd name="connsiteX3" fmla="*/ 324464 w 1984759"/>
              <a:gd name="connsiteY3" fmla="*/ 0 h 1209899"/>
              <a:gd name="connsiteX4" fmla="*/ 1887793 w 1984759"/>
              <a:gd name="connsiteY4" fmla="*/ 14749 h 1209899"/>
              <a:gd name="connsiteX5" fmla="*/ 1976284 w 1984759"/>
              <a:gd name="connsiteY5" fmla="*/ 73742 h 1209899"/>
              <a:gd name="connsiteX6" fmla="*/ 1946788 w 1984759"/>
              <a:gd name="connsiteY6" fmla="*/ 501445 h 1209899"/>
              <a:gd name="connsiteX7" fmla="*/ 1932039 w 1984759"/>
              <a:gd name="connsiteY7" fmla="*/ 1047135 h 1209899"/>
              <a:gd name="connsiteX8" fmla="*/ 1880169 w 1984759"/>
              <a:gd name="connsiteY8" fmla="*/ 1132477 h 1209899"/>
              <a:gd name="connsiteX9" fmla="*/ 1769806 w 1984759"/>
              <a:gd name="connsiteY9" fmla="*/ 1165123 h 1209899"/>
              <a:gd name="connsiteX10" fmla="*/ 1725561 w 1984759"/>
              <a:gd name="connsiteY10" fmla="*/ 1179871 h 1209899"/>
              <a:gd name="connsiteX11" fmla="*/ 678426 w 1984759"/>
              <a:gd name="connsiteY11" fmla="*/ 1209368 h 1209899"/>
              <a:gd name="connsiteX12" fmla="*/ 603358 w 1984759"/>
              <a:gd name="connsiteY12" fmla="*/ 1183020 h 1209899"/>
              <a:gd name="connsiteX13" fmla="*/ 221226 w 1984759"/>
              <a:gd name="connsiteY13" fmla="*/ 1194619 h 1209899"/>
              <a:gd name="connsiteX14" fmla="*/ 176981 w 1984759"/>
              <a:gd name="connsiteY14" fmla="*/ 1165123 h 1209899"/>
              <a:gd name="connsiteX15" fmla="*/ 76889 w 1984759"/>
              <a:gd name="connsiteY15" fmla="*/ 1081106 h 1209899"/>
              <a:gd name="connsiteX16" fmla="*/ 44245 w 1984759"/>
              <a:gd name="connsiteY16" fmla="*/ 899652 h 1209899"/>
              <a:gd name="connsiteX17" fmla="*/ 73743 w 1984759"/>
              <a:gd name="connsiteY17" fmla="*/ 855407 h 1209899"/>
              <a:gd name="connsiteX18" fmla="*/ 53194 w 1984759"/>
              <a:gd name="connsiteY18" fmla="*/ 678923 h 1209899"/>
              <a:gd name="connsiteX19" fmla="*/ 0 w 1984759"/>
              <a:gd name="connsiteY19" fmla="*/ 0 h 1209899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76889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81106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231001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97437 w 1984759"/>
              <a:gd name="connsiteY15" fmla="*/ 1060558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5095"/>
              <a:gd name="connsiteX1" fmla="*/ 0 w 1984759"/>
              <a:gd name="connsiteY1" fmla="*/ 0 h 1195095"/>
              <a:gd name="connsiteX2" fmla="*/ 132735 w 1984759"/>
              <a:gd name="connsiteY2" fmla="*/ 29497 h 1195095"/>
              <a:gd name="connsiteX3" fmla="*/ 324464 w 1984759"/>
              <a:gd name="connsiteY3" fmla="*/ 0 h 1195095"/>
              <a:gd name="connsiteX4" fmla="*/ 1887793 w 1984759"/>
              <a:gd name="connsiteY4" fmla="*/ 14749 h 1195095"/>
              <a:gd name="connsiteX5" fmla="*/ 1976284 w 1984759"/>
              <a:gd name="connsiteY5" fmla="*/ 73742 h 1195095"/>
              <a:gd name="connsiteX6" fmla="*/ 1946788 w 1984759"/>
              <a:gd name="connsiteY6" fmla="*/ 501445 h 1195095"/>
              <a:gd name="connsiteX7" fmla="*/ 1932039 w 1984759"/>
              <a:gd name="connsiteY7" fmla="*/ 1047135 h 1195095"/>
              <a:gd name="connsiteX8" fmla="*/ 1880169 w 1984759"/>
              <a:gd name="connsiteY8" fmla="*/ 1132477 h 1195095"/>
              <a:gd name="connsiteX9" fmla="*/ 1769806 w 1984759"/>
              <a:gd name="connsiteY9" fmla="*/ 1165123 h 1195095"/>
              <a:gd name="connsiteX10" fmla="*/ 1725561 w 1984759"/>
              <a:gd name="connsiteY10" fmla="*/ 1179871 h 1195095"/>
              <a:gd name="connsiteX11" fmla="*/ 719522 w 1984759"/>
              <a:gd name="connsiteY11" fmla="*/ 1178545 h 1195095"/>
              <a:gd name="connsiteX12" fmla="*/ 603358 w 1984759"/>
              <a:gd name="connsiteY12" fmla="*/ 1183020 h 1195095"/>
              <a:gd name="connsiteX13" fmla="*/ 221226 w 1984759"/>
              <a:gd name="connsiteY13" fmla="*/ 1194619 h 1195095"/>
              <a:gd name="connsiteX14" fmla="*/ 176981 w 1984759"/>
              <a:gd name="connsiteY14" fmla="*/ 1165123 h 1195095"/>
              <a:gd name="connsiteX15" fmla="*/ 87163 w 1984759"/>
              <a:gd name="connsiteY15" fmla="*/ 1050284 h 1195095"/>
              <a:gd name="connsiteX16" fmla="*/ 44245 w 1984759"/>
              <a:gd name="connsiteY16" fmla="*/ 899652 h 1195095"/>
              <a:gd name="connsiteX17" fmla="*/ 73743 w 1984759"/>
              <a:gd name="connsiteY17" fmla="*/ 855407 h 1195095"/>
              <a:gd name="connsiteX18" fmla="*/ 53194 w 1984759"/>
              <a:gd name="connsiteY18" fmla="*/ 678923 h 1195095"/>
              <a:gd name="connsiteX19" fmla="*/ 0 w 1984759"/>
              <a:gd name="connsiteY19" fmla="*/ 0 h 1195095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7163 w 1984759"/>
              <a:gd name="connsiteY15" fmla="*/ 1050284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44245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0 w 1984759"/>
              <a:gd name="connsiteY0" fmla="*/ 0 h 1197446"/>
              <a:gd name="connsiteX1" fmla="*/ 0 w 1984759"/>
              <a:gd name="connsiteY1" fmla="*/ 0 h 1197446"/>
              <a:gd name="connsiteX2" fmla="*/ 132735 w 1984759"/>
              <a:gd name="connsiteY2" fmla="*/ 29497 h 1197446"/>
              <a:gd name="connsiteX3" fmla="*/ 324464 w 1984759"/>
              <a:gd name="connsiteY3" fmla="*/ 0 h 1197446"/>
              <a:gd name="connsiteX4" fmla="*/ 1887793 w 1984759"/>
              <a:gd name="connsiteY4" fmla="*/ 14749 h 1197446"/>
              <a:gd name="connsiteX5" fmla="*/ 1976284 w 1984759"/>
              <a:gd name="connsiteY5" fmla="*/ 73742 h 1197446"/>
              <a:gd name="connsiteX6" fmla="*/ 1946788 w 1984759"/>
              <a:gd name="connsiteY6" fmla="*/ 501445 h 1197446"/>
              <a:gd name="connsiteX7" fmla="*/ 1932039 w 1984759"/>
              <a:gd name="connsiteY7" fmla="*/ 1047135 h 1197446"/>
              <a:gd name="connsiteX8" fmla="*/ 1880169 w 1984759"/>
              <a:gd name="connsiteY8" fmla="*/ 1132477 h 1197446"/>
              <a:gd name="connsiteX9" fmla="*/ 1769806 w 1984759"/>
              <a:gd name="connsiteY9" fmla="*/ 1165123 h 1197446"/>
              <a:gd name="connsiteX10" fmla="*/ 1725561 w 1984759"/>
              <a:gd name="connsiteY10" fmla="*/ 1179871 h 1197446"/>
              <a:gd name="connsiteX11" fmla="*/ 719522 w 1984759"/>
              <a:gd name="connsiteY11" fmla="*/ 1178545 h 1197446"/>
              <a:gd name="connsiteX12" fmla="*/ 603358 w 1984759"/>
              <a:gd name="connsiteY12" fmla="*/ 1183020 h 1197446"/>
              <a:gd name="connsiteX13" fmla="*/ 221226 w 1984759"/>
              <a:gd name="connsiteY13" fmla="*/ 1194619 h 1197446"/>
              <a:gd name="connsiteX14" fmla="*/ 125611 w 1984759"/>
              <a:gd name="connsiteY14" fmla="*/ 1124026 h 1197446"/>
              <a:gd name="connsiteX15" fmla="*/ 80339 w 1984759"/>
              <a:gd name="connsiteY15" fmla="*/ 1029812 h 1197446"/>
              <a:gd name="connsiteX16" fmla="*/ 68128 w 1984759"/>
              <a:gd name="connsiteY16" fmla="*/ 899652 h 1197446"/>
              <a:gd name="connsiteX17" fmla="*/ 73743 w 1984759"/>
              <a:gd name="connsiteY17" fmla="*/ 855407 h 1197446"/>
              <a:gd name="connsiteX18" fmla="*/ 53194 w 1984759"/>
              <a:gd name="connsiteY18" fmla="*/ 678923 h 1197446"/>
              <a:gd name="connsiteX19" fmla="*/ 0 w 1984759"/>
              <a:gd name="connsiteY19" fmla="*/ 0 h 1197446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78532 w 1989548"/>
              <a:gd name="connsiteY17" fmla="*/ 855789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97828"/>
              <a:gd name="connsiteX1" fmla="*/ 4789 w 1989548"/>
              <a:gd name="connsiteY1" fmla="*/ 382 h 1197828"/>
              <a:gd name="connsiteX2" fmla="*/ 137524 w 1989548"/>
              <a:gd name="connsiteY2" fmla="*/ 29879 h 1197828"/>
              <a:gd name="connsiteX3" fmla="*/ 329253 w 1989548"/>
              <a:gd name="connsiteY3" fmla="*/ 382 h 1197828"/>
              <a:gd name="connsiteX4" fmla="*/ 1892582 w 1989548"/>
              <a:gd name="connsiteY4" fmla="*/ 15131 h 1197828"/>
              <a:gd name="connsiteX5" fmla="*/ 1981073 w 1989548"/>
              <a:gd name="connsiteY5" fmla="*/ 74124 h 1197828"/>
              <a:gd name="connsiteX6" fmla="*/ 1951577 w 1989548"/>
              <a:gd name="connsiteY6" fmla="*/ 501827 h 1197828"/>
              <a:gd name="connsiteX7" fmla="*/ 1936828 w 1989548"/>
              <a:gd name="connsiteY7" fmla="*/ 1047517 h 1197828"/>
              <a:gd name="connsiteX8" fmla="*/ 1884958 w 1989548"/>
              <a:gd name="connsiteY8" fmla="*/ 1132859 h 1197828"/>
              <a:gd name="connsiteX9" fmla="*/ 1774595 w 1989548"/>
              <a:gd name="connsiteY9" fmla="*/ 1165505 h 1197828"/>
              <a:gd name="connsiteX10" fmla="*/ 1730350 w 1989548"/>
              <a:gd name="connsiteY10" fmla="*/ 1180253 h 1197828"/>
              <a:gd name="connsiteX11" fmla="*/ 724311 w 1989548"/>
              <a:gd name="connsiteY11" fmla="*/ 1178927 h 1197828"/>
              <a:gd name="connsiteX12" fmla="*/ 608147 w 1989548"/>
              <a:gd name="connsiteY12" fmla="*/ 1183402 h 1197828"/>
              <a:gd name="connsiteX13" fmla="*/ 226015 w 1989548"/>
              <a:gd name="connsiteY13" fmla="*/ 1195001 h 1197828"/>
              <a:gd name="connsiteX14" fmla="*/ 130400 w 1989548"/>
              <a:gd name="connsiteY14" fmla="*/ 1124408 h 1197828"/>
              <a:gd name="connsiteX15" fmla="*/ 85128 w 1989548"/>
              <a:gd name="connsiteY15" fmla="*/ 1030194 h 1197828"/>
              <a:gd name="connsiteX16" fmla="*/ 72917 w 1989548"/>
              <a:gd name="connsiteY16" fmla="*/ 900034 h 1197828"/>
              <a:gd name="connsiteX17" fmla="*/ 68297 w 1989548"/>
              <a:gd name="connsiteY17" fmla="*/ 825081 h 1197828"/>
              <a:gd name="connsiteX18" fmla="*/ 57983 w 1989548"/>
              <a:gd name="connsiteY18" fmla="*/ 679305 h 1197828"/>
              <a:gd name="connsiteX19" fmla="*/ 32084 w 1989548"/>
              <a:gd name="connsiteY19" fmla="*/ 14029 h 1197828"/>
              <a:gd name="connsiteX0" fmla="*/ 32084 w 1989548"/>
              <a:gd name="connsiteY0" fmla="*/ 14029 h 1184192"/>
              <a:gd name="connsiteX1" fmla="*/ 4789 w 1989548"/>
              <a:gd name="connsiteY1" fmla="*/ 382 h 1184192"/>
              <a:gd name="connsiteX2" fmla="*/ 137524 w 1989548"/>
              <a:gd name="connsiteY2" fmla="*/ 29879 h 1184192"/>
              <a:gd name="connsiteX3" fmla="*/ 329253 w 1989548"/>
              <a:gd name="connsiteY3" fmla="*/ 382 h 1184192"/>
              <a:gd name="connsiteX4" fmla="*/ 1892582 w 1989548"/>
              <a:gd name="connsiteY4" fmla="*/ 15131 h 1184192"/>
              <a:gd name="connsiteX5" fmla="*/ 1981073 w 1989548"/>
              <a:gd name="connsiteY5" fmla="*/ 74124 h 1184192"/>
              <a:gd name="connsiteX6" fmla="*/ 1951577 w 1989548"/>
              <a:gd name="connsiteY6" fmla="*/ 501827 h 1184192"/>
              <a:gd name="connsiteX7" fmla="*/ 1936828 w 1989548"/>
              <a:gd name="connsiteY7" fmla="*/ 1047517 h 1184192"/>
              <a:gd name="connsiteX8" fmla="*/ 1884958 w 1989548"/>
              <a:gd name="connsiteY8" fmla="*/ 1132859 h 1184192"/>
              <a:gd name="connsiteX9" fmla="*/ 1774595 w 1989548"/>
              <a:gd name="connsiteY9" fmla="*/ 1165505 h 1184192"/>
              <a:gd name="connsiteX10" fmla="*/ 1730350 w 1989548"/>
              <a:gd name="connsiteY10" fmla="*/ 1180253 h 1184192"/>
              <a:gd name="connsiteX11" fmla="*/ 724311 w 1989548"/>
              <a:gd name="connsiteY11" fmla="*/ 1178927 h 1184192"/>
              <a:gd name="connsiteX12" fmla="*/ 608147 w 1989548"/>
              <a:gd name="connsiteY12" fmla="*/ 1183402 h 1184192"/>
              <a:gd name="connsiteX13" fmla="*/ 239663 w 1989548"/>
              <a:gd name="connsiteY13" fmla="*/ 1167705 h 1184192"/>
              <a:gd name="connsiteX14" fmla="*/ 130400 w 1989548"/>
              <a:gd name="connsiteY14" fmla="*/ 1124408 h 1184192"/>
              <a:gd name="connsiteX15" fmla="*/ 85128 w 1989548"/>
              <a:gd name="connsiteY15" fmla="*/ 1030194 h 1184192"/>
              <a:gd name="connsiteX16" fmla="*/ 72917 w 1989548"/>
              <a:gd name="connsiteY16" fmla="*/ 900034 h 1184192"/>
              <a:gd name="connsiteX17" fmla="*/ 68297 w 1989548"/>
              <a:gd name="connsiteY17" fmla="*/ 825081 h 1184192"/>
              <a:gd name="connsiteX18" fmla="*/ 57983 w 1989548"/>
              <a:gd name="connsiteY18" fmla="*/ 679305 h 1184192"/>
              <a:gd name="connsiteX19" fmla="*/ 32084 w 1989548"/>
              <a:gd name="connsiteY19" fmla="*/ 14029 h 1184192"/>
              <a:gd name="connsiteX0" fmla="*/ 32084 w 1989548"/>
              <a:gd name="connsiteY0" fmla="*/ 14029 h 1180763"/>
              <a:gd name="connsiteX1" fmla="*/ 4789 w 1989548"/>
              <a:gd name="connsiteY1" fmla="*/ 382 h 1180763"/>
              <a:gd name="connsiteX2" fmla="*/ 137524 w 1989548"/>
              <a:gd name="connsiteY2" fmla="*/ 29879 h 1180763"/>
              <a:gd name="connsiteX3" fmla="*/ 329253 w 1989548"/>
              <a:gd name="connsiteY3" fmla="*/ 382 h 1180763"/>
              <a:gd name="connsiteX4" fmla="*/ 1892582 w 1989548"/>
              <a:gd name="connsiteY4" fmla="*/ 15131 h 1180763"/>
              <a:gd name="connsiteX5" fmla="*/ 1981073 w 1989548"/>
              <a:gd name="connsiteY5" fmla="*/ 74124 h 1180763"/>
              <a:gd name="connsiteX6" fmla="*/ 1951577 w 1989548"/>
              <a:gd name="connsiteY6" fmla="*/ 501827 h 1180763"/>
              <a:gd name="connsiteX7" fmla="*/ 1936828 w 1989548"/>
              <a:gd name="connsiteY7" fmla="*/ 1047517 h 1180763"/>
              <a:gd name="connsiteX8" fmla="*/ 1884958 w 1989548"/>
              <a:gd name="connsiteY8" fmla="*/ 1132859 h 1180763"/>
              <a:gd name="connsiteX9" fmla="*/ 1774595 w 1989548"/>
              <a:gd name="connsiteY9" fmla="*/ 1165505 h 1180763"/>
              <a:gd name="connsiteX10" fmla="*/ 1730350 w 1989548"/>
              <a:gd name="connsiteY10" fmla="*/ 1180253 h 1180763"/>
              <a:gd name="connsiteX11" fmla="*/ 724311 w 1989548"/>
              <a:gd name="connsiteY11" fmla="*/ 1178927 h 1180763"/>
              <a:gd name="connsiteX12" fmla="*/ 601323 w 1989548"/>
              <a:gd name="connsiteY12" fmla="*/ 1162930 h 1180763"/>
              <a:gd name="connsiteX13" fmla="*/ 239663 w 1989548"/>
              <a:gd name="connsiteY13" fmla="*/ 1167705 h 1180763"/>
              <a:gd name="connsiteX14" fmla="*/ 130400 w 1989548"/>
              <a:gd name="connsiteY14" fmla="*/ 1124408 h 1180763"/>
              <a:gd name="connsiteX15" fmla="*/ 85128 w 1989548"/>
              <a:gd name="connsiteY15" fmla="*/ 1030194 h 1180763"/>
              <a:gd name="connsiteX16" fmla="*/ 72917 w 1989548"/>
              <a:gd name="connsiteY16" fmla="*/ 900034 h 1180763"/>
              <a:gd name="connsiteX17" fmla="*/ 68297 w 1989548"/>
              <a:gd name="connsiteY17" fmla="*/ 825081 h 1180763"/>
              <a:gd name="connsiteX18" fmla="*/ 57983 w 1989548"/>
              <a:gd name="connsiteY18" fmla="*/ 679305 h 1180763"/>
              <a:gd name="connsiteX19" fmla="*/ 32084 w 1989548"/>
              <a:gd name="connsiteY19" fmla="*/ 14029 h 1180763"/>
              <a:gd name="connsiteX0" fmla="*/ 32084 w 1989548"/>
              <a:gd name="connsiteY0" fmla="*/ 14029 h 1180253"/>
              <a:gd name="connsiteX1" fmla="*/ 4789 w 1989548"/>
              <a:gd name="connsiteY1" fmla="*/ 382 h 1180253"/>
              <a:gd name="connsiteX2" fmla="*/ 137524 w 1989548"/>
              <a:gd name="connsiteY2" fmla="*/ 29879 h 1180253"/>
              <a:gd name="connsiteX3" fmla="*/ 329253 w 1989548"/>
              <a:gd name="connsiteY3" fmla="*/ 382 h 1180253"/>
              <a:gd name="connsiteX4" fmla="*/ 1892582 w 1989548"/>
              <a:gd name="connsiteY4" fmla="*/ 15131 h 1180253"/>
              <a:gd name="connsiteX5" fmla="*/ 1981073 w 1989548"/>
              <a:gd name="connsiteY5" fmla="*/ 74124 h 1180253"/>
              <a:gd name="connsiteX6" fmla="*/ 1951577 w 1989548"/>
              <a:gd name="connsiteY6" fmla="*/ 501827 h 1180253"/>
              <a:gd name="connsiteX7" fmla="*/ 1936828 w 1989548"/>
              <a:gd name="connsiteY7" fmla="*/ 1047517 h 1180253"/>
              <a:gd name="connsiteX8" fmla="*/ 1884958 w 1989548"/>
              <a:gd name="connsiteY8" fmla="*/ 1132859 h 1180253"/>
              <a:gd name="connsiteX9" fmla="*/ 1774595 w 1989548"/>
              <a:gd name="connsiteY9" fmla="*/ 1165505 h 1180253"/>
              <a:gd name="connsiteX10" fmla="*/ 1730350 w 1989548"/>
              <a:gd name="connsiteY10" fmla="*/ 1180253 h 1180253"/>
              <a:gd name="connsiteX11" fmla="*/ 741371 w 1989548"/>
              <a:gd name="connsiteY11" fmla="*/ 1165279 h 1180253"/>
              <a:gd name="connsiteX12" fmla="*/ 601323 w 1989548"/>
              <a:gd name="connsiteY12" fmla="*/ 1162930 h 1180253"/>
              <a:gd name="connsiteX13" fmla="*/ 239663 w 1989548"/>
              <a:gd name="connsiteY13" fmla="*/ 1167705 h 1180253"/>
              <a:gd name="connsiteX14" fmla="*/ 130400 w 1989548"/>
              <a:gd name="connsiteY14" fmla="*/ 1124408 h 1180253"/>
              <a:gd name="connsiteX15" fmla="*/ 85128 w 1989548"/>
              <a:gd name="connsiteY15" fmla="*/ 1030194 h 1180253"/>
              <a:gd name="connsiteX16" fmla="*/ 72917 w 1989548"/>
              <a:gd name="connsiteY16" fmla="*/ 900034 h 1180253"/>
              <a:gd name="connsiteX17" fmla="*/ 68297 w 1989548"/>
              <a:gd name="connsiteY17" fmla="*/ 825081 h 1180253"/>
              <a:gd name="connsiteX18" fmla="*/ 57983 w 1989548"/>
              <a:gd name="connsiteY18" fmla="*/ 679305 h 1180253"/>
              <a:gd name="connsiteX19" fmla="*/ 32084 w 1989548"/>
              <a:gd name="connsiteY19" fmla="*/ 14029 h 1180253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36828 w 1989548"/>
              <a:gd name="connsiteY7" fmla="*/ 1047517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89548"/>
              <a:gd name="connsiteY0" fmla="*/ 14029 h 1169739"/>
              <a:gd name="connsiteX1" fmla="*/ 4789 w 1989548"/>
              <a:gd name="connsiteY1" fmla="*/ 382 h 1169739"/>
              <a:gd name="connsiteX2" fmla="*/ 137524 w 1989548"/>
              <a:gd name="connsiteY2" fmla="*/ 29879 h 1169739"/>
              <a:gd name="connsiteX3" fmla="*/ 329253 w 1989548"/>
              <a:gd name="connsiteY3" fmla="*/ 382 h 1169739"/>
              <a:gd name="connsiteX4" fmla="*/ 1892582 w 1989548"/>
              <a:gd name="connsiteY4" fmla="*/ 15131 h 1169739"/>
              <a:gd name="connsiteX5" fmla="*/ 1981073 w 1989548"/>
              <a:gd name="connsiteY5" fmla="*/ 74124 h 1169739"/>
              <a:gd name="connsiteX6" fmla="*/ 1951577 w 1989548"/>
              <a:gd name="connsiteY6" fmla="*/ 501827 h 1169739"/>
              <a:gd name="connsiteX7" fmla="*/ 1953888 w 1989548"/>
              <a:gd name="connsiteY7" fmla="*/ 1037281 h 1169739"/>
              <a:gd name="connsiteX8" fmla="*/ 1884958 w 1989548"/>
              <a:gd name="connsiteY8" fmla="*/ 1132859 h 1169739"/>
              <a:gd name="connsiteX9" fmla="*/ 1774595 w 1989548"/>
              <a:gd name="connsiteY9" fmla="*/ 1165505 h 1169739"/>
              <a:gd name="connsiteX10" fmla="*/ 1706467 w 1989548"/>
              <a:gd name="connsiteY10" fmla="*/ 1163193 h 1169739"/>
              <a:gd name="connsiteX11" fmla="*/ 741371 w 1989548"/>
              <a:gd name="connsiteY11" fmla="*/ 1165279 h 1169739"/>
              <a:gd name="connsiteX12" fmla="*/ 601323 w 1989548"/>
              <a:gd name="connsiteY12" fmla="*/ 1162930 h 1169739"/>
              <a:gd name="connsiteX13" fmla="*/ 239663 w 1989548"/>
              <a:gd name="connsiteY13" fmla="*/ 1167705 h 1169739"/>
              <a:gd name="connsiteX14" fmla="*/ 130400 w 1989548"/>
              <a:gd name="connsiteY14" fmla="*/ 1124408 h 1169739"/>
              <a:gd name="connsiteX15" fmla="*/ 85128 w 1989548"/>
              <a:gd name="connsiteY15" fmla="*/ 1030194 h 1169739"/>
              <a:gd name="connsiteX16" fmla="*/ 72917 w 1989548"/>
              <a:gd name="connsiteY16" fmla="*/ 900034 h 1169739"/>
              <a:gd name="connsiteX17" fmla="*/ 68297 w 1989548"/>
              <a:gd name="connsiteY17" fmla="*/ 825081 h 1169739"/>
              <a:gd name="connsiteX18" fmla="*/ 57983 w 1989548"/>
              <a:gd name="connsiteY18" fmla="*/ 679305 h 1169739"/>
              <a:gd name="connsiteX19" fmla="*/ 32084 w 1989548"/>
              <a:gd name="connsiteY19" fmla="*/ 14029 h 1169739"/>
              <a:gd name="connsiteX0" fmla="*/ 32084 w 1996750"/>
              <a:gd name="connsiteY0" fmla="*/ 14029 h 1169739"/>
              <a:gd name="connsiteX1" fmla="*/ 4789 w 1996750"/>
              <a:gd name="connsiteY1" fmla="*/ 382 h 1169739"/>
              <a:gd name="connsiteX2" fmla="*/ 137524 w 1996750"/>
              <a:gd name="connsiteY2" fmla="*/ 29879 h 1169739"/>
              <a:gd name="connsiteX3" fmla="*/ 329253 w 1996750"/>
              <a:gd name="connsiteY3" fmla="*/ 382 h 1169739"/>
              <a:gd name="connsiteX4" fmla="*/ 1892582 w 1996750"/>
              <a:gd name="connsiteY4" fmla="*/ 15131 h 1169739"/>
              <a:gd name="connsiteX5" fmla="*/ 1981073 w 1996750"/>
              <a:gd name="connsiteY5" fmla="*/ 74124 h 1169739"/>
              <a:gd name="connsiteX6" fmla="*/ 1965224 w 1996750"/>
              <a:gd name="connsiteY6" fmla="*/ 505239 h 1169739"/>
              <a:gd name="connsiteX7" fmla="*/ 1953888 w 1996750"/>
              <a:gd name="connsiteY7" fmla="*/ 1037281 h 1169739"/>
              <a:gd name="connsiteX8" fmla="*/ 1884958 w 1996750"/>
              <a:gd name="connsiteY8" fmla="*/ 1132859 h 1169739"/>
              <a:gd name="connsiteX9" fmla="*/ 1774595 w 1996750"/>
              <a:gd name="connsiteY9" fmla="*/ 1165505 h 1169739"/>
              <a:gd name="connsiteX10" fmla="*/ 1706467 w 1996750"/>
              <a:gd name="connsiteY10" fmla="*/ 1163193 h 1169739"/>
              <a:gd name="connsiteX11" fmla="*/ 741371 w 1996750"/>
              <a:gd name="connsiteY11" fmla="*/ 1165279 h 1169739"/>
              <a:gd name="connsiteX12" fmla="*/ 601323 w 1996750"/>
              <a:gd name="connsiteY12" fmla="*/ 1162930 h 1169739"/>
              <a:gd name="connsiteX13" fmla="*/ 239663 w 1996750"/>
              <a:gd name="connsiteY13" fmla="*/ 1167705 h 1169739"/>
              <a:gd name="connsiteX14" fmla="*/ 130400 w 1996750"/>
              <a:gd name="connsiteY14" fmla="*/ 1124408 h 1169739"/>
              <a:gd name="connsiteX15" fmla="*/ 85128 w 1996750"/>
              <a:gd name="connsiteY15" fmla="*/ 1030194 h 1169739"/>
              <a:gd name="connsiteX16" fmla="*/ 72917 w 1996750"/>
              <a:gd name="connsiteY16" fmla="*/ 900034 h 1169739"/>
              <a:gd name="connsiteX17" fmla="*/ 68297 w 1996750"/>
              <a:gd name="connsiteY17" fmla="*/ 825081 h 1169739"/>
              <a:gd name="connsiteX18" fmla="*/ 57983 w 1996750"/>
              <a:gd name="connsiteY18" fmla="*/ 679305 h 1169739"/>
              <a:gd name="connsiteX19" fmla="*/ 32084 w 1996750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688"/>
              <a:gd name="connsiteY0" fmla="*/ 14029 h 1169739"/>
              <a:gd name="connsiteX1" fmla="*/ 4789 w 1984688"/>
              <a:gd name="connsiteY1" fmla="*/ 382 h 1169739"/>
              <a:gd name="connsiteX2" fmla="*/ 137524 w 1984688"/>
              <a:gd name="connsiteY2" fmla="*/ 29879 h 1169739"/>
              <a:gd name="connsiteX3" fmla="*/ 329253 w 1984688"/>
              <a:gd name="connsiteY3" fmla="*/ 382 h 1169739"/>
              <a:gd name="connsiteX4" fmla="*/ 1892582 w 1984688"/>
              <a:gd name="connsiteY4" fmla="*/ 15131 h 1169739"/>
              <a:gd name="connsiteX5" fmla="*/ 1981073 w 1984688"/>
              <a:gd name="connsiteY5" fmla="*/ 74124 h 1169739"/>
              <a:gd name="connsiteX6" fmla="*/ 1965224 w 1984688"/>
              <a:gd name="connsiteY6" fmla="*/ 505239 h 1169739"/>
              <a:gd name="connsiteX7" fmla="*/ 1953888 w 1984688"/>
              <a:gd name="connsiteY7" fmla="*/ 1037281 h 1169739"/>
              <a:gd name="connsiteX8" fmla="*/ 1884958 w 1984688"/>
              <a:gd name="connsiteY8" fmla="*/ 1132859 h 1169739"/>
              <a:gd name="connsiteX9" fmla="*/ 1774595 w 1984688"/>
              <a:gd name="connsiteY9" fmla="*/ 1165505 h 1169739"/>
              <a:gd name="connsiteX10" fmla="*/ 1706467 w 1984688"/>
              <a:gd name="connsiteY10" fmla="*/ 1163193 h 1169739"/>
              <a:gd name="connsiteX11" fmla="*/ 741371 w 1984688"/>
              <a:gd name="connsiteY11" fmla="*/ 1165279 h 1169739"/>
              <a:gd name="connsiteX12" fmla="*/ 601323 w 1984688"/>
              <a:gd name="connsiteY12" fmla="*/ 1162930 h 1169739"/>
              <a:gd name="connsiteX13" fmla="*/ 239663 w 1984688"/>
              <a:gd name="connsiteY13" fmla="*/ 1167705 h 1169739"/>
              <a:gd name="connsiteX14" fmla="*/ 130400 w 1984688"/>
              <a:gd name="connsiteY14" fmla="*/ 1124408 h 1169739"/>
              <a:gd name="connsiteX15" fmla="*/ 85128 w 1984688"/>
              <a:gd name="connsiteY15" fmla="*/ 1030194 h 1169739"/>
              <a:gd name="connsiteX16" fmla="*/ 72917 w 1984688"/>
              <a:gd name="connsiteY16" fmla="*/ 900034 h 1169739"/>
              <a:gd name="connsiteX17" fmla="*/ 68297 w 1984688"/>
              <a:gd name="connsiteY17" fmla="*/ 825081 h 1169739"/>
              <a:gd name="connsiteX18" fmla="*/ 57983 w 1984688"/>
              <a:gd name="connsiteY18" fmla="*/ 679305 h 1169739"/>
              <a:gd name="connsiteX19" fmla="*/ 32084 w 1984688"/>
              <a:gd name="connsiteY19" fmla="*/ 14029 h 1169739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3180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32084 w 1984464"/>
              <a:gd name="connsiteY0" fmla="*/ 15957 h 1171667"/>
              <a:gd name="connsiteX1" fmla="*/ 4789 w 1984464"/>
              <a:gd name="connsiteY1" fmla="*/ 2310 h 1171667"/>
              <a:gd name="connsiteX2" fmla="*/ 137524 w 1984464"/>
              <a:gd name="connsiteY2" fmla="*/ 14747 h 1171667"/>
              <a:gd name="connsiteX3" fmla="*/ 329253 w 1984464"/>
              <a:gd name="connsiteY3" fmla="*/ 2310 h 1171667"/>
              <a:gd name="connsiteX4" fmla="*/ 1895994 w 1984464"/>
              <a:gd name="connsiteY4" fmla="*/ 0 h 1171667"/>
              <a:gd name="connsiteX5" fmla="*/ 1981073 w 1984464"/>
              <a:gd name="connsiteY5" fmla="*/ 76052 h 1171667"/>
              <a:gd name="connsiteX6" fmla="*/ 1965224 w 1984464"/>
              <a:gd name="connsiteY6" fmla="*/ 507167 h 1171667"/>
              <a:gd name="connsiteX7" fmla="*/ 1953888 w 1984464"/>
              <a:gd name="connsiteY7" fmla="*/ 1039209 h 1171667"/>
              <a:gd name="connsiteX8" fmla="*/ 1884958 w 1984464"/>
              <a:gd name="connsiteY8" fmla="*/ 1134787 h 1171667"/>
              <a:gd name="connsiteX9" fmla="*/ 1774595 w 1984464"/>
              <a:gd name="connsiteY9" fmla="*/ 1167433 h 1171667"/>
              <a:gd name="connsiteX10" fmla="*/ 1706467 w 1984464"/>
              <a:gd name="connsiteY10" fmla="*/ 1165121 h 1171667"/>
              <a:gd name="connsiteX11" fmla="*/ 741371 w 1984464"/>
              <a:gd name="connsiteY11" fmla="*/ 1167207 h 1171667"/>
              <a:gd name="connsiteX12" fmla="*/ 601323 w 1984464"/>
              <a:gd name="connsiteY12" fmla="*/ 1164858 h 1171667"/>
              <a:gd name="connsiteX13" fmla="*/ 239663 w 1984464"/>
              <a:gd name="connsiteY13" fmla="*/ 1169633 h 1171667"/>
              <a:gd name="connsiteX14" fmla="*/ 130400 w 1984464"/>
              <a:gd name="connsiteY14" fmla="*/ 1126336 h 1171667"/>
              <a:gd name="connsiteX15" fmla="*/ 85128 w 1984464"/>
              <a:gd name="connsiteY15" fmla="*/ 1032122 h 1171667"/>
              <a:gd name="connsiteX16" fmla="*/ 72917 w 1984464"/>
              <a:gd name="connsiteY16" fmla="*/ 901962 h 1171667"/>
              <a:gd name="connsiteX17" fmla="*/ 68297 w 1984464"/>
              <a:gd name="connsiteY17" fmla="*/ 827009 h 1171667"/>
              <a:gd name="connsiteX18" fmla="*/ 57983 w 1984464"/>
              <a:gd name="connsiteY18" fmla="*/ 681233 h 1171667"/>
              <a:gd name="connsiteX19" fmla="*/ 32084 w 1984464"/>
              <a:gd name="connsiteY19" fmla="*/ 15957 h 1171667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15421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2504"/>
              <a:gd name="connsiteY0" fmla="*/ 55326 h 1211036"/>
              <a:gd name="connsiteX1" fmla="*/ 20596 w 1952504"/>
              <a:gd name="connsiteY1" fmla="*/ 38267 h 1211036"/>
              <a:gd name="connsiteX2" fmla="*/ 105564 w 1952504"/>
              <a:gd name="connsiteY2" fmla="*/ 54116 h 1211036"/>
              <a:gd name="connsiteX3" fmla="*/ 297293 w 1952504"/>
              <a:gd name="connsiteY3" fmla="*/ 41679 h 1211036"/>
              <a:gd name="connsiteX4" fmla="*/ 1864034 w 1952504"/>
              <a:gd name="connsiteY4" fmla="*/ 39369 h 1211036"/>
              <a:gd name="connsiteX5" fmla="*/ 1949113 w 1952504"/>
              <a:gd name="connsiteY5" fmla="*/ 109445 h 1211036"/>
              <a:gd name="connsiteX6" fmla="*/ 1933264 w 1952504"/>
              <a:gd name="connsiteY6" fmla="*/ 546536 h 1211036"/>
              <a:gd name="connsiteX7" fmla="*/ 1921928 w 1952504"/>
              <a:gd name="connsiteY7" fmla="*/ 1078578 h 1211036"/>
              <a:gd name="connsiteX8" fmla="*/ 1852998 w 1952504"/>
              <a:gd name="connsiteY8" fmla="*/ 1174156 h 1211036"/>
              <a:gd name="connsiteX9" fmla="*/ 1742635 w 1952504"/>
              <a:gd name="connsiteY9" fmla="*/ 1206802 h 1211036"/>
              <a:gd name="connsiteX10" fmla="*/ 1674507 w 1952504"/>
              <a:gd name="connsiteY10" fmla="*/ 1204490 h 1211036"/>
              <a:gd name="connsiteX11" fmla="*/ 709411 w 1952504"/>
              <a:gd name="connsiteY11" fmla="*/ 1206576 h 1211036"/>
              <a:gd name="connsiteX12" fmla="*/ 569363 w 1952504"/>
              <a:gd name="connsiteY12" fmla="*/ 1204227 h 1211036"/>
              <a:gd name="connsiteX13" fmla="*/ 207703 w 1952504"/>
              <a:gd name="connsiteY13" fmla="*/ 1209002 h 1211036"/>
              <a:gd name="connsiteX14" fmla="*/ 98440 w 1952504"/>
              <a:gd name="connsiteY14" fmla="*/ 1165705 h 1211036"/>
              <a:gd name="connsiteX15" fmla="*/ 53168 w 1952504"/>
              <a:gd name="connsiteY15" fmla="*/ 1071491 h 1211036"/>
              <a:gd name="connsiteX16" fmla="*/ 40957 w 1952504"/>
              <a:gd name="connsiteY16" fmla="*/ 941331 h 1211036"/>
              <a:gd name="connsiteX17" fmla="*/ 36337 w 1952504"/>
              <a:gd name="connsiteY17" fmla="*/ 866378 h 1211036"/>
              <a:gd name="connsiteX18" fmla="*/ 26023 w 1952504"/>
              <a:gd name="connsiteY18" fmla="*/ 720602 h 1211036"/>
              <a:gd name="connsiteX19" fmla="*/ 124 w 1952504"/>
              <a:gd name="connsiteY19" fmla="*/ 55326 h 1211036"/>
              <a:gd name="connsiteX0" fmla="*/ 124 w 1955521"/>
              <a:gd name="connsiteY0" fmla="*/ 55326 h 1211036"/>
              <a:gd name="connsiteX1" fmla="*/ 20596 w 1955521"/>
              <a:gd name="connsiteY1" fmla="*/ 38267 h 1211036"/>
              <a:gd name="connsiteX2" fmla="*/ 105564 w 1955521"/>
              <a:gd name="connsiteY2" fmla="*/ 54116 h 1211036"/>
              <a:gd name="connsiteX3" fmla="*/ 297293 w 1955521"/>
              <a:gd name="connsiteY3" fmla="*/ 41679 h 1211036"/>
              <a:gd name="connsiteX4" fmla="*/ 1864034 w 1955521"/>
              <a:gd name="connsiteY4" fmla="*/ 39369 h 1211036"/>
              <a:gd name="connsiteX5" fmla="*/ 1949113 w 1955521"/>
              <a:gd name="connsiteY5" fmla="*/ 109445 h 1211036"/>
              <a:gd name="connsiteX6" fmla="*/ 1945217 w 1955521"/>
              <a:gd name="connsiteY6" fmla="*/ 546536 h 1211036"/>
              <a:gd name="connsiteX7" fmla="*/ 1921928 w 1955521"/>
              <a:gd name="connsiteY7" fmla="*/ 1078578 h 1211036"/>
              <a:gd name="connsiteX8" fmla="*/ 1852998 w 1955521"/>
              <a:gd name="connsiteY8" fmla="*/ 1174156 h 1211036"/>
              <a:gd name="connsiteX9" fmla="*/ 1742635 w 1955521"/>
              <a:gd name="connsiteY9" fmla="*/ 1206802 h 1211036"/>
              <a:gd name="connsiteX10" fmla="*/ 1674507 w 1955521"/>
              <a:gd name="connsiteY10" fmla="*/ 1204490 h 1211036"/>
              <a:gd name="connsiteX11" fmla="*/ 709411 w 1955521"/>
              <a:gd name="connsiteY11" fmla="*/ 1206576 h 1211036"/>
              <a:gd name="connsiteX12" fmla="*/ 569363 w 1955521"/>
              <a:gd name="connsiteY12" fmla="*/ 1204227 h 1211036"/>
              <a:gd name="connsiteX13" fmla="*/ 207703 w 1955521"/>
              <a:gd name="connsiteY13" fmla="*/ 1209002 h 1211036"/>
              <a:gd name="connsiteX14" fmla="*/ 98440 w 1955521"/>
              <a:gd name="connsiteY14" fmla="*/ 1165705 h 1211036"/>
              <a:gd name="connsiteX15" fmla="*/ 53168 w 1955521"/>
              <a:gd name="connsiteY15" fmla="*/ 1071491 h 1211036"/>
              <a:gd name="connsiteX16" fmla="*/ 40957 w 1955521"/>
              <a:gd name="connsiteY16" fmla="*/ 941331 h 1211036"/>
              <a:gd name="connsiteX17" fmla="*/ 36337 w 1955521"/>
              <a:gd name="connsiteY17" fmla="*/ 866378 h 1211036"/>
              <a:gd name="connsiteX18" fmla="*/ 26023 w 1955521"/>
              <a:gd name="connsiteY18" fmla="*/ 720602 h 1211036"/>
              <a:gd name="connsiteX19" fmla="*/ 124 w 1955521"/>
              <a:gd name="connsiteY19" fmla="*/ 55326 h 1211036"/>
              <a:gd name="connsiteX0" fmla="*/ 124 w 1960163"/>
              <a:gd name="connsiteY0" fmla="*/ 55326 h 1211036"/>
              <a:gd name="connsiteX1" fmla="*/ 20596 w 1960163"/>
              <a:gd name="connsiteY1" fmla="*/ 38267 h 1211036"/>
              <a:gd name="connsiteX2" fmla="*/ 105564 w 1960163"/>
              <a:gd name="connsiteY2" fmla="*/ 54116 h 1211036"/>
              <a:gd name="connsiteX3" fmla="*/ 297293 w 1960163"/>
              <a:gd name="connsiteY3" fmla="*/ 41679 h 1211036"/>
              <a:gd name="connsiteX4" fmla="*/ 1864034 w 1960163"/>
              <a:gd name="connsiteY4" fmla="*/ 39369 h 1211036"/>
              <a:gd name="connsiteX5" fmla="*/ 1955089 w 1960163"/>
              <a:gd name="connsiteY5" fmla="*/ 55657 h 1211036"/>
              <a:gd name="connsiteX6" fmla="*/ 1945217 w 1960163"/>
              <a:gd name="connsiteY6" fmla="*/ 546536 h 1211036"/>
              <a:gd name="connsiteX7" fmla="*/ 1921928 w 1960163"/>
              <a:gd name="connsiteY7" fmla="*/ 1078578 h 1211036"/>
              <a:gd name="connsiteX8" fmla="*/ 1852998 w 1960163"/>
              <a:gd name="connsiteY8" fmla="*/ 1174156 h 1211036"/>
              <a:gd name="connsiteX9" fmla="*/ 1742635 w 1960163"/>
              <a:gd name="connsiteY9" fmla="*/ 1206802 h 1211036"/>
              <a:gd name="connsiteX10" fmla="*/ 1674507 w 1960163"/>
              <a:gd name="connsiteY10" fmla="*/ 1204490 h 1211036"/>
              <a:gd name="connsiteX11" fmla="*/ 709411 w 1960163"/>
              <a:gd name="connsiteY11" fmla="*/ 1206576 h 1211036"/>
              <a:gd name="connsiteX12" fmla="*/ 569363 w 1960163"/>
              <a:gd name="connsiteY12" fmla="*/ 1204227 h 1211036"/>
              <a:gd name="connsiteX13" fmla="*/ 207703 w 1960163"/>
              <a:gd name="connsiteY13" fmla="*/ 1209002 h 1211036"/>
              <a:gd name="connsiteX14" fmla="*/ 98440 w 1960163"/>
              <a:gd name="connsiteY14" fmla="*/ 1165705 h 1211036"/>
              <a:gd name="connsiteX15" fmla="*/ 53168 w 1960163"/>
              <a:gd name="connsiteY15" fmla="*/ 1071491 h 1211036"/>
              <a:gd name="connsiteX16" fmla="*/ 40957 w 1960163"/>
              <a:gd name="connsiteY16" fmla="*/ 941331 h 1211036"/>
              <a:gd name="connsiteX17" fmla="*/ 36337 w 1960163"/>
              <a:gd name="connsiteY17" fmla="*/ 866378 h 1211036"/>
              <a:gd name="connsiteX18" fmla="*/ 26023 w 1960163"/>
              <a:gd name="connsiteY18" fmla="*/ 720602 h 1211036"/>
              <a:gd name="connsiteX19" fmla="*/ 124 w 1960163"/>
              <a:gd name="connsiteY19" fmla="*/ 55326 h 1211036"/>
              <a:gd name="connsiteX0" fmla="*/ 124 w 1972256"/>
              <a:gd name="connsiteY0" fmla="*/ 55326 h 1211036"/>
              <a:gd name="connsiteX1" fmla="*/ 20596 w 1972256"/>
              <a:gd name="connsiteY1" fmla="*/ 38267 h 1211036"/>
              <a:gd name="connsiteX2" fmla="*/ 105564 w 1972256"/>
              <a:gd name="connsiteY2" fmla="*/ 54116 h 1211036"/>
              <a:gd name="connsiteX3" fmla="*/ 297293 w 1972256"/>
              <a:gd name="connsiteY3" fmla="*/ 41679 h 1211036"/>
              <a:gd name="connsiteX4" fmla="*/ 1864034 w 1972256"/>
              <a:gd name="connsiteY4" fmla="*/ 39369 h 1211036"/>
              <a:gd name="connsiteX5" fmla="*/ 1955089 w 1972256"/>
              <a:gd name="connsiteY5" fmla="*/ 55657 h 1211036"/>
              <a:gd name="connsiteX6" fmla="*/ 1945217 w 1972256"/>
              <a:gd name="connsiteY6" fmla="*/ 546536 h 1211036"/>
              <a:gd name="connsiteX7" fmla="*/ 1921928 w 1972256"/>
              <a:gd name="connsiteY7" fmla="*/ 1078578 h 1211036"/>
              <a:gd name="connsiteX8" fmla="*/ 1852998 w 1972256"/>
              <a:gd name="connsiteY8" fmla="*/ 1174156 h 1211036"/>
              <a:gd name="connsiteX9" fmla="*/ 1742635 w 1972256"/>
              <a:gd name="connsiteY9" fmla="*/ 1206802 h 1211036"/>
              <a:gd name="connsiteX10" fmla="*/ 1674507 w 1972256"/>
              <a:gd name="connsiteY10" fmla="*/ 1204490 h 1211036"/>
              <a:gd name="connsiteX11" fmla="*/ 709411 w 1972256"/>
              <a:gd name="connsiteY11" fmla="*/ 1206576 h 1211036"/>
              <a:gd name="connsiteX12" fmla="*/ 569363 w 1972256"/>
              <a:gd name="connsiteY12" fmla="*/ 1204227 h 1211036"/>
              <a:gd name="connsiteX13" fmla="*/ 207703 w 1972256"/>
              <a:gd name="connsiteY13" fmla="*/ 1209002 h 1211036"/>
              <a:gd name="connsiteX14" fmla="*/ 98440 w 1972256"/>
              <a:gd name="connsiteY14" fmla="*/ 1165705 h 1211036"/>
              <a:gd name="connsiteX15" fmla="*/ 53168 w 1972256"/>
              <a:gd name="connsiteY15" fmla="*/ 1071491 h 1211036"/>
              <a:gd name="connsiteX16" fmla="*/ 40957 w 1972256"/>
              <a:gd name="connsiteY16" fmla="*/ 941331 h 1211036"/>
              <a:gd name="connsiteX17" fmla="*/ 36337 w 1972256"/>
              <a:gd name="connsiteY17" fmla="*/ 866378 h 1211036"/>
              <a:gd name="connsiteX18" fmla="*/ 26023 w 1972256"/>
              <a:gd name="connsiteY18" fmla="*/ 720602 h 1211036"/>
              <a:gd name="connsiteX19" fmla="*/ 124 w 1972256"/>
              <a:gd name="connsiteY19" fmla="*/ 55326 h 1211036"/>
              <a:gd name="connsiteX0" fmla="*/ 124 w 1955091"/>
              <a:gd name="connsiteY0" fmla="*/ 55326 h 1211036"/>
              <a:gd name="connsiteX1" fmla="*/ 20596 w 1955091"/>
              <a:gd name="connsiteY1" fmla="*/ 38267 h 1211036"/>
              <a:gd name="connsiteX2" fmla="*/ 105564 w 1955091"/>
              <a:gd name="connsiteY2" fmla="*/ 54116 h 1211036"/>
              <a:gd name="connsiteX3" fmla="*/ 297293 w 1955091"/>
              <a:gd name="connsiteY3" fmla="*/ 41679 h 1211036"/>
              <a:gd name="connsiteX4" fmla="*/ 1864034 w 1955091"/>
              <a:gd name="connsiteY4" fmla="*/ 39369 h 1211036"/>
              <a:gd name="connsiteX5" fmla="*/ 1955089 w 1955091"/>
              <a:gd name="connsiteY5" fmla="*/ 55657 h 1211036"/>
              <a:gd name="connsiteX6" fmla="*/ 1945217 w 1955091"/>
              <a:gd name="connsiteY6" fmla="*/ 546536 h 1211036"/>
              <a:gd name="connsiteX7" fmla="*/ 1921928 w 1955091"/>
              <a:gd name="connsiteY7" fmla="*/ 1078578 h 1211036"/>
              <a:gd name="connsiteX8" fmla="*/ 1852998 w 1955091"/>
              <a:gd name="connsiteY8" fmla="*/ 1174156 h 1211036"/>
              <a:gd name="connsiteX9" fmla="*/ 1742635 w 1955091"/>
              <a:gd name="connsiteY9" fmla="*/ 1206802 h 1211036"/>
              <a:gd name="connsiteX10" fmla="*/ 1674507 w 1955091"/>
              <a:gd name="connsiteY10" fmla="*/ 1204490 h 1211036"/>
              <a:gd name="connsiteX11" fmla="*/ 709411 w 1955091"/>
              <a:gd name="connsiteY11" fmla="*/ 1206576 h 1211036"/>
              <a:gd name="connsiteX12" fmla="*/ 569363 w 1955091"/>
              <a:gd name="connsiteY12" fmla="*/ 1204227 h 1211036"/>
              <a:gd name="connsiteX13" fmla="*/ 207703 w 1955091"/>
              <a:gd name="connsiteY13" fmla="*/ 1209002 h 1211036"/>
              <a:gd name="connsiteX14" fmla="*/ 98440 w 1955091"/>
              <a:gd name="connsiteY14" fmla="*/ 1165705 h 1211036"/>
              <a:gd name="connsiteX15" fmla="*/ 53168 w 1955091"/>
              <a:gd name="connsiteY15" fmla="*/ 1071491 h 1211036"/>
              <a:gd name="connsiteX16" fmla="*/ 40957 w 1955091"/>
              <a:gd name="connsiteY16" fmla="*/ 941331 h 1211036"/>
              <a:gd name="connsiteX17" fmla="*/ 36337 w 1955091"/>
              <a:gd name="connsiteY17" fmla="*/ 866378 h 1211036"/>
              <a:gd name="connsiteX18" fmla="*/ 26023 w 1955091"/>
              <a:gd name="connsiteY18" fmla="*/ 720602 h 1211036"/>
              <a:gd name="connsiteX19" fmla="*/ 124 w 1955091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297293 w 1955089"/>
              <a:gd name="connsiteY3" fmla="*/ 4167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124 w 1955089"/>
              <a:gd name="connsiteY0" fmla="*/ 55326 h 1211036"/>
              <a:gd name="connsiteX1" fmla="*/ 20596 w 1955089"/>
              <a:gd name="connsiteY1" fmla="*/ 38267 h 1211036"/>
              <a:gd name="connsiteX2" fmla="*/ 105564 w 1955089"/>
              <a:gd name="connsiteY2" fmla="*/ 54116 h 1211036"/>
              <a:gd name="connsiteX3" fmla="*/ 544943 w 1955089"/>
              <a:gd name="connsiteY3" fmla="*/ 37869 h 1211036"/>
              <a:gd name="connsiteX4" fmla="*/ 1490654 w 1955089"/>
              <a:gd name="connsiteY4" fmla="*/ 43179 h 1211036"/>
              <a:gd name="connsiteX5" fmla="*/ 1955089 w 1955089"/>
              <a:gd name="connsiteY5" fmla="*/ 55657 h 1211036"/>
              <a:gd name="connsiteX6" fmla="*/ 1945217 w 1955089"/>
              <a:gd name="connsiteY6" fmla="*/ 546536 h 1211036"/>
              <a:gd name="connsiteX7" fmla="*/ 1921928 w 1955089"/>
              <a:gd name="connsiteY7" fmla="*/ 1078578 h 1211036"/>
              <a:gd name="connsiteX8" fmla="*/ 1852998 w 1955089"/>
              <a:gd name="connsiteY8" fmla="*/ 1174156 h 1211036"/>
              <a:gd name="connsiteX9" fmla="*/ 1742635 w 1955089"/>
              <a:gd name="connsiteY9" fmla="*/ 1206802 h 1211036"/>
              <a:gd name="connsiteX10" fmla="*/ 1674507 w 1955089"/>
              <a:gd name="connsiteY10" fmla="*/ 1204490 h 1211036"/>
              <a:gd name="connsiteX11" fmla="*/ 709411 w 1955089"/>
              <a:gd name="connsiteY11" fmla="*/ 1206576 h 1211036"/>
              <a:gd name="connsiteX12" fmla="*/ 569363 w 1955089"/>
              <a:gd name="connsiteY12" fmla="*/ 1204227 h 1211036"/>
              <a:gd name="connsiteX13" fmla="*/ 207703 w 1955089"/>
              <a:gd name="connsiteY13" fmla="*/ 1209002 h 1211036"/>
              <a:gd name="connsiteX14" fmla="*/ 98440 w 1955089"/>
              <a:gd name="connsiteY14" fmla="*/ 1165705 h 1211036"/>
              <a:gd name="connsiteX15" fmla="*/ 53168 w 1955089"/>
              <a:gd name="connsiteY15" fmla="*/ 1071491 h 1211036"/>
              <a:gd name="connsiteX16" fmla="*/ 40957 w 1955089"/>
              <a:gd name="connsiteY16" fmla="*/ 941331 h 1211036"/>
              <a:gd name="connsiteX17" fmla="*/ 36337 w 1955089"/>
              <a:gd name="connsiteY17" fmla="*/ 866378 h 1211036"/>
              <a:gd name="connsiteX18" fmla="*/ 26023 w 1955089"/>
              <a:gd name="connsiteY18" fmla="*/ 720602 h 1211036"/>
              <a:gd name="connsiteX19" fmla="*/ 124 w 1955089"/>
              <a:gd name="connsiteY19" fmla="*/ 55326 h 1211036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492990 w 1957425"/>
              <a:gd name="connsiteY4" fmla="*/ 4269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7366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  <a:gd name="connsiteX0" fmla="*/ 2460 w 1957425"/>
              <a:gd name="connsiteY0" fmla="*/ 54838 h 1210548"/>
              <a:gd name="connsiteX1" fmla="*/ 22932 w 1957425"/>
              <a:gd name="connsiteY1" fmla="*/ 37779 h 1210548"/>
              <a:gd name="connsiteX2" fmla="*/ 195530 w 1957425"/>
              <a:gd name="connsiteY2" fmla="*/ 42198 h 1210548"/>
              <a:gd name="connsiteX3" fmla="*/ 547279 w 1957425"/>
              <a:gd name="connsiteY3" fmla="*/ 37381 h 1210548"/>
              <a:gd name="connsiteX4" fmla="*/ 1504420 w 1957425"/>
              <a:gd name="connsiteY4" fmla="*/ 27451 h 1210548"/>
              <a:gd name="connsiteX5" fmla="*/ 1957425 w 1957425"/>
              <a:gd name="connsiteY5" fmla="*/ 55169 h 1210548"/>
              <a:gd name="connsiteX6" fmla="*/ 1947553 w 1957425"/>
              <a:gd name="connsiteY6" fmla="*/ 546048 h 1210548"/>
              <a:gd name="connsiteX7" fmla="*/ 1924264 w 1957425"/>
              <a:gd name="connsiteY7" fmla="*/ 1078090 h 1210548"/>
              <a:gd name="connsiteX8" fmla="*/ 1855334 w 1957425"/>
              <a:gd name="connsiteY8" fmla="*/ 1181288 h 1210548"/>
              <a:gd name="connsiteX9" fmla="*/ 1744971 w 1957425"/>
              <a:gd name="connsiteY9" fmla="*/ 1206314 h 1210548"/>
              <a:gd name="connsiteX10" fmla="*/ 1676843 w 1957425"/>
              <a:gd name="connsiteY10" fmla="*/ 1204002 h 1210548"/>
              <a:gd name="connsiteX11" fmla="*/ 711747 w 1957425"/>
              <a:gd name="connsiteY11" fmla="*/ 1206088 h 1210548"/>
              <a:gd name="connsiteX12" fmla="*/ 571699 w 1957425"/>
              <a:gd name="connsiteY12" fmla="*/ 1203739 h 1210548"/>
              <a:gd name="connsiteX13" fmla="*/ 210039 w 1957425"/>
              <a:gd name="connsiteY13" fmla="*/ 1208514 h 1210548"/>
              <a:gd name="connsiteX14" fmla="*/ 100776 w 1957425"/>
              <a:gd name="connsiteY14" fmla="*/ 1165217 h 1210548"/>
              <a:gd name="connsiteX15" fmla="*/ 55504 w 1957425"/>
              <a:gd name="connsiteY15" fmla="*/ 1071003 h 1210548"/>
              <a:gd name="connsiteX16" fmla="*/ 43293 w 1957425"/>
              <a:gd name="connsiteY16" fmla="*/ 940843 h 1210548"/>
              <a:gd name="connsiteX17" fmla="*/ 38673 w 1957425"/>
              <a:gd name="connsiteY17" fmla="*/ 865890 h 1210548"/>
              <a:gd name="connsiteX18" fmla="*/ 28359 w 1957425"/>
              <a:gd name="connsiteY18" fmla="*/ 720114 h 1210548"/>
              <a:gd name="connsiteX19" fmla="*/ 2460 w 1957425"/>
              <a:gd name="connsiteY19" fmla="*/ 54838 h 1210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957425" h="1210548">
                <a:moveTo>
                  <a:pt x="2460" y="54838"/>
                </a:moveTo>
                <a:cubicBezTo>
                  <a:pt x="1556" y="-58884"/>
                  <a:pt x="-9246" y="39886"/>
                  <a:pt x="22932" y="37779"/>
                </a:cubicBezTo>
                <a:cubicBezTo>
                  <a:pt x="55110" y="35672"/>
                  <a:pt x="108139" y="42264"/>
                  <a:pt x="195530" y="42198"/>
                </a:cubicBezTo>
                <a:cubicBezTo>
                  <a:pt x="282921" y="42132"/>
                  <a:pt x="483064" y="53435"/>
                  <a:pt x="547279" y="37381"/>
                </a:cubicBezTo>
                <a:cubicBezTo>
                  <a:pt x="1855024" y="70075"/>
                  <a:pt x="727839" y="57319"/>
                  <a:pt x="1504420" y="27451"/>
                </a:cubicBezTo>
                <a:cubicBezTo>
                  <a:pt x="1543749" y="37283"/>
                  <a:pt x="1957861" y="26953"/>
                  <a:pt x="1957425" y="55169"/>
                </a:cubicBezTo>
                <a:cubicBezTo>
                  <a:pt x="1956634" y="106386"/>
                  <a:pt x="1953847" y="400918"/>
                  <a:pt x="1947553" y="546048"/>
                </a:cubicBezTo>
                <a:cubicBezTo>
                  <a:pt x="1958544" y="772731"/>
                  <a:pt x="1939634" y="972217"/>
                  <a:pt x="1924264" y="1078090"/>
                </a:cubicBezTo>
                <a:cubicBezTo>
                  <a:pt x="1908894" y="1183963"/>
                  <a:pt x="1885216" y="1159917"/>
                  <a:pt x="1855334" y="1181288"/>
                </a:cubicBezTo>
                <a:cubicBezTo>
                  <a:pt x="1825452" y="1202659"/>
                  <a:pt x="1789216" y="1201398"/>
                  <a:pt x="1744971" y="1206314"/>
                </a:cubicBezTo>
                <a:cubicBezTo>
                  <a:pt x="1730223" y="1211230"/>
                  <a:pt x="1835399" y="1207452"/>
                  <a:pt x="1676843" y="1204002"/>
                </a:cubicBezTo>
                <a:cubicBezTo>
                  <a:pt x="1355219" y="1197004"/>
                  <a:pt x="1033446" y="1205393"/>
                  <a:pt x="711747" y="1206088"/>
                </a:cubicBezTo>
                <a:cubicBezTo>
                  <a:pt x="696999" y="1211004"/>
                  <a:pt x="655317" y="1203335"/>
                  <a:pt x="571699" y="1203739"/>
                </a:cubicBezTo>
                <a:cubicBezTo>
                  <a:pt x="488081" y="1204143"/>
                  <a:pt x="288526" y="1214934"/>
                  <a:pt x="210039" y="1208514"/>
                </a:cubicBezTo>
                <a:cubicBezTo>
                  <a:pt x="131552" y="1202094"/>
                  <a:pt x="126532" y="1188135"/>
                  <a:pt x="100776" y="1165217"/>
                </a:cubicBezTo>
                <a:cubicBezTo>
                  <a:pt x="75020" y="1142299"/>
                  <a:pt x="73120" y="1128237"/>
                  <a:pt x="55504" y="1071003"/>
                </a:cubicBezTo>
                <a:cubicBezTo>
                  <a:pt x="39431" y="977212"/>
                  <a:pt x="46098" y="975029"/>
                  <a:pt x="43293" y="940843"/>
                </a:cubicBezTo>
                <a:cubicBezTo>
                  <a:pt x="40488" y="906658"/>
                  <a:pt x="43157" y="890553"/>
                  <a:pt x="38673" y="865890"/>
                </a:cubicBezTo>
                <a:cubicBezTo>
                  <a:pt x="33324" y="836468"/>
                  <a:pt x="33275" y="749611"/>
                  <a:pt x="28359" y="720114"/>
                </a:cubicBezTo>
                <a:cubicBezTo>
                  <a:pt x="8059" y="253203"/>
                  <a:pt x="3364" y="168560"/>
                  <a:pt x="2460" y="54838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041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Mo puts 4 litres of water in bucket A.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He then pours 3 litres from bucket A into bucket B.   </a:t>
            </a:r>
          </a:p>
          <a:p>
            <a:pPr lvl="0">
              <a:defRPr/>
            </a:pPr>
            <a:endParaRPr lang="en-GB" sz="40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40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>
              <a:defRPr/>
            </a:pPr>
            <a:r>
              <a:rPr lang="en-GB" sz="4000" dirty="0">
                <a:solidFill>
                  <a:prstClr val="black"/>
                </a:solidFill>
                <a:latin typeface="Gill Sans MT" panose="020B0502020104020203" pitchFamily="34" charset="0"/>
              </a:rPr>
              <a:t>							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A          B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sentence is correct?     </a:t>
            </a:r>
            <a:endParaRPr lang="en-GB" sz="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is more in bucket A. </a:t>
            </a:r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There is less in bucket A. 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are equal amounts in each bucket. </a:t>
            </a:r>
            <a:endParaRPr lang="en-GB" sz="2800" dirty="0">
              <a:solidFill>
                <a:srgbClr val="FF0000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why.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Because bucket A now has 1 litre; bucket B now has 3 litres.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149" y="1849697"/>
            <a:ext cx="1407499" cy="13104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670" y="1849697"/>
            <a:ext cx="1407499" cy="131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818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Mollie took the temperature at 12 p.m. and again at 5 p.m.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There was a difference of 7°C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What could the temperatures be?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Possible answers: </a:t>
            </a:r>
          </a:p>
          <a:p>
            <a:pPr lvl="0"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1°C and 8°C</a:t>
            </a:r>
          </a:p>
          <a:p>
            <a:pPr lvl="0"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2°C and 9°C</a:t>
            </a:r>
          </a:p>
          <a:p>
            <a:pPr lvl="0"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3°C and 10°C</a:t>
            </a:r>
          </a:p>
          <a:p>
            <a:pPr lvl="0"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4°C and 11°C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etc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801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What is the same and what is different about the thermometers/temperatures?</a:t>
            </a:r>
          </a:p>
          <a:p>
            <a:pPr lvl="0"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They both show the same temperature (30°C) but the scale on each thermometer is different. 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4524" y="2756494"/>
            <a:ext cx="1147790" cy="34237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3688" y="2731932"/>
            <a:ext cx="1160904" cy="347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62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88" t="20592" r="19588" b="20728"/>
          <a:stretch/>
        </p:blipFill>
        <p:spPr bwMode="auto">
          <a:xfrm>
            <a:off x="-21601" y="1"/>
            <a:ext cx="99276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6028"/>
          <a:stretch/>
        </p:blipFill>
        <p:spPr>
          <a:xfrm>
            <a:off x="-21642" y="507002"/>
            <a:ext cx="9393978" cy="591972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/>
          <a:srcRect l="24625"/>
          <a:stretch/>
        </p:blipFill>
        <p:spPr>
          <a:xfrm>
            <a:off x="815048" y="2516983"/>
            <a:ext cx="8105482" cy="1799955"/>
          </a:xfrm>
          <a:prstGeom prst="rect">
            <a:avLst/>
          </a:prstGeom>
        </p:spPr>
      </p:pic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643704" y="2552120"/>
            <a:ext cx="3930163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Year </a:t>
            </a:r>
            <a:r>
              <a:rPr lang="en-GB" altLang="en-US" sz="2400" dirty="0">
                <a:solidFill>
                  <a:srgbClr val="FFFFFF"/>
                </a:solidFill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n-GB" altLang="en-US" sz="2400" b="0" i="0" u="none" strike="noStrike" kern="1200" cap="none" spc="0" normalizeH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2723914" y="3288325"/>
            <a:ext cx="6116406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400" noProof="0">
                <a:solidFill>
                  <a:srgbClr val="FFFFFF"/>
                </a:solidFill>
                <a:latin typeface="Gill Sans MT" panose="020B0502020104020203" pitchFamily="34" charset="0"/>
                <a:cs typeface="Times New Roman" panose="02020603050405020304" pitchFamily="18" charset="0"/>
              </a:rPr>
              <a:t>Measurement</a:t>
            </a:r>
            <a:endParaRPr kumimoji="0" lang="en-GB" alt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76" y="2105876"/>
            <a:ext cx="252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64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175" y="124427"/>
            <a:ext cx="3612945" cy="327983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One pear weighs 10 cubes.  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How many cubes will balance one pineapple? </a:t>
            </a: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20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Explain how you know. </a:t>
            </a: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4 pears = 40 cubes = 2 pineapples. </a:t>
            </a:r>
          </a:p>
          <a:p>
            <a:pPr lvl="0">
              <a:defRPr/>
            </a:pP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We halve the cubes because we only need one pineapple. (Half of 40 is 20). 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736" y="1350607"/>
            <a:ext cx="616444" cy="9119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514" y="1350607"/>
            <a:ext cx="616444" cy="9119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103" y="1551410"/>
            <a:ext cx="472425" cy="5887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948" y="1347612"/>
            <a:ext cx="472425" cy="58878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0369" y="1602774"/>
            <a:ext cx="472425" cy="58878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969" y="1654138"/>
            <a:ext cx="472425" cy="5887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501" y="1897167"/>
            <a:ext cx="616444" cy="91193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1520" y="2985717"/>
            <a:ext cx="472425" cy="5887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116" y="3877269"/>
            <a:ext cx="1181231" cy="109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53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4000" b="1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Always, Sometimes or Never true?</a:t>
            </a: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The larger the box, the heavier it is.</a:t>
            </a:r>
          </a:p>
          <a:p>
            <a:pPr lvl="0">
              <a:defRPr/>
            </a:pPr>
            <a:endParaRPr lang="en-US" sz="2800" dirty="0">
              <a:solidFill>
                <a:srgbClr val="FF0000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Sometimes. </a:t>
            </a:r>
          </a:p>
          <a:p>
            <a:pPr lvl="0">
              <a:defRPr/>
            </a:pP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It would depend on factors such as material and thickness of material. </a:t>
            </a:r>
          </a:p>
          <a:p>
            <a:pPr lvl="0">
              <a:defRPr/>
            </a:pP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We would also have to consider whether the box is empty or not. </a:t>
            </a:r>
          </a:p>
        </p:txBody>
      </p:sp>
    </p:spTree>
    <p:extLst>
      <p:ext uri="{BB962C8B-B14F-4D97-AF65-F5344CB8AC3E}">
        <p14:creationId xmlns:p14="http://schemas.microsoft.com/office/powerpoint/2010/main" val="1744754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endParaRPr lang="en-US" sz="2800" dirty="0">
              <a:solidFill>
                <a:prstClr val="black"/>
              </a:solidFill>
              <a:latin typeface="Gill Sans MT" panose="020B0502020104020203" pitchFamily="34" charset="0"/>
              <a:ea typeface="Bariol" charset="0"/>
              <a:cs typeface="Bariol" charset="0"/>
            </a:endParaRP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Which is heavier, the red or the green beanbag?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Red</a:t>
            </a:r>
          </a:p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latin typeface="Gill Sans MT" panose="020B0502020104020203" pitchFamily="34" charset="0"/>
                <a:ea typeface="Bariol" charset="0"/>
                <a:cs typeface="Bariol" charset="0"/>
              </a:rPr>
              <a:t>Explain why.</a:t>
            </a:r>
          </a:p>
          <a:p>
            <a:pPr lvl="0">
              <a:defRPr/>
            </a:pP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Because we need 2 greens to match the same mass as a red. 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5066" y="1328198"/>
            <a:ext cx="1640100" cy="18247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8129" y="1328198"/>
            <a:ext cx="1640100" cy="1824748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2926003" y="2113698"/>
            <a:ext cx="1029" cy="37177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778179" y="2117229"/>
            <a:ext cx="1029" cy="37177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5" t="29471" r="18692" b="24391"/>
          <a:stretch/>
        </p:blipFill>
        <p:spPr>
          <a:xfrm>
            <a:off x="2135066" y="758027"/>
            <a:ext cx="927732" cy="80898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5" t="29471" r="18692" b="24391"/>
          <a:stretch/>
        </p:blipFill>
        <p:spPr>
          <a:xfrm>
            <a:off x="5958129" y="736900"/>
            <a:ext cx="927732" cy="80898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5" t="29471" r="18692" b="24391"/>
          <a:stretch/>
        </p:blipFill>
        <p:spPr>
          <a:xfrm>
            <a:off x="6670497" y="758027"/>
            <a:ext cx="927732" cy="80898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7" t="32435" r="19658" b="23967"/>
          <a:stretch/>
        </p:blipFill>
        <p:spPr>
          <a:xfrm>
            <a:off x="2474959" y="823533"/>
            <a:ext cx="960314" cy="78501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97" t="32435" r="19658" b="23967"/>
          <a:stretch/>
        </p:blipFill>
        <p:spPr>
          <a:xfrm>
            <a:off x="3024787" y="865073"/>
            <a:ext cx="960314" cy="7850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376" y="989748"/>
            <a:ext cx="20859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723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                weighs     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25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       g.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The                weighs     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30</a:t>
            </a: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      g. </a:t>
            </a:r>
            <a:r>
              <a:rPr lang="en-GB" sz="2800" dirty="0">
                <a:solidFill>
                  <a:srgbClr val="FF0000"/>
                </a:solidFill>
                <a:latin typeface="Gill Sans MT" panose="020B0502020104020203" pitchFamily="34" charset="0"/>
              </a:rPr>
              <a:t>(Because they both total 55g).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926" y="3259369"/>
            <a:ext cx="1453532" cy="106156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4915">
            <a:off x="2003624" y="4762504"/>
            <a:ext cx="765916" cy="113304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6582" y="1242466"/>
            <a:ext cx="1553120" cy="172797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7759" y="1242466"/>
            <a:ext cx="1553120" cy="1727976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>
            <a:off x="3163142" y="1889995"/>
            <a:ext cx="233201" cy="44036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6348548" y="1651093"/>
            <a:ext cx="249199" cy="4553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376" y="379258"/>
            <a:ext cx="1453532" cy="106156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590" y="379257"/>
            <a:ext cx="1453532" cy="106156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4915">
            <a:off x="6490518" y="270775"/>
            <a:ext cx="765916" cy="1133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913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89551" y="736900"/>
            <a:ext cx="80562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Whitney had two full bottles of juice. 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She poured some juice into two glasses.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          A	                B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Gill Sans MT" panose="020B0502020104020203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glass has the most juice in?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Which has the least juice in?</a:t>
            </a: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Gill Sans MT" panose="020B0502020104020203" pitchFamily="34" charset="0"/>
              </a:rPr>
              <a:t>Explain how you know.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040" y="2059190"/>
            <a:ext cx="1435966" cy="14897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8468" y="2059190"/>
            <a:ext cx="1435966" cy="16124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304" y="1581442"/>
            <a:ext cx="1007444" cy="1423268"/>
          </a:xfrm>
          <a:prstGeom prst="rect">
            <a:avLst/>
          </a:prstGeom>
        </p:spPr>
      </p:pic>
      <p:pic>
        <p:nvPicPr>
          <p:cNvPr id="4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304" y="1581442"/>
            <a:ext cx="1007444" cy="142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014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89551" y="736900"/>
                <a:ext cx="8056280" cy="52629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2800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           </m:t>
                    </m:r>
                    <m:r>
                      <a:rPr lang="en-GB" sz="28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	</a:t>
                </a: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GB" sz="28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  </a:t>
                </a: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endParaRPr lang="en-GB" sz="2800" dirty="0">
                  <a:solidFill>
                    <a:prstClr val="black"/>
                  </a:solidFill>
                  <a:latin typeface="Gill Sans MT" panose="020B0502020104020203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Gill Sans MT" panose="020B0502020104020203" pitchFamily="34" charset="0"/>
                  </a:rPr>
                  <a:t>How many         does the                 hold?  </a:t>
                </a:r>
                <a:r>
                  <a:rPr lang="en-GB" sz="2800" dirty="0">
                    <a:solidFill>
                      <a:srgbClr val="FF0000"/>
                    </a:solidFill>
                    <a:latin typeface="Gill Sans MT" panose="020B0502020104020203" pitchFamily="34" charset="0"/>
                  </a:rPr>
                  <a:t>40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36900"/>
                <a:ext cx="8056280" cy="5262979"/>
              </a:xfrm>
              <a:prstGeom prst="rect">
                <a:avLst/>
              </a:prstGeom>
              <a:blipFill>
                <a:blip r:embed="rId3"/>
                <a:stretch>
                  <a:fillRect l="-1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1755" y="1150876"/>
            <a:ext cx="620416" cy="4689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93" y="1150178"/>
            <a:ext cx="468809" cy="5348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547" y="1150178"/>
            <a:ext cx="468809" cy="5348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460" y="1150178"/>
            <a:ext cx="468809" cy="5348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099" y="1150178"/>
            <a:ext cx="468809" cy="53483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182" y="1150178"/>
            <a:ext cx="468809" cy="5348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043" y="5012429"/>
            <a:ext cx="468809" cy="53483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1755" y="1837856"/>
            <a:ext cx="836006" cy="7092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9462" y="2762996"/>
            <a:ext cx="836006" cy="7092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28664" y="2762996"/>
            <a:ext cx="836006" cy="70923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534" y="2720751"/>
            <a:ext cx="1020857" cy="92729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813" y="4816200"/>
            <a:ext cx="1020857" cy="92729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5211" y="2027460"/>
            <a:ext cx="620416" cy="46891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5853" y="2027460"/>
            <a:ext cx="620416" cy="46891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1070" y="2027460"/>
            <a:ext cx="620416" cy="46891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6558" y="2027460"/>
            <a:ext cx="620416" cy="468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249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BAC8EC-B437-49E7-9790-CFA1DD0E61BE}" type="slidenum"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rgbClr val="E7E6E6">
                    <a:lumMod val="75000"/>
                  </a:srgbClr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89551" y="736900"/>
                <a:ext cx="8056280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Choose a selection of different sized containers. </a:t>
                </a: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Decide how you will measure how much liquid each container can hold.  </a:t>
                </a: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Order your containers from smallest to largest.</a:t>
                </a:r>
              </a:p>
              <a:p>
                <a:pPr lvl="0">
                  <a:defRPr/>
                </a:pPr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Compare the containers using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charset="0"/>
                        <a:ea typeface="Bariol" charset="0"/>
                        <a:cs typeface="Bariol" charset="0"/>
                      </a:rPr>
                      <m:t>&lt;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charset="0"/>
                        <a:ea typeface="Bariol" charset="0"/>
                        <a:cs typeface="Bariol" charset="0"/>
                      </a:rPr>
                      <m:t>&gt;</m:t>
                    </m:r>
                  </m:oMath>
                </a14:m>
                <a:r>
                  <a:rPr lang="en-US" sz="2800" dirty="0">
                    <a:solidFill>
                      <a:prstClr val="black"/>
                    </a:solidFill>
                    <a:latin typeface="Gill Sans MT" panose="020B0502020104020203" pitchFamily="34" charset="0"/>
                    <a:ea typeface="Bariol" charset="0"/>
                    <a:cs typeface="Bariol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prstClr val="black"/>
                        </a:solidFill>
                        <a:latin typeface="Cambria Math" charset="0"/>
                        <a:ea typeface="Bariol" charset="0"/>
                        <a:cs typeface="Bariol" charset="0"/>
                      </a:rPr>
                      <m:t>=</m:t>
                    </m:r>
                  </m:oMath>
                </a14:m>
                <a:endParaRPr lang="en-US" sz="2800" dirty="0">
                  <a:solidFill>
                    <a:prstClr val="black"/>
                  </a:solidFill>
                  <a:latin typeface="Gill Sans MT" panose="020B0502020104020203" pitchFamily="34" charset="0"/>
                  <a:ea typeface="Bariol" charset="0"/>
                  <a:cs typeface="Bariol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Gill Sans MT" panose="020B0502020104020203" pitchFamily="34" charset="0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51" y="736900"/>
                <a:ext cx="8056280" cy="2677656"/>
              </a:xfrm>
              <a:prstGeom prst="rect">
                <a:avLst/>
              </a:prstGeom>
              <a:blipFill>
                <a:blip r:embed="rId3"/>
                <a:stretch>
                  <a:fillRect l="-1590" t="-25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601" y="3521402"/>
            <a:ext cx="837999" cy="6333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401" y="3706150"/>
            <a:ext cx="922370" cy="10522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7465">
            <a:off x="5549455" y="3871068"/>
            <a:ext cx="1359930" cy="18699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3230" y="4806021"/>
            <a:ext cx="990370" cy="8401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20265">
            <a:off x="2805018" y="3201885"/>
            <a:ext cx="1554232" cy="14117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413" y="4288515"/>
            <a:ext cx="1952189" cy="1817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02774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BBA110A-F0D6-4815-A530-12842E058620}" vid="{DBCC5AE0-762A-486A-A91B-EF3AE4503DE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DE07D171DC084DB64EB6C63DB1BE67" ma:contentTypeVersion="7" ma:contentTypeDescription="Create a new document." ma:contentTypeScope="" ma:versionID="6d1409de3203eed2c4ad07dcbf984a12">
  <xsd:schema xmlns:xsd="http://www.w3.org/2001/XMLSchema" xmlns:xs="http://www.w3.org/2001/XMLSchema" xmlns:p="http://schemas.microsoft.com/office/2006/metadata/properties" xmlns:ns2="569833fe-c060-4615-99ab-00c60159a504" xmlns:ns3="d80e9b89-75f6-4ebc-8307-463d2ebbfbc2" targetNamespace="http://schemas.microsoft.com/office/2006/metadata/properties" ma:root="true" ma:fieldsID="93c8bce25d6ca699c543e796a1d52e8c" ns2:_="" ns3:_="">
    <xsd:import namespace="569833fe-c060-4615-99ab-00c60159a504"/>
    <xsd:import namespace="d80e9b89-75f6-4ebc-8307-463d2ebbfb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833fe-c060-4615-99ab-00c60159a5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0e9b89-75f6-4ebc-8307-463d2ebbfb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4A12B6-53FC-4652-B09C-9D089BA126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2AEEFE-3D72-4705-9BF2-598993401F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833fe-c060-4615-99ab-00c60159a504"/>
    <ds:schemaRef ds:uri="d80e9b89-75f6-4ebc-8307-463d2ebbfb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33C0BC-C241-46AF-963C-CBDED36083B0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522d4c35-b548-4432-90ae-af4376e1c4b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2278</TotalTime>
  <Words>514</Words>
  <Application>Microsoft Office PowerPoint</Application>
  <PresentationFormat>A4 Paper (210x297 mm)</PresentationFormat>
  <Paragraphs>149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Bariol Bold</vt:lpstr>
      <vt:lpstr>Calibri</vt:lpstr>
      <vt:lpstr>Calibri Light</vt:lpstr>
      <vt:lpstr>Cambria</vt:lpstr>
      <vt:lpstr>Cambria Math</vt:lpstr>
      <vt:lpstr>Gill Sans MT</vt:lpstr>
      <vt:lpstr>Wingdings 2</vt:lpstr>
      <vt:lpstr>Custom Design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Brown</dc:creator>
  <cp:lastModifiedBy>Martha Zumack</cp:lastModifiedBy>
  <cp:revision>131</cp:revision>
  <dcterms:created xsi:type="dcterms:W3CDTF">2019-02-04T08:17:32Z</dcterms:created>
  <dcterms:modified xsi:type="dcterms:W3CDTF">2021-02-18T16:11:26Z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0x01010031DE07D171DC084DB64EB6C63DB1BE67</vt:lpwstr>
  </property>
</Properties>
</file>