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3" r:id="rId9"/>
    <p:sldId id="264" r:id="rId10"/>
    <p:sldId id="265" r:id="rId11"/>
    <p:sldId id="266" r:id="rId12"/>
    <p:sldId id="267" r:id="rId13"/>
    <p:sldId id="28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2580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BC6C-A02A-4FAD-9291-B7871A6BDB19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F1B-81E1-4BB2-A38A-1B8E08FB6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8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BC6C-A02A-4FAD-9291-B7871A6BDB19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F1B-81E1-4BB2-A38A-1B8E08FB6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26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BC6C-A02A-4FAD-9291-B7871A6BDB19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F1B-81E1-4BB2-A38A-1B8E08FB6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8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BC6C-A02A-4FAD-9291-B7871A6BDB19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F1B-81E1-4BB2-A38A-1B8E08FB6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58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BC6C-A02A-4FAD-9291-B7871A6BDB19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F1B-81E1-4BB2-A38A-1B8E08FB6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94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BC6C-A02A-4FAD-9291-B7871A6BDB19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F1B-81E1-4BB2-A38A-1B8E08FB6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49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BC6C-A02A-4FAD-9291-B7871A6BDB19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F1B-81E1-4BB2-A38A-1B8E08FB6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21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BC6C-A02A-4FAD-9291-B7871A6BDB19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F1B-81E1-4BB2-A38A-1B8E08FB6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57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BC6C-A02A-4FAD-9291-B7871A6BDB19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F1B-81E1-4BB2-A38A-1B8E08FB6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35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BC6C-A02A-4FAD-9291-B7871A6BDB19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F1B-81E1-4BB2-A38A-1B8E08FB6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50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BC6C-A02A-4FAD-9291-B7871A6BDB19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F1B-81E1-4BB2-A38A-1B8E08FB6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14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00B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3BC6C-A02A-4FAD-9291-B7871A6BDB19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0BF1B-81E1-4BB2-A38A-1B8E08FB6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2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The papaya that spoke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http://www.greenworldtree.com/images/iStock_000002718081XSmal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73016"/>
            <a:ext cx="42672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8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ike\AppData\Local\Microsoft\Windows\INetCache\IE\SE3GG1RT\MC9001861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43301"/>
            <a:ext cx="2808312" cy="37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427984" y="2547410"/>
            <a:ext cx="3906078" cy="3531333"/>
            <a:chOff x="4427984" y="2547410"/>
            <a:chExt cx="3906078" cy="3531333"/>
          </a:xfrm>
        </p:grpSpPr>
        <p:pic>
          <p:nvPicPr>
            <p:cNvPr id="1028" name="Picture 4" descr="C:\Users\Mike\AppData\Local\Microsoft\Windows\INetCache\IE\8724MEVC\MC90033032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294" y="2547410"/>
              <a:ext cx="1816729" cy="956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Mike\AppData\Local\Microsoft\Windows\INetCache\IE\8724MEVC\MC90033032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2547410"/>
              <a:ext cx="1816729" cy="956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Mike\AppData\Local\Microsoft\Windows\INetCache\IE\3UI6QE36\MC900212907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636912"/>
              <a:ext cx="3906078" cy="3441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Callout 11"/>
          <p:cNvSpPr/>
          <p:nvPr/>
        </p:nvSpPr>
        <p:spPr>
          <a:xfrm>
            <a:off x="611560" y="188640"/>
            <a:ext cx="5616624" cy="1728192"/>
          </a:xfrm>
          <a:prstGeom prst="wedgeEllipseCallout">
            <a:avLst>
              <a:gd name="adj1" fmla="val -10247"/>
              <a:gd name="adj2" fmla="val 88426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First a papaya spoke to me and next my dog!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2050" name="Picture 2" descr="C:\Users\Mike\AppData\Local\Microsoft\Windows\INetCache\IE\NKRC30TP\MC9002321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33" y="105299"/>
            <a:ext cx="1875576" cy="17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82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ike\AppData\Local\Microsoft\Windows\INetCache\IE\SE3GG1RT\MC9001861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43301"/>
            <a:ext cx="2808312" cy="37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427984" y="2547410"/>
            <a:ext cx="3906078" cy="3531333"/>
            <a:chOff x="4427984" y="2547410"/>
            <a:chExt cx="3906078" cy="3531333"/>
          </a:xfrm>
        </p:grpSpPr>
        <p:pic>
          <p:nvPicPr>
            <p:cNvPr id="1028" name="Picture 4" descr="C:\Users\Mike\AppData\Local\Microsoft\Windows\INetCache\IE\8724MEVC\MC90033032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294" y="2547410"/>
              <a:ext cx="1816729" cy="956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Mike\AppData\Local\Microsoft\Windows\INetCache\IE\8724MEVC\MC90033032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2547410"/>
              <a:ext cx="1816729" cy="956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Mike\AppData\Local\Microsoft\Windows\INetCache\IE\3UI6QE36\MC900212907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636912"/>
              <a:ext cx="3906078" cy="3441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Callout 11"/>
          <p:cNvSpPr/>
          <p:nvPr/>
        </p:nvSpPr>
        <p:spPr>
          <a:xfrm>
            <a:off x="611560" y="188640"/>
            <a:ext cx="5616624" cy="1728192"/>
          </a:xfrm>
          <a:prstGeom prst="wedgeEllipseCallout">
            <a:avLst>
              <a:gd name="adj1" fmla="val 61507"/>
              <a:gd name="adj2" fmla="val 155054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That’s 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impossible.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2050" name="Picture 2" descr="C:\Users\Mike\AppData\Local\Microsoft\Windows\INetCache\IE\NKRC30TP\MC9002321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33" y="105299"/>
            <a:ext cx="1875576" cy="17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02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ike\AppData\Local\Microsoft\Windows\INetCache\IE\SE3GG1RT\MC9001861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43301"/>
            <a:ext cx="2808312" cy="37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427984" y="2547410"/>
            <a:ext cx="3906078" cy="3531333"/>
            <a:chOff x="4427984" y="2547410"/>
            <a:chExt cx="3906078" cy="3531333"/>
          </a:xfrm>
        </p:grpSpPr>
        <p:pic>
          <p:nvPicPr>
            <p:cNvPr id="1028" name="Picture 4" descr="C:\Users\Mike\AppData\Local\Microsoft\Windows\INetCache\IE\8724MEVC\MC90033032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294" y="2547410"/>
              <a:ext cx="1816729" cy="956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Mike\AppData\Local\Microsoft\Windows\INetCache\IE\8724MEVC\MC90033032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2547410"/>
              <a:ext cx="1816729" cy="956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Mike\AppData\Local\Microsoft\Windows\INetCache\IE\3UI6QE36\MC900212907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636912"/>
              <a:ext cx="3906078" cy="3441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Callout 11"/>
          <p:cNvSpPr/>
          <p:nvPr/>
        </p:nvSpPr>
        <p:spPr>
          <a:xfrm>
            <a:off x="611560" y="188640"/>
            <a:ext cx="5616624" cy="1728192"/>
          </a:xfrm>
          <a:prstGeom prst="wedgeEllipseCallout">
            <a:avLst>
              <a:gd name="adj1" fmla="val 47940"/>
              <a:gd name="adj2" fmla="val 89895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Oh, no it 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isn’t.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2050" name="Picture 2" descr="C:\Users\Mike\AppData\Local\Microsoft\Windows\INetCache\IE\NKRC30TP\MC9002321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33" y="105299"/>
            <a:ext cx="1875576" cy="17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0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7504" y="459160"/>
            <a:ext cx="5004556" cy="5780169"/>
            <a:chOff x="107504" y="459160"/>
            <a:chExt cx="5004556" cy="5780169"/>
          </a:xfrm>
        </p:grpSpPr>
        <p:grpSp>
          <p:nvGrpSpPr>
            <p:cNvPr id="4" name="Group 3"/>
            <p:cNvGrpSpPr/>
            <p:nvPr/>
          </p:nvGrpSpPr>
          <p:grpSpPr>
            <a:xfrm>
              <a:off x="107504" y="459160"/>
              <a:ext cx="5004556" cy="5780169"/>
              <a:chOff x="107504" y="459160"/>
              <a:chExt cx="5004556" cy="5780169"/>
            </a:xfrm>
          </p:grpSpPr>
          <p:pic>
            <p:nvPicPr>
              <p:cNvPr id="2" name="Picture 1" descr="C:\Users\Mike\AppData\Local\Microsoft\Windows\INetCache\IE\SE3GG1RT\MC900186114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3748" y="2518314"/>
                <a:ext cx="2808312" cy="3721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Oval Callout 2"/>
              <p:cNvSpPr/>
              <p:nvPr/>
            </p:nvSpPr>
            <p:spPr>
              <a:xfrm>
                <a:off x="107504" y="459160"/>
                <a:ext cx="3240360" cy="1705680"/>
              </a:xfrm>
              <a:prstGeom prst="wedgeEllipseCallout">
                <a:avLst>
                  <a:gd name="adj1" fmla="val 50468"/>
                  <a:gd name="adj2" fmla="val 839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 err="1" smtClean="0">
                    <a:solidFill>
                      <a:schemeClr val="accent4">
                        <a:lumMod val="75000"/>
                      </a:schemeClr>
                    </a:solidFill>
                    <a:latin typeface="Kozuka Gothic Pro M" pitchFamily="34" charset="-128"/>
                    <a:ea typeface="Kozuka Gothic Pro M" pitchFamily="34" charset="-128"/>
                  </a:rPr>
                  <a:t>AAAAARGH</a:t>
                </a:r>
                <a:r>
                  <a:rPr lang="en-GB" sz="2800" dirty="0">
                    <a:solidFill>
                      <a:schemeClr val="accent4">
                        <a:lumMod val="75000"/>
                      </a:schemeClr>
                    </a:solidFill>
                    <a:latin typeface="Kozuka Gothic Pro M" pitchFamily="34" charset="-128"/>
                    <a:ea typeface="Kozuka Gothic Pro M" pitchFamily="34" charset="-128"/>
                  </a:rPr>
                  <a:t>!</a:t>
                </a: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4067944" y="3611690"/>
              <a:ext cx="278606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3314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3701654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As fast as his legs could carry him,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376772"/>
            <a:ext cx="3211135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he ran and he ran and he ran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931113"/>
            <a:ext cx="2622834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until he came to a field,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5" name="Picture 4" descr="C:\Users\Mike\AppData\Local\Microsoft\Windows\INetCache\IE\SE3GG1RT\MC9001861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43301"/>
            <a:ext cx="2808312" cy="37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88024" y="1376772"/>
            <a:ext cx="4413388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where he met a shepherd with his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goats.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33317" y="2543299"/>
            <a:ext cx="3977626" cy="3721015"/>
            <a:chOff x="4833317" y="2543299"/>
            <a:chExt cx="3977626" cy="3721015"/>
          </a:xfrm>
        </p:grpSpPr>
        <p:pic>
          <p:nvPicPr>
            <p:cNvPr id="3074" name="Picture 2" descr="C:\Users\Mike\AppData\Local\Microsoft\Windows\INetCache\IE\3UI6QE36\MC900091065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2791" y="4230299"/>
              <a:ext cx="1368152" cy="1237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Mike\AppData\Local\Microsoft\Windows\INetCache\IE\3UI6QE36\MC900091065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317" y="4005064"/>
              <a:ext cx="2209365" cy="1998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Mike\AppData\Local\Microsoft\Windows\INetCache\IE\SE3GG1RT\MC90018611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18555" y="2543299"/>
              <a:ext cx="2808312" cy="3721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536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ike\AppData\Local\Microsoft\Windows\INetCache\IE\SE3GG1RT\MC9001861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43301"/>
            <a:ext cx="2808312" cy="37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611560" y="188640"/>
            <a:ext cx="5616624" cy="1728192"/>
          </a:xfrm>
          <a:prstGeom prst="wedgeEllipseCallout">
            <a:avLst>
              <a:gd name="adj1" fmla="val 43418"/>
              <a:gd name="adj2" fmla="val 148685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Why are you running so fast when the sun is shining so bright?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2050" name="Picture 2" descr="C:\Users\Mike\AppData\Local\Microsoft\Windows\INetCache\IE\NKRC30TP\MC9002321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33" y="105299"/>
            <a:ext cx="1875576" cy="17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833317" y="2543299"/>
            <a:ext cx="3977626" cy="3721015"/>
            <a:chOff x="4833317" y="2543299"/>
            <a:chExt cx="3977626" cy="3721015"/>
          </a:xfrm>
        </p:grpSpPr>
        <p:pic>
          <p:nvPicPr>
            <p:cNvPr id="11" name="Picture 2" descr="C:\Users\Mike\AppData\Local\Microsoft\Windows\INetCache\IE\3UI6QE36\MC900091065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2791" y="4230299"/>
              <a:ext cx="1368152" cy="1237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Mike\AppData\Local\Microsoft\Windows\INetCache\IE\3UI6QE36\MC900091065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317" y="4005064"/>
              <a:ext cx="2209365" cy="1998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C:\Users\Mike\AppData\Local\Microsoft\Windows\INetCache\IE\SE3GG1RT\MC90018611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18555" y="2543299"/>
              <a:ext cx="2808312" cy="3721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804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ike\AppData\Local\Microsoft\Windows\INetCache\IE\SE3GG1RT\MC9001861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43301"/>
            <a:ext cx="2808312" cy="37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611560" y="188640"/>
            <a:ext cx="5616624" cy="1728192"/>
          </a:xfrm>
          <a:prstGeom prst="wedgeEllipseCallout">
            <a:avLst>
              <a:gd name="adj1" fmla="val -10849"/>
              <a:gd name="adj2" fmla="val 95284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First a papaya spoke to me, next a dog and after that a fish!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2050" name="Picture 2" descr="C:\Users\Mike\AppData\Local\Microsoft\Windows\INetCache\IE\NKRC30TP\MC9002321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33" y="105299"/>
            <a:ext cx="1875576" cy="17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833317" y="2543299"/>
            <a:ext cx="3977626" cy="3721015"/>
            <a:chOff x="4833317" y="2543299"/>
            <a:chExt cx="3977626" cy="3721015"/>
          </a:xfrm>
        </p:grpSpPr>
        <p:pic>
          <p:nvPicPr>
            <p:cNvPr id="11" name="Picture 2" descr="C:\Users\Mike\AppData\Local\Microsoft\Windows\INetCache\IE\3UI6QE36\MC900091065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2791" y="4230299"/>
              <a:ext cx="1368152" cy="1237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Mike\AppData\Local\Microsoft\Windows\INetCache\IE\3UI6QE36\MC900091065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317" y="4005064"/>
              <a:ext cx="2209365" cy="1998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C:\Users\Mike\AppData\Local\Microsoft\Windows\INetCache\IE\SE3GG1RT\MC90018611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18555" y="2543299"/>
              <a:ext cx="2808312" cy="3721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83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ike\AppData\Local\Microsoft\Windows\INetCache\IE\SE3GG1RT\MC9001861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43301"/>
            <a:ext cx="2808312" cy="37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611560" y="188640"/>
            <a:ext cx="5616624" cy="1728192"/>
          </a:xfrm>
          <a:prstGeom prst="wedgeEllipseCallout">
            <a:avLst>
              <a:gd name="adj1" fmla="val 44172"/>
              <a:gd name="adj2" fmla="val 148685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That’s 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impossible.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2050" name="Picture 2" descr="C:\Users\Mike\AppData\Local\Microsoft\Windows\INetCache\IE\NKRC30TP\MC9002321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33" y="105299"/>
            <a:ext cx="1875576" cy="17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833317" y="2543299"/>
            <a:ext cx="3977626" cy="3721015"/>
            <a:chOff x="4833317" y="2543299"/>
            <a:chExt cx="3977626" cy="3721015"/>
          </a:xfrm>
        </p:grpSpPr>
        <p:pic>
          <p:nvPicPr>
            <p:cNvPr id="11" name="Picture 2" descr="C:\Users\Mike\AppData\Local\Microsoft\Windows\INetCache\IE\3UI6QE36\MC900091065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2791" y="4230299"/>
              <a:ext cx="1368152" cy="1237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Mike\AppData\Local\Microsoft\Windows\INetCache\IE\3UI6QE36\MC900091065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317" y="4005064"/>
              <a:ext cx="2209365" cy="1998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C:\Users\Mike\AppData\Local\Microsoft\Windows\INetCache\IE\SE3GG1RT\MC90018611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18555" y="2543299"/>
              <a:ext cx="2808312" cy="3721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556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ike\AppData\Local\Microsoft\Windows\INetCache\IE\SE3GG1RT\MC9001861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43301"/>
            <a:ext cx="2808312" cy="37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611560" y="188640"/>
            <a:ext cx="5616624" cy="1728192"/>
          </a:xfrm>
          <a:prstGeom prst="wedgeEllipseCallout">
            <a:avLst>
              <a:gd name="adj1" fmla="val 25631"/>
              <a:gd name="adj2" fmla="val 206495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Oh, no it 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isn’t.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2050" name="Picture 2" descr="C:\Users\Mike\AppData\Local\Microsoft\Windows\INetCache\IE\NKRC30TP\MC9002321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33" y="105299"/>
            <a:ext cx="1875576" cy="17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833317" y="2543299"/>
            <a:ext cx="3977626" cy="3721015"/>
            <a:chOff x="4833317" y="2543299"/>
            <a:chExt cx="3977626" cy="3721015"/>
          </a:xfrm>
        </p:grpSpPr>
        <p:pic>
          <p:nvPicPr>
            <p:cNvPr id="11" name="Picture 2" descr="C:\Users\Mike\AppData\Local\Microsoft\Windows\INetCache\IE\3UI6QE36\MC900091065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2791" y="4230299"/>
              <a:ext cx="1368152" cy="1237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Mike\AppData\Local\Microsoft\Windows\INetCache\IE\3UI6QE36\MC900091065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317" y="4005064"/>
              <a:ext cx="2209365" cy="1998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C:\Users\Mike\AppData\Local\Microsoft\Windows\INetCache\IE\SE3GG1RT\MC90018611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18555" y="2543299"/>
              <a:ext cx="2808312" cy="3721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64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7504" y="459160"/>
            <a:ext cx="5004556" cy="5780169"/>
            <a:chOff x="107504" y="459160"/>
            <a:chExt cx="5004556" cy="5780169"/>
          </a:xfrm>
        </p:grpSpPr>
        <p:grpSp>
          <p:nvGrpSpPr>
            <p:cNvPr id="4" name="Group 3"/>
            <p:cNvGrpSpPr/>
            <p:nvPr/>
          </p:nvGrpSpPr>
          <p:grpSpPr>
            <a:xfrm>
              <a:off x="107504" y="459160"/>
              <a:ext cx="5004556" cy="5780169"/>
              <a:chOff x="107504" y="459160"/>
              <a:chExt cx="5004556" cy="5780169"/>
            </a:xfrm>
          </p:grpSpPr>
          <p:pic>
            <p:nvPicPr>
              <p:cNvPr id="2" name="Picture 1" descr="C:\Users\Mike\AppData\Local\Microsoft\Windows\INetCache\IE\SE3GG1RT\MC900186114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3748" y="2518314"/>
                <a:ext cx="2808312" cy="3721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Oval Callout 2"/>
              <p:cNvSpPr/>
              <p:nvPr/>
            </p:nvSpPr>
            <p:spPr>
              <a:xfrm>
                <a:off x="107504" y="459160"/>
                <a:ext cx="3240360" cy="1705680"/>
              </a:xfrm>
              <a:prstGeom prst="wedgeEllipseCallout">
                <a:avLst>
                  <a:gd name="adj1" fmla="val 50468"/>
                  <a:gd name="adj2" fmla="val 839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 err="1" smtClean="0">
                    <a:solidFill>
                      <a:schemeClr val="accent4">
                        <a:lumMod val="75000"/>
                      </a:schemeClr>
                    </a:solidFill>
                    <a:latin typeface="Kozuka Gothic Pro M" pitchFamily="34" charset="-128"/>
                    <a:ea typeface="Kozuka Gothic Pro M" pitchFamily="34" charset="-128"/>
                  </a:rPr>
                  <a:t>AAAAARGH</a:t>
                </a:r>
                <a:r>
                  <a:rPr lang="en-GB" sz="2800" dirty="0">
                    <a:solidFill>
                      <a:schemeClr val="accent4">
                        <a:lumMod val="75000"/>
                      </a:schemeClr>
                    </a:solidFill>
                    <a:latin typeface="Kozuka Gothic Pro M" pitchFamily="34" charset="-128"/>
                    <a:ea typeface="Kozuka Gothic Pro M" pitchFamily="34" charset="-128"/>
                  </a:rPr>
                  <a:t>!</a:t>
                </a: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4067944" y="3611690"/>
              <a:ext cx="278606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973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916832"/>
            <a:ext cx="4036682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Once upon a time there was a farmer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1026" name="Picture 2" descr="C:\Users\Mike\AppData\Local\Microsoft\Windows\INetCache\IE\SE3GG1RT\MC9001861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43301"/>
            <a:ext cx="2808312" cy="37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3094772"/>
            <a:ext cx="2432076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who lived in a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village.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490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3701654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As fast as his legs could carry him,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376772"/>
            <a:ext cx="3211135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he ran and he ran and he ran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931113"/>
            <a:ext cx="2850460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until he came to a village,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5" name="Picture 4" descr="C:\Users\Mike\AppData\Local\Microsoft\Windows\INetCache\IE\SE3GG1RT\MC9001861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43301"/>
            <a:ext cx="2808312" cy="37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88025" y="1376772"/>
            <a:ext cx="3672407" cy="64633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where he met the King sitting on his wooden rocking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chair.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grpSp>
        <p:nvGrpSpPr>
          <p:cNvPr id="3087" name="Group 3086"/>
          <p:cNvGrpSpPr/>
          <p:nvPr/>
        </p:nvGrpSpPr>
        <p:grpSpPr>
          <a:xfrm>
            <a:off x="5145038" y="2788996"/>
            <a:ext cx="3258871" cy="3565721"/>
            <a:chOff x="5145038" y="2788996"/>
            <a:chExt cx="3258871" cy="3565721"/>
          </a:xfrm>
        </p:grpSpPr>
        <p:sp>
          <p:nvSpPr>
            <p:cNvPr id="8" name="AutoShape 5"/>
            <p:cNvSpPr>
              <a:spLocks noChangeAspect="1" noChangeArrowheads="1" noTextEdit="1"/>
            </p:cNvSpPr>
            <p:nvPr/>
          </p:nvSpPr>
          <p:spPr bwMode="auto">
            <a:xfrm flipH="1">
              <a:off x="5145038" y="2837246"/>
              <a:ext cx="3258871" cy="3517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 flipH="1">
              <a:off x="7292855" y="3074415"/>
              <a:ext cx="222857" cy="344971"/>
            </a:xfrm>
            <a:custGeom>
              <a:avLst/>
              <a:gdLst>
                <a:gd name="T0" fmla="*/ 116 w 138"/>
                <a:gd name="T1" fmla="*/ 0 h 226"/>
                <a:gd name="T2" fmla="*/ 42 w 138"/>
                <a:gd name="T3" fmla="*/ 31 h 226"/>
                <a:gd name="T4" fmla="*/ 2 w 138"/>
                <a:gd name="T5" fmla="*/ 61 h 226"/>
                <a:gd name="T6" fmla="*/ 2 w 138"/>
                <a:gd name="T7" fmla="*/ 104 h 226"/>
                <a:gd name="T8" fmla="*/ 0 w 138"/>
                <a:gd name="T9" fmla="*/ 138 h 226"/>
                <a:gd name="T10" fmla="*/ 1 w 138"/>
                <a:gd name="T11" fmla="*/ 144 h 226"/>
                <a:gd name="T12" fmla="*/ 5 w 138"/>
                <a:gd name="T13" fmla="*/ 158 h 226"/>
                <a:gd name="T14" fmla="*/ 9 w 138"/>
                <a:gd name="T15" fmla="*/ 173 h 226"/>
                <a:gd name="T16" fmla="*/ 12 w 138"/>
                <a:gd name="T17" fmla="*/ 183 h 226"/>
                <a:gd name="T18" fmla="*/ 16 w 138"/>
                <a:gd name="T19" fmla="*/ 190 h 226"/>
                <a:gd name="T20" fmla="*/ 21 w 138"/>
                <a:gd name="T21" fmla="*/ 198 h 226"/>
                <a:gd name="T22" fmla="*/ 28 w 138"/>
                <a:gd name="T23" fmla="*/ 208 h 226"/>
                <a:gd name="T24" fmla="*/ 34 w 138"/>
                <a:gd name="T25" fmla="*/ 214 h 226"/>
                <a:gd name="T26" fmla="*/ 41 w 138"/>
                <a:gd name="T27" fmla="*/ 220 h 226"/>
                <a:gd name="T28" fmla="*/ 49 w 138"/>
                <a:gd name="T29" fmla="*/ 224 h 226"/>
                <a:gd name="T30" fmla="*/ 56 w 138"/>
                <a:gd name="T31" fmla="*/ 225 h 226"/>
                <a:gd name="T32" fmla="*/ 63 w 138"/>
                <a:gd name="T33" fmla="*/ 226 h 226"/>
                <a:gd name="T34" fmla="*/ 69 w 138"/>
                <a:gd name="T35" fmla="*/ 224 h 226"/>
                <a:gd name="T36" fmla="*/ 78 w 138"/>
                <a:gd name="T37" fmla="*/ 217 h 226"/>
                <a:gd name="T38" fmla="*/ 91 w 138"/>
                <a:gd name="T39" fmla="*/ 208 h 226"/>
                <a:gd name="T40" fmla="*/ 103 w 138"/>
                <a:gd name="T41" fmla="*/ 196 h 226"/>
                <a:gd name="T42" fmla="*/ 116 w 138"/>
                <a:gd name="T43" fmla="*/ 186 h 226"/>
                <a:gd name="T44" fmla="*/ 127 w 138"/>
                <a:gd name="T45" fmla="*/ 176 h 226"/>
                <a:gd name="T46" fmla="*/ 134 w 138"/>
                <a:gd name="T47" fmla="*/ 170 h 226"/>
                <a:gd name="T48" fmla="*/ 138 w 138"/>
                <a:gd name="T49" fmla="*/ 167 h 226"/>
                <a:gd name="T50" fmla="*/ 116 w 138"/>
                <a:gd name="T5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226">
                  <a:moveTo>
                    <a:pt x="116" y="0"/>
                  </a:moveTo>
                  <a:lnTo>
                    <a:pt x="42" y="31"/>
                  </a:lnTo>
                  <a:lnTo>
                    <a:pt x="2" y="61"/>
                  </a:lnTo>
                  <a:lnTo>
                    <a:pt x="2" y="104"/>
                  </a:lnTo>
                  <a:lnTo>
                    <a:pt x="0" y="138"/>
                  </a:lnTo>
                  <a:lnTo>
                    <a:pt x="1" y="144"/>
                  </a:lnTo>
                  <a:lnTo>
                    <a:pt x="5" y="158"/>
                  </a:lnTo>
                  <a:lnTo>
                    <a:pt x="9" y="173"/>
                  </a:lnTo>
                  <a:lnTo>
                    <a:pt x="12" y="183"/>
                  </a:lnTo>
                  <a:lnTo>
                    <a:pt x="16" y="190"/>
                  </a:lnTo>
                  <a:lnTo>
                    <a:pt x="21" y="198"/>
                  </a:lnTo>
                  <a:lnTo>
                    <a:pt x="28" y="208"/>
                  </a:lnTo>
                  <a:lnTo>
                    <a:pt x="34" y="214"/>
                  </a:lnTo>
                  <a:lnTo>
                    <a:pt x="41" y="220"/>
                  </a:lnTo>
                  <a:lnTo>
                    <a:pt x="49" y="224"/>
                  </a:lnTo>
                  <a:lnTo>
                    <a:pt x="56" y="225"/>
                  </a:lnTo>
                  <a:lnTo>
                    <a:pt x="63" y="226"/>
                  </a:lnTo>
                  <a:lnTo>
                    <a:pt x="69" y="224"/>
                  </a:lnTo>
                  <a:lnTo>
                    <a:pt x="78" y="217"/>
                  </a:lnTo>
                  <a:lnTo>
                    <a:pt x="91" y="208"/>
                  </a:lnTo>
                  <a:lnTo>
                    <a:pt x="103" y="196"/>
                  </a:lnTo>
                  <a:lnTo>
                    <a:pt x="116" y="186"/>
                  </a:lnTo>
                  <a:lnTo>
                    <a:pt x="127" y="176"/>
                  </a:lnTo>
                  <a:lnTo>
                    <a:pt x="134" y="170"/>
                  </a:lnTo>
                  <a:lnTo>
                    <a:pt x="138" y="16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6146277" y="4158609"/>
              <a:ext cx="316521" cy="505136"/>
            </a:xfrm>
            <a:custGeom>
              <a:avLst/>
              <a:gdLst>
                <a:gd name="T0" fmla="*/ 93 w 194"/>
                <a:gd name="T1" fmla="*/ 0 h 327"/>
                <a:gd name="T2" fmla="*/ 95 w 194"/>
                <a:gd name="T3" fmla="*/ 0 h 327"/>
                <a:gd name="T4" fmla="*/ 102 w 194"/>
                <a:gd name="T5" fmla="*/ 2 h 327"/>
                <a:gd name="T6" fmla="*/ 112 w 194"/>
                <a:gd name="T7" fmla="*/ 4 h 327"/>
                <a:gd name="T8" fmla="*/ 124 w 194"/>
                <a:gd name="T9" fmla="*/ 6 h 327"/>
                <a:gd name="T10" fmla="*/ 137 w 194"/>
                <a:gd name="T11" fmla="*/ 8 h 327"/>
                <a:gd name="T12" fmla="*/ 148 w 194"/>
                <a:gd name="T13" fmla="*/ 10 h 327"/>
                <a:gd name="T14" fmla="*/ 156 w 194"/>
                <a:gd name="T15" fmla="*/ 13 h 327"/>
                <a:gd name="T16" fmla="*/ 162 w 194"/>
                <a:gd name="T17" fmla="*/ 14 h 327"/>
                <a:gd name="T18" fmla="*/ 170 w 194"/>
                <a:gd name="T19" fmla="*/ 21 h 327"/>
                <a:gd name="T20" fmla="*/ 181 w 194"/>
                <a:gd name="T21" fmla="*/ 32 h 327"/>
                <a:gd name="T22" fmla="*/ 191 w 194"/>
                <a:gd name="T23" fmla="*/ 44 h 327"/>
                <a:gd name="T24" fmla="*/ 194 w 194"/>
                <a:gd name="T25" fmla="*/ 48 h 327"/>
                <a:gd name="T26" fmla="*/ 194 w 194"/>
                <a:gd name="T27" fmla="*/ 75 h 327"/>
                <a:gd name="T28" fmla="*/ 192 w 194"/>
                <a:gd name="T29" fmla="*/ 78 h 327"/>
                <a:gd name="T30" fmla="*/ 185 w 194"/>
                <a:gd name="T31" fmla="*/ 86 h 327"/>
                <a:gd name="T32" fmla="*/ 177 w 194"/>
                <a:gd name="T33" fmla="*/ 95 h 327"/>
                <a:gd name="T34" fmla="*/ 170 w 194"/>
                <a:gd name="T35" fmla="*/ 101 h 327"/>
                <a:gd name="T36" fmla="*/ 165 w 194"/>
                <a:gd name="T37" fmla="*/ 105 h 327"/>
                <a:gd name="T38" fmla="*/ 157 w 194"/>
                <a:gd name="T39" fmla="*/ 108 h 327"/>
                <a:gd name="T40" fmla="*/ 148 w 194"/>
                <a:gd name="T41" fmla="*/ 114 h 327"/>
                <a:gd name="T42" fmla="*/ 138 w 194"/>
                <a:gd name="T43" fmla="*/ 120 h 327"/>
                <a:gd name="T44" fmla="*/ 127 w 194"/>
                <a:gd name="T45" fmla="*/ 124 h 327"/>
                <a:gd name="T46" fmla="*/ 119 w 194"/>
                <a:gd name="T47" fmla="*/ 129 h 327"/>
                <a:gd name="T48" fmla="*/ 114 w 194"/>
                <a:gd name="T49" fmla="*/ 133 h 327"/>
                <a:gd name="T50" fmla="*/ 111 w 194"/>
                <a:gd name="T51" fmla="*/ 134 h 327"/>
                <a:gd name="T52" fmla="*/ 99 w 194"/>
                <a:gd name="T53" fmla="*/ 309 h 327"/>
                <a:gd name="T54" fmla="*/ 5 w 194"/>
                <a:gd name="T55" fmla="*/ 327 h 327"/>
                <a:gd name="T56" fmla="*/ 0 w 194"/>
                <a:gd name="T57" fmla="*/ 110 h 327"/>
                <a:gd name="T58" fmla="*/ 93 w 194"/>
                <a:gd name="T5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4" h="327">
                  <a:moveTo>
                    <a:pt x="93" y="0"/>
                  </a:moveTo>
                  <a:lnTo>
                    <a:pt x="95" y="0"/>
                  </a:lnTo>
                  <a:lnTo>
                    <a:pt x="102" y="2"/>
                  </a:lnTo>
                  <a:lnTo>
                    <a:pt x="112" y="4"/>
                  </a:lnTo>
                  <a:lnTo>
                    <a:pt x="124" y="6"/>
                  </a:lnTo>
                  <a:lnTo>
                    <a:pt x="137" y="8"/>
                  </a:lnTo>
                  <a:lnTo>
                    <a:pt x="148" y="10"/>
                  </a:lnTo>
                  <a:lnTo>
                    <a:pt x="156" y="13"/>
                  </a:lnTo>
                  <a:lnTo>
                    <a:pt x="162" y="14"/>
                  </a:lnTo>
                  <a:lnTo>
                    <a:pt x="170" y="21"/>
                  </a:lnTo>
                  <a:lnTo>
                    <a:pt x="181" y="32"/>
                  </a:lnTo>
                  <a:lnTo>
                    <a:pt x="191" y="44"/>
                  </a:lnTo>
                  <a:lnTo>
                    <a:pt x="194" y="48"/>
                  </a:lnTo>
                  <a:lnTo>
                    <a:pt x="194" y="75"/>
                  </a:lnTo>
                  <a:lnTo>
                    <a:pt x="192" y="78"/>
                  </a:lnTo>
                  <a:lnTo>
                    <a:pt x="185" y="86"/>
                  </a:lnTo>
                  <a:lnTo>
                    <a:pt x="177" y="95"/>
                  </a:lnTo>
                  <a:lnTo>
                    <a:pt x="170" y="101"/>
                  </a:lnTo>
                  <a:lnTo>
                    <a:pt x="165" y="105"/>
                  </a:lnTo>
                  <a:lnTo>
                    <a:pt x="157" y="108"/>
                  </a:lnTo>
                  <a:lnTo>
                    <a:pt x="148" y="114"/>
                  </a:lnTo>
                  <a:lnTo>
                    <a:pt x="138" y="120"/>
                  </a:lnTo>
                  <a:lnTo>
                    <a:pt x="127" y="124"/>
                  </a:lnTo>
                  <a:lnTo>
                    <a:pt x="119" y="129"/>
                  </a:lnTo>
                  <a:lnTo>
                    <a:pt x="114" y="133"/>
                  </a:lnTo>
                  <a:lnTo>
                    <a:pt x="111" y="134"/>
                  </a:lnTo>
                  <a:lnTo>
                    <a:pt x="99" y="309"/>
                  </a:lnTo>
                  <a:lnTo>
                    <a:pt x="5" y="327"/>
                  </a:lnTo>
                  <a:lnTo>
                    <a:pt x="0" y="11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 flipH="1">
              <a:off x="6650126" y="5267444"/>
              <a:ext cx="791302" cy="505136"/>
            </a:xfrm>
            <a:custGeom>
              <a:avLst/>
              <a:gdLst>
                <a:gd name="T0" fmla="*/ 287 w 491"/>
                <a:gd name="T1" fmla="*/ 0 h 328"/>
                <a:gd name="T2" fmla="*/ 229 w 491"/>
                <a:gd name="T3" fmla="*/ 193 h 328"/>
                <a:gd name="T4" fmla="*/ 17 w 491"/>
                <a:gd name="T5" fmla="*/ 143 h 328"/>
                <a:gd name="T6" fmla="*/ 0 w 491"/>
                <a:gd name="T7" fmla="*/ 180 h 328"/>
                <a:gd name="T8" fmla="*/ 220 w 491"/>
                <a:gd name="T9" fmla="*/ 236 h 328"/>
                <a:gd name="T10" fmla="*/ 200 w 491"/>
                <a:gd name="T11" fmla="*/ 251 h 328"/>
                <a:gd name="T12" fmla="*/ 147 w 491"/>
                <a:gd name="T13" fmla="*/ 251 h 328"/>
                <a:gd name="T14" fmla="*/ 109 w 491"/>
                <a:gd name="T15" fmla="*/ 273 h 328"/>
                <a:gd name="T16" fmla="*/ 113 w 491"/>
                <a:gd name="T17" fmla="*/ 274 h 328"/>
                <a:gd name="T18" fmla="*/ 124 w 491"/>
                <a:gd name="T19" fmla="*/ 278 h 328"/>
                <a:gd name="T20" fmla="*/ 140 w 491"/>
                <a:gd name="T21" fmla="*/ 283 h 328"/>
                <a:gd name="T22" fmla="*/ 158 w 491"/>
                <a:gd name="T23" fmla="*/ 289 h 328"/>
                <a:gd name="T24" fmla="*/ 178 w 491"/>
                <a:gd name="T25" fmla="*/ 296 h 328"/>
                <a:gd name="T26" fmla="*/ 196 w 491"/>
                <a:gd name="T27" fmla="*/ 302 h 328"/>
                <a:gd name="T28" fmla="*/ 212 w 491"/>
                <a:gd name="T29" fmla="*/ 306 h 328"/>
                <a:gd name="T30" fmla="*/ 223 w 491"/>
                <a:gd name="T31" fmla="*/ 310 h 328"/>
                <a:gd name="T32" fmla="*/ 233 w 491"/>
                <a:gd name="T33" fmla="*/ 312 h 328"/>
                <a:gd name="T34" fmla="*/ 246 w 491"/>
                <a:gd name="T35" fmla="*/ 314 h 328"/>
                <a:gd name="T36" fmla="*/ 260 w 491"/>
                <a:gd name="T37" fmla="*/ 317 h 328"/>
                <a:gd name="T38" fmla="*/ 275 w 491"/>
                <a:gd name="T39" fmla="*/ 319 h 328"/>
                <a:gd name="T40" fmla="*/ 290 w 491"/>
                <a:gd name="T41" fmla="*/ 321 h 328"/>
                <a:gd name="T42" fmla="*/ 302 w 491"/>
                <a:gd name="T43" fmla="*/ 322 h 328"/>
                <a:gd name="T44" fmla="*/ 313 w 491"/>
                <a:gd name="T45" fmla="*/ 324 h 328"/>
                <a:gd name="T46" fmla="*/ 318 w 491"/>
                <a:gd name="T47" fmla="*/ 324 h 328"/>
                <a:gd name="T48" fmla="*/ 328 w 491"/>
                <a:gd name="T49" fmla="*/ 324 h 328"/>
                <a:gd name="T50" fmla="*/ 344 w 491"/>
                <a:gd name="T51" fmla="*/ 325 h 328"/>
                <a:gd name="T52" fmla="*/ 364 w 491"/>
                <a:gd name="T53" fmla="*/ 325 h 328"/>
                <a:gd name="T54" fmla="*/ 386 w 491"/>
                <a:gd name="T55" fmla="*/ 326 h 328"/>
                <a:gd name="T56" fmla="*/ 409 w 491"/>
                <a:gd name="T57" fmla="*/ 327 h 328"/>
                <a:gd name="T58" fmla="*/ 428 w 491"/>
                <a:gd name="T59" fmla="*/ 327 h 328"/>
                <a:gd name="T60" fmla="*/ 442 w 491"/>
                <a:gd name="T61" fmla="*/ 328 h 328"/>
                <a:gd name="T62" fmla="*/ 446 w 491"/>
                <a:gd name="T63" fmla="*/ 328 h 328"/>
                <a:gd name="T64" fmla="*/ 479 w 491"/>
                <a:gd name="T65" fmla="*/ 225 h 328"/>
                <a:gd name="T66" fmla="*/ 303 w 491"/>
                <a:gd name="T67" fmla="*/ 210 h 328"/>
                <a:gd name="T68" fmla="*/ 276 w 491"/>
                <a:gd name="T69" fmla="*/ 198 h 328"/>
                <a:gd name="T70" fmla="*/ 310 w 491"/>
                <a:gd name="T71" fmla="*/ 111 h 328"/>
                <a:gd name="T72" fmla="*/ 483 w 491"/>
                <a:gd name="T73" fmla="*/ 140 h 328"/>
                <a:gd name="T74" fmla="*/ 491 w 491"/>
                <a:gd name="T75" fmla="*/ 82 h 328"/>
                <a:gd name="T76" fmla="*/ 318 w 491"/>
                <a:gd name="T77" fmla="*/ 68 h 328"/>
                <a:gd name="T78" fmla="*/ 340 w 491"/>
                <a:gd name="T79" fmla="*/ 0 h 328"/>
                <a:gd name="T80" fmla="*/ 287 w 491"/>
                <a:gd name="T8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1" h="328">
                  <a:moveTo>
                    <a:pt x="287" y="0"/>
                  </a:moveTo>
                  <a:lnTo>
                    <a:pt x="229" y="193"/>
                  </a:lnTo>
                  <a:lnTo>
                    <a:pt x="17" y="143"/>
                  </a:lnTo>
                  <a:lnTo>
                    <a:pt x="0" y="180"/>
                  </a:lnTo>
                  <a:lnTo>
                    <a:pt x="220" y="236"/>
                  </a:lnTo>
                  <a:lnTo>
                    <a:pt x="200" y="251"/>
                  </a:lnTo>
                  <a:lnTo>
                    <a:pt x="147" y="251"/>
                  </a:lnTo>
                  <a:lnTo>
                    <a:pt x="109" y="273"/>
                  </a:lnTo>
                  <a:lnTo>
                    <a:pt x="113" y="274"/>
                  </a:lnTo>
                  <a:lnTo>
                    <a:pt x="124" y="278"/>
                  </a:lnTo>
                  <a:lnTo>
                    <a:pt x="140" y="283"/>
                  </a:lnTo>
                  <a:lnTo>
                    <a:pt x="158" y="289"/>
                  </a:lnTo>
                  <a:lnTo>
                    <a:pt x="178" y="296"/>
                  </a:lnTo>
                  <a:lnTo>
                    <a:pt x="196" y="302"/>
                  </a:lnTo>
                  <a:lnTo>
                    <a:pt x="212" y="306"/>
                  </a:lnTo>
                  <a:lnTo>
                    <a:pt x="223" y="310"/>
                  </a:lnTo>
                  <a:lnTo>
                    <a:pt x="233" y="312"/>
                  </a:lnTo>
                  <a:lnTo>
                    <a:pt x="246" y="314"/>
                  </a:lnTo>
                  <a:lnTo>
                    <a:pt x="260" y="317"/>
                  </a:lnTo>
                  <a:lnTo>
                    <a:pt x="275" y="319"/>
                  </a:lnTo>
                  <a:lnTo>
                    <a:pt x="290" y="321"/>
                  </a:lnTo>
                  <a:lnTo>
                    <a:pt x="302" y="322"/>
                  </a:lnTo>
                  <a:lnTo>
                    <a:pt x="313" y="324"/>
                  </a:lnTo>
                  <a:lnTo>
                    <a:pt x="318" y="324"/>
                  </a:lnTo>
                  <a:lnTo>
                    <a:pt x="328" y="324"/>
                  </a:lnTo>
                  <a:lnTo>
                    <a:pt x="344" y="325"/>
                  </a:lnTo>
                  <a:lnTo>
                    <a:pt x="364" y="325"/>
                  </a:lnTo>
                  <a:lnTo>
                    <a:pt x="386" y="326"/>
                  </a:lnTo>
                  <a:lnTo>
                    <a:pt x="409" y="327"/>
                  </a:lnTo>
                  <a:lnTo>
                    <a:pt x="428" y="327"/>
                  </a:lnTo>
                  <a:lnTo>
                    <a:pt x="442" y="328"/>
                  </a:lnTo>
                  <a:lnTo>
                    <a:pt x="446" y="328"/>
                  </a:lnTo>
                  <a:lnTo>
                    <a:pt x="479" y="225"/>
                  </a:lnTo>
                  <a:lnTo>
                    <a:pt x="303" y="210"/>
                  </a:lnTo>
                  <a:lnTo>
                    <a:pt x="276" y="198"/>
                  </a:lnTo>
                  <a:lnTo>
                    <a:pt x="310" y="111"/>
                  </a:lnTo>
                  <a:lnTo>
                    <a:pt x="483" y="140"/>
                  </a:lnTo>
                  <a:lnTo>
                    <a:pt x="491" y="82"/>
                  </a:lnTo>
                  <a:lnTo>
                    <a:pt x="318" y="68"/>
                  </a:lnTo>
                  <a:lnTo>
                    <a:pt x="340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 flipH="1">
              <a:off x="6546772" y="3428625"/>
              <a:ext cx="1585834" cy="2371675"/>
            </a:xfrm>
            <a:custGeom>
              <a:avLst/>
              <a:gdLst>
                <a:gd name="T0" fmla="*/ 372 w 982"/>
                <a:gd name="T1" fmla="*/ 1541 h 1541"/>
                <a:gd name="T2" fmla="*/ 509 w 982"/>
                <a:gd name="T3" fmla="*/ 1200 h 1541"/>
                <a:gd name="T4" fmla="*/ 601 w 982"/>
                <a:gd name="T5" fmla="*/ 1194 h 1541"/>
                <a:gd name="T6" fmla="*/ 661 w 982"/>
                <a:gd name="T7" fmla="*/ 1190 h 1541"/>
                <a:gd name="T8" fmla="*/ 704 w 982"/>
                <a:gd name="T9" fmla="*/ 1192 h 1541"/>
                <a:gd name="T10" fmla="*/ 772 w 982"/>
                <a:gd name="T11" fmla="*/ 1190 h 1541"/>
                <a:gd name="T12" fmla="*/ 810 w 982"/>
                <a:gd name="T13" fmla="*/ 1186 h 1541"/>
                <a:gd name="T14" fmla="*/ 880 w 982"/>
                <a:gd name="T15" fmla="*/ 1181 h 1541"/>
                <a:gd name="T16" fmla="*/ 945 w 982"/>
                <a:gd name="T17" fmla="*/ 1178 h 1541"/>
                <a:gd name="T18" fmla="*/ 700 w 982"/>
                <a:gd name="T19" fmla="*/ 1072 h 1541"/>
                <a:gd name="T20" fmla="*/ 697 w 982"/>
                <a:gd name="T21" fmla="*/ 818 h 1541"/>
                <a:gd name="T22" fmla="*/ 721 w 982"/>
                <a:gd name="T23" fmla="*/ 806 h 1541"/>
                <a:gd name="T24" fmla="*/ 741 w 982"/>
                <a:gd name="T25" fmla="*/ 795 h 1541"/>
                <a:gd name="T26" fmla="*/ 760 w 982"/>
                <a:gd name="T27" fmla="*/ 778 h 1541"/>
                <a:gd name="T28" fmla="*/ 783 w 982"/>
                <a:gd name="T29" fmla="*/ 756 h 1541"/>
                <a:gd name="T30" fmla="*/ 778 w 982"/>
                <a:gd name="T31" fmla="*/ 673 h 1541"/>
                <a:gd name="T32" fmla="*/ 771 w 982"/>
                <a:gd name="T33" fmla="*/ 668 h 1541"/>
                <a:gd name="T34" fmla="*/ 756 w 982"/>
                <a:gd name="T35" fmla="*/ 657 h 1541"/>
                <a:gd name="T36" fmla="*/ 735 w 982"/>
                <a:gd name="T37" fmla="*/ 651 h 1541"/>
                <a:gd name="T38" fmla="*/ 704 w 982"/>
                <a:gd name="T39" fmla="*/ 653 h 1541"/>
                <a:gd name="T40" fmla="*/ 679 w 982"/>
                <a:gd name="T41" fmla="*/ 655 h 1541"/>
                <a:gd name="T42" fmla="*/ 509 w 982"/>
                <a:gd name="T43" fmla="*/ 726 h 1541"/>
                <a:gd name="T44" fmla="*/ 372 w 982"/>
                <a:gd name="T45" fmla="*/ 740 h 1541"/>
                <a:gd name="T46" fmla="*/ 360 w 982"/>
                <a:gd name="T47" fmla="*/ 727 h 1541"/>
                <a:gd name="T48" fmla="*/ 338 w 982"/>
                <a:gd name="T49" fmla="*/ 703 h 1541"/>
                <a:gd name="T50" fmla="*/ 324 w 982"/>
                <a:gd name="T51" fmla="*/ 678 h 1541"/>
                <a:gd name="T52" fmla="*/ 303 w 982"/>
                <a:gd name="T53" fmla="*/ 626 h 1541"/>
                <a:gd name="T54" fmla="*/ 464 w 982"/>
                <a:gd name="T55" fmla="*/ 119 h 1541"/>
                <a:gd name="T56" fmla="*/ 483 w 982"/>
                <a:gd name="T57" fmla="*/ 1 h 1541"/>
                <a:gd name="T58" fmla="*/ 423 w 982"/>
                <a:gd name="T59" fmla="*/ 18 h 1541"/>
                <a:gd name="T60" fmla="*/ 358 w 982"/>
                <a:gd name="T61" fmla="*/ 38 h 1541"/>
                <a:gd name="T62" fmla="*/ 339 w 982"/>
                <a:gd name="T63" fmla="*/ 43 h 1541"/>
                <a:gd name="T64" fmla="*/ 296 w 982"/>
                <a:gd name="T65" fmla="*/ 57 h 1541"/>
                <a:gd name="T66" fmla="*/ 239 w 982"/>
                <a:gd name="T67" fmla="*/ 76 h 1541"/>
                <a:gd name="T68" fmla="*/ 181 w 982"/>
                <a:gd name="T69" fmla="*/ 93 h 1541"/>
                <a:gd name="T70" fmla="*/ 142 w 982"/>
                <a:gd name="T71" fmla="*/ 107 h 1541"/>
                <a:gd name="T72" fmla="*/ 43 w 982"/>
                <a:gd name="T73" fmla="*/ 164 h 1541"/>
                <a:gd name="T74" fmla="*/ 9 w 982"/>
                <a:gd name="T75" fmla="*/ 236 h 1541"/>
                <a:gd name="T76" fmla="*/ 29 w 982"/>
                <a:gd name="T77" fmla="*/ 263 h 1541"/>
                <a:gd name="T78" fmla="*/ 60 w 982"/>
                <a:gd name="T79" fmla="*/ 273 h 1541"/>
                <a:gd name="T80" fmla="*/ 88 w 982"/>
                <a:gd name="T81" fmla="*/ 278 h 1541"/>
                <a:gd name="T82" fmla="*/ 259 w 982"/>
                <a:gd name="T83" fmla="*/ 768 h 1541"/>
                <a:gd name="T84" fmla="*/ 241 w 982"/>
                <a:gd name="T85" fmla="*/ 787 h 1541"/>
                <a:gd name="T86" fmla="*/ 226 w 982"/>
                <a:gd name="T87" fmla="*/ 814 h 1541"/>
                <a:gd name="T88" fmla="*/ 233 w 982"/>
                <a:gd name="T89" fmla="*/ 829 h 1541"/>
                <a:gd name="T90" fmla="*/ 249 w 982"/>
                <a:gd name="T91" fmla="*/ 840 h 1541"/>
                <a:gd name="T92" fmla="*/ 263 w 982"/>
                <a:gd name="T93" fmla="*/ 846 h 1541"/>
                <a:gd name="T94" fmla="*/ 278 w 982"/>
                <a:gd name="T95" fmla="*/ 851 h 1541"/>
                <a:gd name="T96" fmla="*/ 295 w 982"/>
                <a:gd name="T97" fmla="*/ 858 h 1541"/>
                <a:gd name="T98" fmla="*/ 395 w 982"/>
                <a:gd name="T99" fmla="*/ 1095 h 1541"/>
                <a:gd name="T100" fmla="*/ 427 w 982"/>
                <a:gd name="T101" fmla="*/ 1194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2" h="1541">
                  <a:moveTo>
                    <a:pt x="427" y="1194"/>
                  </a:moveTo>
                  <a:lnTo>
                    <a:pt x="319" y="1512"/>
                  </a:lnTo>
                  <a:lnTo>
                    <a:pt x="372" y="1541"/>
                  </a:lnTo>
                  <a:lnTo>
                    <a:pt x="483" y="1201"/>
                  </a:lnTo>
                  <a:lnTo>
                    <a:pt x="490" y="1201"/>
                  </a:lnTo>
                  <a:lnTo>
                    <a:pt x="509" y="1200"/>
                  </a:lnTo>
                  <a:lnTo>
                    <a:pt x="537" y="1197"/>
                  </a:lnTo>
                  <a:lnTo>
                    <a:pt x="569" y="1195"/>
                  </a:lnTo>
                  <a:lnTo>
                    <a:pt x="601" y="1194"/>
                  </a:lnTo>
                  <a:lnTo>
                    <a:pt x="630" y="1192"/>
                  </a:lnTo>
                  <a:lnTo>
                    <a:pt x="651" y="1190"/>
                  </a:lnTo>
                  <a:lnTo>
                    <a:pt x="661" y="1190"/>
                  </a:lnTo>
                  <a:lnTo>
                    <a:pt x="669" y="1190"/>
                  </a:lnTo>
                  <a:lnTo>
                    <a:pt x="684" y="1190"/>
                  </a:lnTo>
                  <a:lnTo>
                    <a:pt x="704" y="1192"/>
                  </a:lnTo>
                  <a:lnTo>
                    <a:pt x="727" y="1192"/>
                  </a:lnTo>
                  <a:lnTo>
                    <a:pt x="750" y="1192"/>
                  </a:lnTo>
                  <a:lnTo>
                    <a:pt x="772" y="1190"/>
                  </a:lnTo>
                  <a:lnTo>
                    <a:pt x="788" y="1190"/>
                  </a:lnTo>
                  <a:lnTo>
                    <a:pt x="798" y="1188"/>
                  </a:lnTo>
                  <a:lnTo>
                    <a:pt x="810" y="1186"/>
                  </a:lnTo>
                  <a:lnTo>
                    <a:pt x="829" y="1184"/>
                  </a:lnTo>
                  <a:lnTo>
                    <a:pt x="854" y="1182"/>
                  </a:lnTo>
                  <a:lnTo>
                    <a:pt x="880" y="1181"/>
                  </a:lnTo>
                  <a:lnTo>
                    <a:pt x="907" y="1180"/>
                  </a:lnTo>
                  <a:lnTo>
                    <a:pt x="929" y="1179"/>
                  </a:lnTo>
                  <a:lnTo>
                    <a:pt x="945" y="1178"/>
                  </a:lnTo>
                  <a:lnTo>
                    <a:pt x="950" y="1178"/>
                  </a:lnTo>
                  <a:lnTo>
                    <a:pt x="982" y="1106"/>
                  </a:lnTo>
                  <a:lnTo>
                    <a:pt x="700" y="1072"/>
                  </a:lnTo>
                  <a:lnTo>
                    <a:pt x="690" y="822"/>
                  </a:lnTo>
                  <a:lnTo>
                    <a:pt x="692" y="821"/>
                  </a:lnTo>
                  <a:lnTo>
                    <a:pt x="697" y="818"/>
                  </a:lnTo>
                  <a:lnTo>
                    <a:pt x="704" y="815"/>
                  </a:lnTo>
                  <a:lnTo>
                    <a:pt x="712" y="810"/>
                  </a:lnTo>
                  <a:lnTo>
                    <a:pt x="721" y="806"/>
                  </a:lnTo>
                  <a:lnTo>
                    <a:pt x="729" y="802"/>
                  </a:lnTo>
                  <a:lnTo>
                    <a:pt x="736" y="798"/>
                  </a:lnTo>
                  <a:lnTo>
                    <a:pt x="741" y="795"/>
                  </a:lnTo>
                  <a:lnTo>
                    <a:pt x="745" y="792"/>
                  </a:lnTo>
                  <a:lnTo>
                    <a:pt x="752" y="786"/>
                  </a:lnTo>
                  <a:lnTo>
                    <a:pt x="760" y="778"/>
                  </a:lnTo>
                  <a:lnTo>
                    <a:pt x="768" y="771"/>
                  </a:lnTo>
                  <a:lnTo>
                    <a:pt x="776" y="763"/>
                  </a:lnTo>
                  <a:lnTo>
                    <a:pt x="783" y="756"/>
                  </a:lnTo>
                  <a:lnTo>
                    <a:pt x="788" y="752"/>
                  </a:lnTo>
                  <a:lnTo>
                    <a:pt x="790" y="751"/>
                  </a:lnTo>
                  <a:lnTo>
                    <a:pt x="778" y="673"/>
                  </a:lnTo>
                  <a:lnTo>
                    <a:pt x="776" y="672"/>
                  </a:lnTo>
                  <a:lnTo>
                    <a:pt x="774" y="670"/>
                  </a:lnTo>
                  <a:lnTo>
                    <a:pt x="771" y="668"/>
                  </a:lnTo>
                  <a:lnTo>
                    <a:pt x="766" y="664"/>
                  </a:lnTo>
                  <a:lnTo>
                    <a:pt x="762" y="661"/>
                  </a:lnTo>
                  <a:lnTo>
                    <a:pt x="756" y="657"/>
                  </a:lnTo>
                  <a:lnTo>
                    <a:pt x="749" y="654"/>
                  </a:lnTo>
                  <a:lnTo>
                    <a:pt x="743" y="653"/>
                  </a:lnTo>
                  <a:lnTo>
                    <a:pt x="735" y="651"/>
                  </a:lnTo>
                  <a:lnTo>
                    <a:pt x="726" y="651"/>
                  </a:lnTo>
                  <a:lnTo>
                    <a:pt x="714" y="651"/>
                  </a:lnTo>
                  <a:lnTo>
                    <a:pt x="704" y="653"/>
                  </a:lnTo>
                  <a:lnTo>
                    <a:pt x="694" y="654"/>
                  </a:lnTo>
                  <a:lnTo>
                    <a:pt x="684" y="654"/>
                  </a:lnTo>
                  <a:lnTo>
                    <a:pt x="679" y="655"/>
                  </a:lnTo>
                  <a:lnTo>
                    <a:pt x="676" y="655"/>
                  </a:lnTo>
                  <a:lnTo>
                    <a:pt x="589" y="687"/>
                  </a:lnTo>
                  <a:lnTo>
                    <a:pt x="509" y="726"/>
                  </a:lnTo>
                  <a:lnTo>
                    <a:pt x="475" y="745"/>
                  </a:lnTo>
                  <a:lnTo>
                    <a:pt x="414" y="763"/>
                  </a:lnTo>
                  <a:lnTo>
                    <a:pt x="372" y="740"/>
                  </a:lnTo>
                  <a:lnTo>
                    <a:pt x="370" y="738"/>
                  </a:lnTo>
                  <a:lnTo>
                    <a:pt x="366" y="733"/>
                  </a:lnTo>
                  <a:lnTo>
                    <a:pt x="360" y="727"/>
                  </a:lnTo>
                  <a:lnTo>
                    <a:pt x="351" y="719"/>
                  </a:lnTo>
                  <a:lnTo>
                    <a:pt x="345" y="710"/>
                  </a:lnTo>
                  <a:lnTo>
                    <a:pt x="338" y="703"/>
                  </a:lnTo>
                  <a:lnTo>
                    <a:pt x="332" y="696"/>
                  </a:lnTo>
                  <a:lnTo>
                    <a:pt x="330" y="692"/>
                  </a:lnTo>
                  <a:lnTo>
                    <a:pt x="324" y="678"/>
                  </a:lnTo>
                  <a:lnTo>
                    <a:pt x="315" y="656"/>
                  </a:lnTo>
                  <a:lnTo>
                    <a:pt x="307" y="635"/>
                  </a:lnTo>
                  <a:lnTo>
                    <a:pt x="303" y="626"/>
                  </a:lnTo>
                  <a:lnTo>
                    <a:pt x="273" y="559"/>
                  </a:lnTo>
                  <a:lnTo>
                    <a:pt x="165" y="246"/>
                  </a:lnTo>
                  <a:lnTo>
                    <a:pt x="464" y="119"/>
                  </a:lnTo>
                  <a:lnTo>
                    <a:pt x="531" y="74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68" y="5"/>
                  </a:lnTo>
                  <a:lnTo>
                    <a:pt x="447" y="11"/>
                  </a:lnTo>
                  <a:lnTo>
                    <a:pt x="423" y="18"/>
                  </a:lnTo>
                  <a:lnTo>
                    <a:pt x="398" y="26"/>
                  </a:lnTo>
                  <a:lnTo>
                    <a:pt x="376" y="32"/>
                  </a:lnTo>
                  <a:lnTo>
                    <a:pt x="358" y="38"/>
                  </a:lnTo>
                  <a:lnTo>
                    <a:pt x="350" y="40"/>
                  </a:lnTo>
                  <a:lnTo>
                    <a:pt x="347" y="41"/>
                  </a:lnTo>
                  <a:lnTo>
                    <a:pt x="339" y="43"/>
                  </a:lnTo>
                  <a:lnTo>
                    <a:pt x="327" y="47"/>
                  </a:lnTo>
                  <a:lnTo>
                    <a:pt x="313" y="51"/>
                  </a:lnTo>
                  <a:lnTo>
                    <a:pt x="296" y="57"/>
                  </a:lnTo>
                  <a:lnTo>
                    <a:pt x="278" y="63"/>
                  </a:lnTo>
                  <a:lnTo>
                    <a:pt x="258" y="69"/>
                  </a:lnTo>
                  <a:lnTo>
                    <a:pt x="239" y="76"/>
                  </a:lnTo>
                  <a:lnTo>
                    <a:pt x="219" y="81"/>
                  </a:lnTo>
                  <a:lnTo>
                    <a:pt x="199" y="88"/>
                  </a:lnTo>
                  <a:lnTo>
                    <a:pt x="181" y="93"/>
                  </a:lnTo>
                  <a:lnTo>
                    <a:pt x="166" y="99"/>
                  </a:lnTo>
                  <a:lnTo>
                    <a:pt x="152" y="103"/>
                  </a:lnTo>
                  <a:lnTo>
                    <a:pt x="142" y="107"/>
                  </a:lnTo>
                  <a:lnTo>
                    <a:pt x="135" y="108"/>
                  </a:lnTo>
                  <a:lnTo>
                    <a:pt x="133" y="109"/>
                  </a:lnTo>
                  <a:lnTo>
                    <a:pt x="43" y="164"/>
                  </a:lnTo>
                  <a:lnTo>
                    <a:pt x="0" y="220"/>
                  </a:lnTo>
                  <a:lnTo>
                    <a:pt x="2" y="224"/>
                  </a:lnTo>
                  <a:lnTo>
                    <a:pt x="9" y="236"/>
                  </a:lnTo>
                  <a:lnTo>
                    <a:pt x="17" y="249"/>
                  </a:lnTo>
                  <a:lnTo>
                    <a:pt x="24" y="260"/>
                  </a:lnTo>
                  <a:lnTo>
                    <a:pt x="29" y="263"/>
                  </a:lnTo>
                  <a:lnTo>
                    <a:pt x="38" y="267"/>
                  </a:lnTo>
                  <a:lnTo>
                    <a:pt x="49" y="270"/>
                  </a:lnTo>
                  <a:lnTo>
                    <a:pt x="60" y="273"/>
                  </a:lnTo>
                  <a:lnTo>
                    <a:pt x="72" y="275"/>
                  </a:lnTo>
                  <a:lnTo>
                    <a:pt x="81" y="277"/>
                  </a:lnTo>
                  <a:lnTo>
                    <a:pt x="88" y="278"/>
                  </a:lnTo>
                  <a:lnTo>
                    <a:pt x="90" y="278"/>
                  </a:lnTo>
                  <a:lnTo>
                    <a:pt x="260" y="767"/>
                  </a:lnTo>
                  <a:lnTo>
                    <a:pt x="259" y="768"/>
                  </a:lnTo>
                  <a:lnTo>
                    <a:pt x="255" y="772"/>
                  </a:lnTo>
                  <a:lnTo>
                    <a:pt x="248" y="779"/>
                  </a:lnTo>
                  <a:lnTo>
                    <a:pt x="241" y="787"/>
                  </a:lnTo>
                  <a:lnTo>
                    <a:pt x="234" y="797"/>
                  </a:lnTo>
                  <a:lnTo>
                    <a:pt x="229" y="806"/>
                  </a:lnTo>
                  <a:lnTo>
                    <a:pt x="226" y="814"/>
                  </a:lnTo>
                  <a:lnTo>
                    <a:pt x="226" y="820"/>
                  </a:lnTo>
                  <a:lnTo>
                    <a:pt x="229" y="824"/>
                  </a:lnTo>
                  <a:lnTo>
                    <a:pt x="233" y="829"/>
                  </a:lnTo>
                  <a:lnTo>
                    <a:pt x="237" y="833"/>
                  </a:lnTo>
                  <a:lnTo>
                    <a:pt x="243" y="837"/>
                  </a:lnTo>
                  <a:lnTo>
                    <a:pt x="249" y="840"/>
                  </a:lnTo>
                  <a:lnTo>
                    <a:pt x="255" y="843"/>
                  </a:lnTo>
                  <a:lnTo>
                    <a:pt x="259" y="845"/>
                  </a:lnTo>
                  <a:lnTo>
                    <a:pt x="263" y="846"/>
                  </a:lnTo>
                  <a:lnTo>
                    <a:pt x="266" y="847"/>
                  </a:lnTo>
                  <a:lnTo>
                    <a:pt x="272" y="850"/>
                  </a:lnTo>
                  <a:lnTo>
                    <a:pt x="278" y="851"/>
                  </a:lnTo>
                  <a:lnTo>
                    <a:pt x="285" y="853"/>
                  </a:lnTo>
                  <a:lnTo>
                    <a:pt x="290" y="855"/>
                  </a:lnTo>
                  <a:lnTo>
                    <a:pt x="295" y="858"/>
                  </a:lnTo>
                  <a:lnTo>
                    <a:pt x="298" y="859"/>
                  </a:lnTo>
                  <a:lnTo>
                    <a:pt x="300" y="859"/>
                  </a:lnTo>
                  <a:lnTo>
                    <a:pt x="395" y="1095"/>
                  </a:lnTo>
                  <a:lnTo>
                    <a:pt x="375" y="1135"/>
                  </a:lnTo>
                  <a:lnTo>
                    <a:pt x="399" y="1172"/>
                  </a:lnTo>
                  <a:lnTo>
                    <a:pt x="427" y="1194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 flipH="1">
              <a:off x="6524164" y="5683256"/>
              <a:ext cx="1298380" cy="372693"/>
            </a:xfrm>
            <a:custGeom>
              <a:avLst/>
              <a:gdLst>
                <a:gd name="T0" fmla="*/ 801 w 804"/>
                <a:gd name="T1" fmla="*/ 126 h 242"/>
                <a:gd name="T2" fmla="*/ 774 w 804"/>
                <a:gd name="T3" fmla="*/ 126 h 242"/>
                <a:gd name="T4" fmla="*/ 729 w 804"/>
                <a:gd name="T5" fmla="*/ 127 h 242"/>
                <a:gd name="T6" fmla="*/ 672 w 804"/>
                <a:gd name="T7" fmla="*/ 127 h 242"/>
                <a:gd name="T8" fmla="*/ 611 w 804"/>
                <a:gd name="T9" fmla="*/ 128 h 242"/>
                <a:gd name="T10" fmla="*/ 553 w 804"/>
                <a:gd name="T11" fmla="*/ 128 h 242"/>
                <a:gd name="T12" fmla="*/ 505 w 804"/>
                <a:gd name="T13" fmla="*/ 128 h 242"/>
                <a:gd name="T14" fmla="*/ 476 w 804"/>
                <a:gd name="T15" fmla="*/ 128 h 242"/>
                <a:gd name="T16" fmla="*/ 440 w 804"/>
                <a:gd name="T17" fmla="*/ 126 h 242"/>
                <a:gd name="T18" fmla="*/ 385 w 804"/>
                <a:gd name="T19" fmla="*/ 120 h 242"/>
                <a:gd name="T20" fmla="*/ 334 w 804"/>
                <a:gd name="T21" fmla="*/ 111 h 242"/>
                <a:gd name="T22" fmla="*/ 292 w 804"/>
                <a:gd name="T23" fmla="*/ 101 h 242"/>
                <a:gd name="T24" fmla="*/ 255 w 804"/>
                <a:gd name="T25" fmla="*/ 89 h 242"/>
                <a:gd name="T26" fmla="*/ 227 w 804"/>
                <a:gd name="T27" fmla="*/ 80 h 242"/>
                <a:gd name="T28" fmla="*/ 208 w 804"/>
                <a:gd name="T29" fmla="*/ 72 h 242"/>
                <a:gd name="T30" fmla="*/ 197 w 804"/>
                <a:gd name="T31" fmla="*/ 68 h 242"/>
                <a:gd name="T32" fmla="*/ 90 w 804"/>
                <a:gd name="T33" fmla="*/ 0 h 242"/>
                <a:gd name="T34" fmla="*/ 0 w 804"/>
                <a:gd name="T35" fmla="*/ 73 h 242"/>
                <a:gd name="T36" fmla="*/ 25 w 804"/>
                <a:gd name="T37" fmla="*/ 88 h 242"/>
                <a:gd name="T38" fmla="*/ 81 w 804"/>
                <a:gd name="T39" fmla="*/ 120 h 242"/>
                <a:gd name="T40" fmla="*/ 140 w 804"/>
                <a:gd name="T41" fmla="*/ 154 h 242"/>
                <a:gd name="T42" fmla="*/ 173 w 804"/>
                <a:gd name="T43" fmla="*/ 173 h 242"/>
                <a:gd name="T44" fmla="*/ 186 w 804"/>
                <a:gd name="T45" fmla="*/ 178 h 242"/>
                <a:gd name="T46" fmla="*/ 210 w 804"/>
                <a:gd name="T47" fmla="*/ 186 h 242"/>
                <a:gd name="T48" fmla="*/ 242 w 804"/>
                <a:gd name="T49" fmla="*/ 196 h 242"/>
                <a:gd name="T50" fmla="*/ 278 w 804"/>
                <a:gd name="T51" fmla="*/ 207 h 242"/>
                <a:gd name="T52" fmla="*/ 314 w 804"/>
                <a:gd name="T53" fmla="*/ 217 h 242"/>
                <a:gd name="T54" fmla="*/ 346 w 804"/>
                <a:gd name="T55" fmla="*/ 227 h 242"/>
                <a:gd name="T56" fmla="*/ 370 w 804"/>
                <a:gd name="T57" fmla="*/ 235 h 242"/>
                <a:gd name="T58" fmla="*/ 383 w 804"/>
                <a:gd name="T59" fmla="*/ 240 h 242"/>
                <a:gd name="T60" fmla="*/ 394 w 804"/>
                <a:gd name="T61" fmla="*/ 242 h 242"/>
                <a:gd name="T62" fmla="*/ 418 w 804"/>
                <a:gd name="T63" fmla="*/ 242 h 242"/>
                <a:gd name="T64" fmla="*/ 452 w 804"/>
                <a:gd name="T65" fmla="*/ 241 h 242"/>
                <a:gd name="T66" fmla="*/ 492 w 804"/>
                <a:gd name="T67" fmla="*/ 240 h 242"/>
                <a:gd name="T68" fmla="*/ 538 w 804"/>
                <a:gd name="T69" fmla="*/ 238 h 242"/>
                <a:gd name="T70" fmla="*/ 587 w 804"/>
                <a:gd name="T71" fmla="*/ 235 h 242"/>
                <a:gd name="T72" fmla="*/ 637 w 804"/>
                <a:gd name="T73" fmla="*/ 233 h 242"/>
                <a:gd name="T74" fmla="*/ 687 w 804"/>
                <a:gd name="T75" fmla="*/ 23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4" h="242">
                  <a:moveTo>
                    <a:pt x="804" y="126"/>
                  </a:moveTo>
                  <a:lnTo>
                    <a:pt x="801" y="126"/>
                  </a:lnTo>
                  <a:lnTo>
                    <a:pt x="791" y="126"/>
                  </a:lnTo>
                  <a:lnTo>
                    <a:pt x="774" y="126"/>
                  </a:lnTo>
                  <a:lnTo>
                    <a:pt x="754" y="126"/>
                  </a:lnTo>
                  <a:lnTo>
                    <a:pt x="729" y="127"/>
                  </a:lnTo>
                  <a:lnTo>
                    <a:pt x="702" y="127"/>
                  </a:lnTo>
                  <a:lnTo>
                    <a:pt x="672" y="127"/>
                  </a:lnTo>
                  <a:lnTo>
                    <a:pt x="642" y="127"/>
                  </a:lnTo>
                  <a:lnTo>
                    <a:pt x="611" y="128"/>
                  </a:lnTo>
                  <a:lnTo>
                    <a:pt x="581" y="128"/>
                  </a:lnTo>
                  <a:lnTo>
                    <a:pt x="553" y="128"/>
                  </a:lnTo>
                  <a:lnTo>
                    <a:pt x="528" y="128"/>
                  </a:lnTo>
                  <a:lnTo>
                    <a:pt x="505" y="128"/>
                  </a:lnTo>
                  <a:lnTo>
                    <a:pt x="488" y="128"/>
                  </a:lnTo>
                  <a:lnTo>
                    <a:pt x="476" y="128"/>
                  </a:lnTo>
                  <a:lnTo>
                    <a:pt x="470" y="128"/>
                  </a:lnTo>
                  <a:lnTo>
                    <a:pt x="440" y="126"/>
                  </a:lnTo>
                  <a:lnTo>
                    <a:pt x="412" y="124"/>
                  </a:lnTo>
                  <a:lnTo>
                    <a:pt x="385" y="120"/>
                  </a:lnTo>
                  <a:lnTo>
                    <a:pt x="359" y="116"/>
                  </a:lnTo>
                  <a:lnTo>
                    <a:pt x="334" y="111"/>
                  </a:lnTo>
                  <a:lnTo>
                    <a:pt x="313" y="105"/>
                  </a:lnTo>
                  <a:lnTo>
                    <a:pt x="292" y="101"/>
                  </a:lnTo>
                  <a:lnTo>
                    <a:pt x="272" y="95"/>
                  </a:lnTo>
                  <a:lnTo>
                    <a:pt x="255" y="89"/>
                  </a:lnTo>
                  <a:lnTo>
                    <a:pt x="240" y="85"/>
                  </a:lnTo>
                  <a:lnTo>
                    <a:pt x="227" y="80"/>
                  </a:lnTo>
                  <a:lnTo>
                    <a:pt x="216" y="75"/>
                  </a:lnTo>
                  <a:lnTo>
                    <a:pt x="208" y="72"/>
                  </a:lnTo>
                  <a:lnTo>
                    <a:pt x="201" y="70"/>
                  </a:lnTo>
                  <a:lnTo>
                    <a:pt x="197" y="68"/>
                  </a:lnTo>
                  <a:lnTo>
                    <a:pt x="196" y="67"/>
                  </a:lnTo>
                  <a:lnTo>
                    <a:pt x="90" y="0"/>
                  </a:lnTo>
                  <a:lnTo>
                    <a:pt x="35" y="12"/>
                  </a:lnTo>
                  <a:lnTo>
                    <a:pt x="0" y="73"/>
                  </a:lnTo>
                  <a:lnTo>
                    <a:pt x="7" y="76"/>
                  </a:lnTo>
                  <a:lnTo>
                    <a:pt x="25" y="88"/>
                  </a:lnTo>
                  <a:lnTo>
                    <a:pt x="51" y="103"/>
                  </a:lnTo>
                  <a:lnTo>
                    <a:pt x="81" y="120"/>
                  </a:lnTo>
                  <a:lnTo>
                    <a:pt x="111" y="138"/>
                  </a:lnTo>
                  <a:lnTo>
                    <a:pt x="140" y="154"/>
                  </a:lnTo>
                  <a:lnTo>
                    <a:pt x="162" y="166"/>
                  </a:lnTo>
                  <a:lnTo>
                    <a:pt x="173" y="173"/>
                  </a:lnTo>
                  <a:lnTo>
                    <a:pt x="178" y="176"/>
                  </a:lnTo>
                  <a:lnTo>
                    <a:pt x="186" y="178"/>
                  </a:lnTo>
                  <a:lnTo>
                    <a:pt x="197" y="181"/>
                  </a:lnTo>
                  <a:lnTo>
                    <a:pt x="210" y="186"/>
                  </a:lnTo>
                  <a:lnTo>
                    <a:pt x="226" y="191"/>
                  </a:lnTo>
                  <a:lnTo>
                    <a:pt x="242" y="196"/>
                  </a:lnTo>
                  <a:lnTo>
                    <a:pt x="260" y="201"/>
                  </a:lnTo>
                  <a:lnTo>
                    <a:pt x="278" y="207"/>
                  </a:lnTo>
                  <a:lnTo>
                    <a:pt x="296" y="212"/>
                  </a:lnTo>
                  <a:lnTo>
                    <a:pt x="314" y="217"/>
                  </a:lnTo>
                  <a:lnTo>
                    <a:pt x="330" y="223"/>
                  </a:lnTo>
                  <a:lnTo>
                    <a:pt x="346" y="227"/>
                  </a:lnTo>
                  <a:lnTo>
                    <a:pt x="359" y="232"/>
                  </a:lnTo>
                  <a:lnTo>
                    <a:pt x="370" y="235"/>
                  </a:lnTo>
                  <a:lnTo>
                    <a:pt x="378" y="238"/>
                  </a:lnTo>
                  <a:lnTo>
                    <a:pt x="383" y="240"/>
                  </a:lnTo>
                  <a:lnTo>
                    <a:pt x="387" y="241"/>
                  </a:lnTo>
                  <a:lnTo>
                    <a:pt x="394" y="242"/>
                  </a:lnTo>
                  <a:lnTo>
                    <a:pt x="406" y="242"/>
                  </a:lnTo>
                  <a:lnTo>
                    <a:pt x="418" y="242"/>
                  </a:lnTo>
                  <a:lnTo>
                    <a:pt x="433" y="242"/>
                  </a:lnTo>
                  <a:lnTo>
                    <a:pt x="452" y="241"/>
                  </a:lnTo>
                  <a:lnTo>
                    <a:pt x="471" y="241"/>
                  </a:lnTo>
                  <a:lnTo>
                    <a:pt x="492" y="240"/>
                  </a:lnTo>
                  <a:lnTo>
                    <a:pt x="514" y="239"/>
                  </a:lnTo>
                  <a:lnTo>
                    <a:pt x="538" y="238"/>
                  </a:lnTo>
                  <a:lnTo>
                    <a:pt x="562" y="237"/>
                  </a:lnTo>
                  <a:lnTo>
                    <a:pt x="587" y="235"/>
                  </a:lnTo>
                  <a:lnTo>
                    <a:pt x="612" y="234"/>
                  </a:lnTo>
                  <a:lnTo>
                    <a:pt x="637" y="233"/>
                  </a:lnTo>
                  <a:lnTo>
                    <a:pt x="663" y="232"/>
                  </a:lnTo>
                  <a:lnTo>
                    <a:pt x="687" y="232"/>
                  </a:lnTo>
                  <a:lnTo>
                    <a:pt x="804" y="126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 flipH="1">
              <a:off x="5732862" y="5754099"/>
              <a:ext cx="484470" cy="243329"/>
            </a:xfrm>
            <a:custGeom>
              <a:avLst/>
              <a:gdLst>
                <a:gd name="T0" fmla="*/ 61 w 299"/>
                <a:gd name="T1" fmla="*/ 0 h 158"/>
                <a:gd name="T2" fmla="*/ 57 w 299"/>
                <a:gd name="T3" fmla="*/ 4 h 158"/>
                <a:gd name="T4" fmla="*/ 51 w 299"/>
                <a:gd name="T5" fmla="*/ 12 h 158"/>
                <a:gd name="T6" fmla="*/ 44 w 299"/>
                <a:gd name="T7" fmla="*/ 21 h 158"/>
                <a:gd name="T8" fmla="*/ 36 w 299"/>
                <a:gd name="T9" fmla="*/ 32 h 158"/>
                <a:gd name="T10" fmla="*/ 29 w 299"/>
                <a:gd name="T11" fmla="*/ 42 h 158"/>
                <a:gd name="T12" fmla="*/ 23 w 299"/>
                <a:gd name="T13" fmla="*/ 51 h 158"/>
                <a:gd name="T14" fmla="*/ 17 w 299"/>
                <a:gd name="T15" fmla="*/ 59 h 158"/>
                <a:gd name="T16" fmla="*/ 15 w 299"/>
                <a:gd name="T17" fmla="*/ 65 h 158"/>
                <a:gd name="T18" fmla="*/ 10 w 299"/>
                <a:gd name="T19" fmla="*/ 76 h 158"/>
                <a:gd name="T20" fmla="*/ 4 w 299"/>
                <a:gd name="T21" fmla="*/ 89 h 158"/>
                <a:gd name="T22" fmla="*/ 0 w 299"/>
                <a:gd name="T23" fmla="*/ 103 h 158"/>
                <a:gd name="T24" fmla="*/ 0 w 299"/>
                <a:gd name="T25" fmla="*/ 116 h 158"/>
                <a:gd name="T26" fmla="*/ 3 w 299"/>
                <a:gd name="T27" fmla="*/ 126 h 158"/>
                <a:gd name="T28" fmla="*/ 5 w 299"/>
                <a:gd name="T29" fmla="*/ 137 h 158"/>
                <a:gd name="T30" fmla="*/ 11 w 299"/>
                <a:gd name="T31" fmla="*/ 146 h 158"/>
                <a:gd name="T32" fmla="*/ 20 w 299"/>
                <a:gd name="T33" fmla="*/ 150 h 158"/>
                <a:gd name="T34" fmla="*/ 26 w 299"/>
                <a:gd name="T35" fmla="*/ 150 h 158"/>
                <a:gd name="T36" fmla="*/ 33 w 299"/>
                <a:gd name="T37" fmla="*/ 150 h 158"/>
                <a:gd name="T38" fmla="*/ 39 w 299"/>
                <a:gd name="T39" fmla="*/ 150 h 158"/>
                <a:gd name="T40" fmla="*/ 46 w 299"/>
                <a:gd name="T41" fmla="*/ 149 h 158"/>
                <a:gd name="T42" fmla="*/ 51 w 299"/>
                <a:gd name="T43" fmla="*/ 148 h 158"/>
                <a:gd name="T44" fmla="*/ 58 w 299"/>
                <a:gd name="T45" fmla="*/ 148 h 158"/>
                <a:gd name="T46" fmla="*/ 65 w 299"/>
                <a:gd name="T47" fmla="*/ 149 h 158"/>
                <a:gd name="T48" fmla="*/ 73 w 299"/>
                <a:gd name="T49" fmla="*/ 150 h 158"/>
                <a:gd name="T50" fmla="*/ 81 w 299"/>
                <a:gd name="T51" fmla="*/ 152 h 158"/>
                <a:gd name="T52" fmla="*/ 91 w 299"/>
                <a:gd name="T53" fmla="*/ 153 h 158"/>
                <a:gd name="T54" fmla="*/ 101 w 299"/>
                <a:gd name="T55" fmla="*/ 153 h 158"/>
                <a:gd name="T56" fmla="*/ 110 w 299"/>
                <a:gd name="T57" fmla="*/ 153 h 158"/>
                <a:gd name="T58" fmla="*/ 118 w 299"/>
                <a:gd name="T59" fmla="*/ 152 h 158"/>
                <a:gd name="T60" fmla="*/ 127 w 299"/>
                <a:gd name="T61" fmla="*/ 152 h 158"/>
                <a:gd name="T62" fmla="*/ 134 w 299"/>
                <a:gd name="T63" fmla="*/ 150 h 158"/>
                <a:gd name="T64" fmla="*/ 140 w 299"/>
                <a:gd name="T65" fmla="*/ 150 h 158"/>
                <a:gd name="T66" fmla="*/ 148 w 299"/>
                <a:gd name="T67" fmla="*/ 152 h 158"/>
                <a:gd name="T68" fmla="*/ 155 w 299"/>
                <a:gd name="T69" fmla="*/ 154 h 158"/>
                <a:gd name="T70" fmla="*/ 161 w 299"/>
                <a:gd name="T71" fmla="*/ 157 h 158"/>
                <a:gd name="T72" fmla="*/ 169 w 299"/>
                <a:gd name="T73" fmla="*/ 158 h 158"/>
                <a:gd name="T74" fmla="*/ 179 w 299"/>
                <a:gd name="T75" fmla="*/ 158 h 158"/>
                <a:gd name="T76" fmla="*/ 191 w 299"/>
                <a:gd name="T77" fmla="*/ 157 h 158"/>
                <a:gd name="T78" fmla="*/ 198 w 299"/>
                <a:gd name="T79" fmla="*/ 156 h 158"/>
                <a:gd name="T80" fmla="*/ 201 w 299"/>
                <a:gd name="T81" fmla="*/ 156 h 158"/>
                <a:gd name="T82" fmla="*/ 251 w 299"/>
                <a:gd name="T83" fmla="*/ 108 h 158"/>
                <a:gd name="T84" fmla="*/ 299 w 299"/>
                <a:gd name="T85" fmla="*/ 76 h 158"/>
                <a:gd name="T86" fmla="*/ 232 w 299"/>
                <a:gd name="T87" fmla="*/ 49 h 158"/>
                <a:gd name="T88" fmla="*/ 230 w 299"/>
                <a:gd name="T89" fmla="*/ 49 h 158"/>
                <a:gd name="T90" fmla="*/ 222 w 299"/>
                <a:gd name="T91" fmla="*/ 48 h 158"/>
                <a:gd name="T92" fmla="*/ 211 w 299"/>
                <a:gd name="T93" fmla="*/ 47 h 158"/>
                <a:gd name="T94" fmla="*/ 200 w 299"/>
                <a:gd name="T95" fmla="*/ 46 h 158"/>
                <a:gd name="T96" fmla="*/ 186 w 299"/>
                <a:gd name="T97" fmla="*/ 44 h 158"/>
                <a:gd name="T98" fmla="*/ 173 w 299"/>
                <a:gd name="T99" fmla="*/ 42 h 158"/>
                <a:gd name="T100" fmla="*/ 162 w 299"/>
                <a:gd name="T101" fmla="*/ 39 h 158"/>
                <a:gd name="T102" fmla="*/ 153 w 299"/>
                <a:gd name="T103" fmla="*/ 36 h 158"/>
                <a:gd name="T104" fmla="*/ 144 w 299"/>
                <a:gd name="T105" fmla="*/ 33 h 158"/>
                <a:gd name="T106" fmla="*/ 131 w 299"/>
                <a:gd name="T107" fmla="*/ 27 h 158"/>
                <a:gd name="T108" fmla="*/ 116 w 299"/>
                <a:gd name="T109" fmla="*/ 21 h 158"/>
                <a:gd name="T110" fmla="*/ 100 w 299"/>
                <a:gd name="T111" fmla="*/ 15 h 158"/>
                <a:gd name="T112" fmla="*/ 85 w 299"/>
                <a:gd name="T113" fmla="*/ 9 h 158"/>
                <a:gd name="T114" fmla="*/ 72 w 299"/>
                <a:gd name="T115" fmla="*/ 4 h 158"/>
                <a:gd name="T116" fmla="*/ 64 w 299"/>
                <a:gd name="T117" fmla="*/ 1 h 158"/>
                <a:gd name="T118" fmla="*/ 61 w 299"/>
                <a:gd name="T11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" h="158">
                  <a:moveTo>
                    <a:pt x="61" y="0"/>
                  </a:moveTo>
                  <a:lnTo>
                    <a:pt x="57" y="4"/>
                  </a:lnTo>
                  <a:lnTo>
                    <a:pt x="51" y="12"/>
                  </a:lnTo>
                  <a:lnTo>
                    <a:pt x="44" y="21"/>
                  </a:lnTo>
                  <a:lnTo>
                    <a:pt x="36" y="32"/>
                  </a:lnTo>
                  <a:lnTo>
                    <a:pt x="29" y="42"/>
                  </a:lnTo>
                  <a:lnTo>
                    <a:pt x="23" y="51"/>
                  </a:lnTo>
                  <a:lnTo>
                    <a:pt x="17" y="59"/>
                  </a:lnTo>
                  <a:lnTo>
                    <a:pt x="15" y="65"/>
                  </a:lnTo>
                  <a:lnTo>
                    <a:pt x="10" y="76"/>
                  </a:lnTo>
                  <a:lnTo>
                    <a:pt x="4" y="89"/>
                  </a:lnTo>
                  <a:lnTo>
                    <a:pt x="0" y="103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11" y="146"/>
                  </a:lnTo>
                  <a:lnTo>
                    <a:pt x="20" y="150"/>
                  </a:lnTo>
                  <a:lnTo>
                    <a:pt x="26" y="150"/>
                  </a:lnTo>
                  <a:lnTo>
                    <a:pt x="33" y="150"/>
                  </a:lnTo>
                  <a:lnTo>
                    <a:pt x="39" y="150"/>
                  </a:lnTo>
                  <a:lnTo>
                    <a:pt x="46" y="149"/>
                  </a:lnTo>
                  <a:lnTo>
                    <a:pt x="51" y="148"/>
                  </a:lnTo>
                  <a:lnTo>
                    <a:pt x="58" y="148"/>
                  </a:lnTo>
                  <a:lnTo>
                    <a:pt x="65" y="149"/>
                  </a:lnTo>
                  <a:lnTo>
                    <a:pt x="73" y="150"/>
                  </a:lnTo>
                  <a:lnTo>
                    <a:pt x="81" y="152"/>
                  </a:lnTo>
                  <a:lnTo>
                    <a:pt x="91" y="153"/>
                  </a:lnTo>
                  <a:lnTo>
                    <a:pt x="101" y="153"/>
                  </a:lnTo>
                  <a:lnTo>
                    <a:pt x="110" y="153"/>
                  </a:lnTo>
                  <a:lnTo>
                    <a:pt x="118" y="152"/>
                  </a:lnTo>
                  <a:lnTo>
                    <a:pt x="127" y="152"/>
                  </a:lnTo>
                  <a:lnTo>
                    <a:pt x="134" y="150"/>
                  </a:lnTo>
                  <a:lnTo>
                    <a:pt x="140" y="150"/>
                  </a:lnTo>
                  <a:lnTo>
                    <a:pt x="148" y="152"/>
                  </a:lnTo>
                  <a:lnTo>
                    <a:pt x="155" y="154"/>
                  </a:lnTo>
                  <a:lnTo>
                    <a:pt x="161" y="157"/>
                  </a:lnTo>
                  <a:lnTo>
                    <a:pt x="169" y="158"/>
                  </a:lnTo>
                  <a:lnTo>
                    <a:pt x="179" y="158"/>
                  </a:lnTo>
                  <a:lnTo>
                    <a:pt x="191" y="157"/>
                  </a:lnTo>
                  <a:lnTo>
                    <a:pt x="198" y="156"/>
                  </a:lnTo>
                  <a:lnTo>
                    <a:pt x="201" y="156"/>
                  </a:lnTo>
                  <a:lnTo>
                    <a:pt x="251" y="108"/>
                  </a:lnTo>
                  <a:lnTo>
                    <a:pt x="299" y="76"/>
                  </a:lnTo>
                  <a:lnTo>
                    <a:pt x="232" y="49"/>
                  </a:lnTo>
                  <a:lnTo>
                    <a:pt x="230" y="49"/>
                  </a:lnTo>
                  <a:lnTo>
                    <a:pt x="222" y="48"/>
                  </a:lnTo>
                  <a:lnTo>
                    <a:pt x="211" y="47"/>
                  </a:lnTo>
                  <a:lnTo>
                    <a:pt x="200" y="46"/>
                  </a:lnTo>
                  <a:lnTo>
                    <a:pt x="186" y="44"/>
                  </a:lnTo>
                  <a:lnTo>
                    <a:pt x="173" y="42"/>
                  </a:lnTo>
                  <a:lnTo>
                    <a:pt x="162" y="39"/>
                  </a:lnTo>
                  <a:lnTo>
                    <a:pt x="153" y="36"/>
                  </a:lnTo>
                  <a:lnTo>
                    <a:pt x="144" y="33"/>
                  </a:lnTo>
                  <a:lnTo>
                    <a:pt x="131" y="27"/>
                  </a:lnTo>
                  <a:lnTo>
                    <a:pt x="116" y="21"/>
                  </a:lnTo>
                  <a:lnTo>
                    <a:pt x="100" y="15"/>
                  </a:lnTo>
                  <a:lnTo>
                    <a:pt x="85" y="9"/>
                  </a:lnTo>
                  <a:lnTo>
                    <a:pt x="72" y="4"/>
                  </a:lnTo>
                  <a:lnTo>
                    <a:pt x="64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 flipH="1">
              <a:off x="6320686" y="3508707"/>
              <a:ext cx="1350057" cy="1124236"/>
            </a:xfrm>
            <a:custGeom>
              <a:avLst/>
              <a:gdLst>
                <a:gd name="T0" fmla="*/ 127 w 835"/>
                <a:gd name="T1" fmla="*/ 132 h 730"/>
                <a:gd name="T2" fmla="*/ 94 w 835"/>
                <a:gd name="T3" fmla="*/ 185 h 730"/>
                <a:gd name="T4" fmla="*/ 39 w 835"/>
                <a:gd name="T5" fmla="*/ 281 h 730"/>
                <a:gd name="T6" fmla="*/ 13 w 835"/>
                <a:gd name="T7" fmla="*/ 362 h 730"/>
                <a:gd name="T8" fmla="*/ 0 w 835"/>
                <a:gd name="T9" fmla="*/ 543 h 730"/>
                <a:gd name="T10" fmla="*/ 17 w 835"/>
                <a:gd name="T11" fmla="*/ 581 h 730"/>
                <a:gd name="T12" fmla="*/ 48 w 835"/>
                <a:gd name="T13" fmla="*/ 649 h 730"/>
                <a:gd name="T14" fmla="*/ 64 w 835"/>
                <a:gd name="T15" fmla="*/ 678 h 730"/>
                <a:gd name="T16" fmla="*/ 79 w 835"/>
                <a:gd name="T17" fmla="*/ 695 h 730"/>
                <a:gd name="T18" fmla="*/ 96 w 835"/>
                <a:gd name="T19" fmla="*/ 708 h 730"/>
                <a:gd name="T20" fmla="*/ 115 w 835"/>
                <a:gd name="T21" fmla="*/ 710 h 730"/>
                <a:gd name="T22" fmla="*/ 145 w 835"/>
                <a:gd name="T23" fmla="*/ 704 h 730"/>
                <a:gd name="T24" fmla="*/ 161 w 835"/>
                <a:gd name="T25" fmla="*/ 700 h 730"/>
                <a:gd name="T26" fmla="*/ 188 w 835"/>
                <a:gd name="T27" fmla="*/ 685 h 730"/>
                <a:gd name="T28" fmla="*/ 236 w 835"/>
                <a:gd name="T29" fmla="*/ 660 h 730"/>
                <a:gd name="T30" fmla="*/ 265 w 835"/>
                <a:gd name="T31" fmla="*/ 650 h 730"/>
                <a:gd name="T32" fmla="*/ 314 w 835"/>
                <a:gd name="T33" fmla="*/ 632 h 730"/>
                <a:gd name="T34" fmla="*/ 366 w 835"/>
                <a:gd name="T35" fmla="*/ 615 h 730"/>
                <a:gd name="T36" fmla="*/ 392 w 835"/>
                <a:gd name="T37" fmla="*/ 610 h 730"/>
                <a:gd name="T38" fmla="*/ 410 w 835"/>
                <a:gd name="T39" fmla="*/ 604 h 730"/>
                <a:gd name="T40" fmla="*/ 424 w 835"/>
                <a:gd name="T41" fmla="*/ 600 h 730"/>
                <a:gd name="T42" fmla="*/ 456 w 835"/>
                <a:gd name="T43" fmla="*/ 608 h 730"/>
                <a:gd name="T44" fmla="*/ 486 w 835"/>
                <a:gd name="T45" fmla="*/ 624 h 730"/>
                <a:gd name="T46" fmla="*/ 503 w 835"/>
                <a:gd name="T47" fmla="*/ 698 h 730"/>
                <a:gd name="T48" fmla="*/ 522 w 835"/>
                <a:gd name="T49" fmla="*/ 708 h 730"/>
                <a:gd name="T50" fmla="*/ 556 w 835"/>
                <a:gd name="T51" fmla="*/ 725 h 730"/>
                <a:gd name="T52" fmla="*/ 580 w 835"/>
                <a:gd name="T53" fmla="*/ 727 h 730"/>
                <a:gd name="T54" fmla="*/ 622 w 835"/>
                <a:gd name="T55" fmla="*/ 708 h 730"/>
                <a:gd name="T56" fmla="*/ 657 w 835"/>
                <a:gd name="T57" fmla="*/ 689 h 730"/>
                <a:gd name="T58" fmla="*/ 806 w 835"/>
                <a:gd name="T59" fmla="*/ 608 h 730"/>
                <a:gd name="T60" fmla="*/ 829 w 835"/>
                <a:gd name="T61" fmla="*/ 464 h 730"/>
                <a:gd name="T62" fmla="*/ 833 w 835"/>
                <a:gd name="T63" fmla="*/ 397 h 730"/>
                <a:gd name="T64" fmla="*/ 824 w 835"/>
                <a:gd name="T65" fmla="*/ 362 h 730"/>
                <a:gd name="T66" fmla="*/ 794 w 835"/>
                <a:gd name="T67" fmla="*/ 323 h 730"/>
                <a:gd name="T68" fmla="*/ 769 w 835"/>
                <a:gd name="T69" fmla="*/ 304 h 730"/>
                <a:gd name="T70" fmla="*/ 739 w 835"/>
                <a:gd name="T71" fmla="*/ 275 h 730"/>
                <a:gd name="T72" fmla="*/ 724 w 835"/>
                <a:gd name="T73" fmla="*/ 254 h 730"/>
                <a:gd name="T74" fmla="*/ 683 w 835"/>
                <a:gd name="T75" fmla="*/ 192 h 730"/>
                <a:gd name="T76" fmla="*/ 643 w 835"/>
                <a:gd name="T77" fmla="*/ 132 h 730"/>
                <a:gd name="T78" fmla="*/ 632 w 835"/>
                <a:gd name="T79" fmla="*/ 112 h 730"/>
                <a:gd name="T80" fmla="*/ 608 w 835"/>
                <a:gd name="T81" fmla="*/ 80 h 730"/>
                <a:gd name="T82" fmla="*/ 589 w 835"/>
                <a:gd name="T83" fmla="*/ 56 h 730"/>
                <a:gd name="T84" fmla="*/ 572 w 835"/>
                <a:gd name="T85" fmla="*/ 41 h 730"/>
                <a:gd name="T86" fmla="*/ 546 w 835"/>
                <a:gd name="T87" fmla="*/ 24 h 730"/>
                <a:gd name="T88" fmla="*/ 519 w 835"/>
                <a:gd name="T89" fmla="*/ 9 h 730"/>
                <a:gd name="T90" fmla="*/ 503 w 835"/>
                <a:gd name="T91" fmla="*/ 3 h 730"/>
                <a:gd name="T92" fmla="*/ 488 w 835"/>
                <a:gd name="T93" fmla="*/ 1 h 730"/>
                <a:gd name="T94" fmla="*/ 466 w 835"/>
                <a:gd name="T95" fmla="*/ 0 h 730"/>
                <a:gd name="T96" fmla="*/ 415 w 835"/>
                <a:gd name="T97" fmla="*/ 1 h 730"/>
                <a:gd name="T98" fmla="*/ 348 w 835"/>
                <a:gd name="T99" fmla="*/ 3 h 730"/>
                <a:gd name="T100" fmla="*/ 281 w 835"/>
                <a:gd name="T101" fmla="*/ 5 h 730"/>
                <a:gd name="T102" fmla="*/ 236 w 835"/>
                <a:gd name="T103" fmla="*/ 8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5" h="730">
                  <a:moveTo>
                    <a:pt x="226" y="8"/>
                  </a:moveTo>
                  <a:lnTo>
                    <a:pt x="196" y="63"/>
                  </a:lnTo>
                  <a:lnTo>
                    <a:pt x="127" y="132"/>
                  </a:lnTo>
                  <a:lnTo>
                    <a:pt x="122" y="139"/>
                  </a:lnTo>
                  <a:lnTo>
                    <a:pt x="111" y="158"/>
                  </a:lnTo>
                  <a:lnTo>
                    <a:pt x="94" y="185"/>
                  </a:lnTo>
                  <a:lnTo>
                    <a:pt x="76" y="217"/>
                  </a:lnTo>
                  <a:lnTo>
                    <a:pt x="56" y="249"/>
                  </a:lnTo>
                  <a:lnTo>
                    <a:pt x="39" y="281"/>
                  </a:lnTo>
                  <a:lnTo>
                    <a:pt x="25" y="305"/>
                  </a:lnTo>
                  <a:lnTo>
                    <a:pt x="18" y="319"/>
                  </a:lnTo>
                  <a:lnTo>
                    <a:pt x="13" y="362"/>
                  </a:lnTo>
                  <a:lnTo>
                    <a:pt x="6" y="438"/>
                  </a:lnTo>
                  <a:lnTo>
                    <a:pt x="2" y="511"/>
                  </a:lnTo>
                  <a:lnTo>
                    <a:pt x="0" y="543"/>
                  </a:lnTo>
                  <a:lnTo>
                    <a:pt x="2" y="548"/>
                  </a:lnTo>
                  <a:lnTo>
                    <a:pt x="8" y="562"/>
                  </a:lnTo>
                  <a:lnTo>
                    <a:pt x="17" y="581"/>
                  </a:lnTo>
                  <a:lnTo>
                    <a:pt x="28" y="604"/>
                  </a:lnTo>
                  <a:lnTo>
                    <a:pt x="38" y="627"/>
                  </a:lnTo>
                  <a:lnTo>
                    <a:pt x="48" y="649"/>
                  </a:lnTo>
                  <a:lnTo>
                    <a:pt x="56" y="665"/>
                  </a:lnTo>
                  <a:lnTo>
                    <a:pt x="61" y="673"/>
                  </a:lnTo>
                  <a:lnTo>
                    <a:pt x="64" y="678"/>
                  </a:lnTo>
                  <a:lnTo>
                    <a:pt x="69" y="684"/>
                  </a:lnTo>
                  <a:lnTo>
                    <a:pt x="74" y="689"/>
                  </a:lnTo>
                  <a:lnTo>
                    <a:pt x="79" y="695"/>
                  </a:lnTo>
                  <a:lnTo>
                    <a:pt x="84" y="700"/>
                  </a:lnTo>
                  <a:lnTo>
                    <a:pt x="90" y="704"/>
                  </a:lnTo>
                  <a:lnTo>
                    <a:pt x="96" y="708"/>
                  </a:lnTo>
                  <a:lnTo>
                    <a:pt x="100" y="710"/>
                  </a:lnTo>
                  <a:lnTo>
                    <a:pt x="107" y="710"/>
                  </a:lnTo>
                  <a:lnTo>
                    <a:pt x="115" y="710"/>
                  </a:lnTo>
                  <a:lnTo>
                    <a:pt x="126" y="708"/>
                  </a:lnTo>
                  <a:lnTo>
                    <a:pt x="136" y="707"/>
                  </a:lnTo>
                  <a:lnTo>
                    <a:pt x="145" y="704"/>
                  </a:lnTo>
                  <a:lnTo>
                    <a:pt x="153" y="702"/>
                  </a:lnTo>
                  <a:lnTo>
                    <a:pt x="159" y="701"/>
                  </a:lnTo>
                  <a:lnTo>
                    <a:pt x="161" y="700"/>
                  </a:lnTo>
                  <a:lnTo>
                    <a:pt x="165" y="698"/>
                  </a:lnTo>
                  <a:lnTo>
                    <a:pt x="174" y="693"/>
                  </a:lnTo>
                  <a:lnTo>
                    <a:pt x="188" y="685"/>
                  </a:lnTo>
                  <a:lnTo>
                    <a:pt x="204" y="676"/>
                  </a:lnTo>
                  <a:lnTo>
                    <a:pt x="221" y="668"/>
                  </a:lnTo>
                  <a:lnTo>
                    <a:pt x="236" y="660"/>
                  </a:lnTo>
                  <a:lnTo>
                    <a:pt x="249" y="655"/>
                  </a:lnTo>
                  <a:lnTo>
                    <a:pt x="257" y="653"/>
                  </a:lnTo>
                  <a:lnTo>
                    <a:pt x="265" y="650"/>
                  </a:lnTo>
                  <a:lnTo>
                    <a:pt x="279" y="647"/>
                  </a:lnTo>
                  <a:lnTo>
                    <a:pt x="295" y="640"/>
                  </a:lnTo>
                  <a:lnTo>
                    <a:pt x="314" y="632"/>
                  </a:lnTo>
                  <a:lnTo>
                    <a:pt x="333" y="625"/>
                  </a:lnTo>
                  <a:lnTo>
                    <a:pt x="351" y="618"/>
                  </a:lnTo>
                  <a:lnTo>
                    <a:pt x="366" y="615"/>
                  </a:lnTo>
                  <a:lnTo>
                    <a:pt x="377" y="612"/>
                  </a:lnTo>
                  <a:lnTo>
                    <a:pt x="385" y="612"/>
                  </a:lnTo>
                  <a:lnTo>
                    <a:pt x="392" y="610"/>
                  </a:lnTo>
                  <a:lnTo>
                    <a:pt x="399" y="609"/>
                  </a:lnTo>
                  <a:lnTo>
                    <a:pt x="404" y="607"/>
                  </a:lnTo>
                  <a:lnTo>
                    <a:pt x="410" y="604"/>
                  </a:lnTo>
                  <a:lnTo>
                    <a:pt x="415" y="602"/>
                  </a:lnTo>
                  <a:lnTo>
                    <a:pt x="419" y="601"/>
                  </a:lnTo>
                  <a:lnTo>
                    <a:pt x="424" y="600"/>
                  </a:lnTo>
                  <a:lnTo>
                    <a:pt x="434" y="600"/>
                  </a:lnTo>
                  <a:lnTo>
                    <a:pt x="445" y="603"/>
                  </a:lnTo>
                  <a:lnTo>
                    <a:pt x="456" y="608"/>
                  </a:lnTo>
                  <a:lnTo>
                    <a:pt x="468" y="612"/>
                  </a:lnTo>
                  <a:lnTo>
                    <a:pt x="478" y="618"/>
                  </a:lnTo>
                  <a:lnTo>
                    <a:pt x="486" y="624"/>
                  </a:lnTo>
                  <a:lnTo>
                    <a:pt x="491" y="627"/>
                  </a:lnTo>
                  <a:lnTo>
                    <a:pt x="493" y="628"/>
                  </a:lnTo>
                  <a:lnTo>
                    <a:pt x="503" y="698"/>
                  </a:lnTo>
                  <a:lnTo>
                    <a:pt x="506" y="699"/>
                  </a:lnTo>
                  <a:lnTo>
                    <a:pt x="513" y="702"/>
                  </a:lnTo>
                  <a:lnTo>
                    <a:pt x="522" y="708"/>
                  </a:lnTo>
                  <a:lnTo>
                    <a:pt x="533" y="714"/>
                  </a:lnTo>
                  <a:lnTo>
                    <a:pt x="545" y="719"/>
                  </a:lnTo>
                  <a:lnTo>
                    <a:pt x="556" y="725"/>
                  </a:lnTo>
                  <a:lnTo>
                    <a:pt x="566" y="729"/>
                  </a:lnTo>
                  <a:lnTo>
                    <a:pt x="572" y="730"/>
                  </a:lnTo>
                  <a:lnTo>
                    <a:pt x="580" y="727"/>
                  </a:lnTo>
                  <a:lnTo>
                    <a:pt x="592" y="723"/>
                  </a:lnTo>
                  <a:lnTo>
                    <a:pt x="606" y="716"/>
                  </a:lnTo>
                  <a:lnTo>
                    <a:pt x="622" y="708"/>
                  </a:lnTo>
                  <a:lnTo>
                    <a:pt x="636" y="701"/>
                  </a:lnTo>
                  <a:lnTo>
                    <a:pt x="648" y="694"/>
                  </a:lnTo>
                  <a:lnTo>
                    <a:pt x="657" y="689"/>
                  </a:lnTo>
                  <a:lnTo>
                    <a:pt x="660" y="687"/>
                  </a:lnTo>
                  <a:lnTo>
                    <a:pt x="772" y="557"/>
                  </a:lnTo>
                  <a:lnTo>
                    <a:pt x="806" y="608"/>
                  </a:lnTo>
                  <a:lnTo>
                    <a:pt x="811" y="581"/>
                  </a:lnTo>
                  <a:lnTo>
                    <a:pt x="820" y="524"/>
                  </a:lnTo>
                  <a:lnTo>
                    <a:pt x="829" y="464"/>
                  </a:lnTo>
                  <a:lnTo>
                    <a:pt x="835" y="433"/>
                  </a:lnTo>
                  <a:lnTo>
                    <a:pt x="835" y="419"/>
                  </a:lnTo>
                  <a:lnTo>
                    <a:pt x="833" y="397"/>
                  </a:lnTo>
                  <a:lnTo>
                    <a:pt x="829" y="377"/>
                  </a:lnTo>
                  <a:lnTo>
                    <a:pt x="827" y="368"/>
                  </a:lnTo>
                  <a:lnTo>
                    <a:pt x="824" y="362"/>
                  </a:lnTo>
                  <a:lnTo>
                    <a:pt x="814" y="349"/>
                  </a:lnTo>
                  <a:lnTo>
                    <a:pt x="803" y="334"/>
                  </a:lnTo>
                  <a:lnTo>
                    <a:pt x="794" y="323"/>
                  </a:lnTo>
                  <a:lnTo>
                    <a:pt x="788" y="319"/>
                  </a:lnTo>
                  <a:lnTo>
                    <a:pt x="780" y="312"/>
                  </a:lnTo>
                  <a:lnTo>
                    <a:pt x="769" y="304"/>
                  </a:lnTo>
                  <a:lnTo>
                    <a:pt x="759" y="293"/>
                  </a:lnTo>
                  <a:lnTo>
                    <a:pt x="749" y="284"/>
                  </a:lnTo>
                  <a:lnTo>
                    <a:pt x="739" y="275"/>
                  </a:lnTo>
                  <a:lnTo>
                    <a:pt x="733" y="268"/>
                  </a:lnTo>
                  <a:lnTo>
                    <a:pt x="729" y="262"/>
                  </a:lnTo>
                  <a:lnTo>
                    <a:pt x="724" y="254"/>
                  </a:lnTo>
                  <a:lnTo>
                    <a:pt x="713" y="237"/>
                  </a:lnTo>
                  <a:lnTo>
                    <a:pt x="699" y="216"/>
                  </a:lnTo>
                  <a:lnTo>
                    <a:pt x="683" y="192"/>
                  </a:lnTo>
                  <a:lnTo>
                    <a:pt x="667" y="169"/>
                  </a:lnTo>
                  <a:lnTo>
                    <a:pt x="653" y="147"/>
                  </a:lnTo>
                  <a:lnTo>
                    <a:pt x="643" y="132"/>
                  </a:lnTo>
                  <a:lnTo>
                    <a:pt x="639" y="124"/>
                  </a:lnTo>
                  <a:lnTo>
                    <a:pt x="637" y="119"/>
                  </a:lnTo>
                  <a:lnTo>
                    <a:pt x="632" y="112"/>
                  </a:lnTo>
                  <a:lnTo>
                    <a:pt x="625" y="102"/>
                  </a:lnTo>
                  <a:lnTo>
                    <a:pt x="617" y="92"/>
                  </a:lnTo>
                  <a:lnTo>
                    <a:pt x="608" y="80"/>
                  </a:lnTo>
                  <a:lnTo>
                    <a:pt x="600" y="70"/>
                  </a:lnTo>
                  <a:lnTo>
                    <a:pt x="593" y="62"/>
                  </a:lnTo>
                  <a:lnTo>
                    <a:pt x="589" y="56"/>
                  </a:lnTo>
                  <a:lnTo>
                    <a:pt x="585" y="51"/>
                  </a:lnTo>
                  <a:lnTo>
                    <a:pt x="579" y="47"/>
                  </a:lnTo>
                  <a:lnTo>
                    <a:pt x="572" y="41"/>
                  </a:lnTo>
                  <a:lnTo>
                    <a:pt x="564" y="35"/>
                  </a:lnTo>
                  <a:lnTo>
                    <a:pt x="555" y="29"/>
                  </a:lnTo>
                  <a:lnTo>
                    <a:pt x="546" y="24"/>
                  </a:lnTo>
                  <a:lnTo>
                    <a:pt x="537" y="18"/>
                  </a:lnTo>
                  <a:lnTo>
                    <a:pt x="528" y="13"/>
                  </a:lnTo>
                  <a:lnTo>
                    <a:pt x="519" y="9"/>
                  </a:lnTo>
                  <a:lnTo>
                    <a:pt x="513" y="5"/>
                  </a:lnTo>
                  <a:lnTo>
                    <a:pt x="508" y="4"/>
                  </a:lnTo>
                  <a:lnTo>
                    <a:pt x="503" y="3"/>
                  </a:lnTo>
                  <a:lnTo>
                    <a:pt x="499" y="2"/>
                  </a:lnTo>
                  <a:lnTo>
                    <a:pt x="494" y="1"/>
                  </a:lnTo>
                  <a:lnTo>
                    <a:pt x="488" y="1"/>
                  </a:lnTo>
                  <a:lnTo>
                    <a:pt x="483" y="0"/>
                  </a:lnTo>
                  <a:lnTo>
                    <a:pt x="477" y="0"/>
                  </a:lnTo>
                  <a:lnTo>
                    <a:pt x="466" y="0"/>
                  </a:lnTo>
                  <a:lnTo>
                    <a:pt x="451" y="0"/>
                  </a:lnTo>
                  <a:lnTo>
                    <a:pt x="434" y="0"/>
                  </a:lnTo>
                  <a:lnTo>
                    <a:pt x="415" y="1"/>
                  </a:lnTo>
                  <a:lnTo>
                    <a:pt x="393" y="1"/>
                  </a:lnTo>
                  <a:lnTo>
                    <a:pt x="371" y="2"/>
                  </a:lnTo>
                  <a:lnTo>
                    <a:pt x="348" y="3"/>
                  </a:lnTo>
                  <a:lnTo>
                    <a:pt x="325" y="4"/>
                  </a:lnTo>
                  <a:lnTo>
                    <a:pt x="302" y="4"/>
                  </a:lnTo>
                  <a:lnTo>
                    <a:pt x="281" y="5"/>
                  </a:lnTo>
                  <a:lnTo>
                    <a:pt x="264" y="6"/>
                  </a:lnTo>
                  <a:lnTo>
                    <a:pt x="248" y="6"/>
                  </a:lnTo>
                  <a:lnTo>
                    <a:pt x="236" y="8"/>
                  </a:lnTo>
                  <a:lnTo>
                    <a:pt x="228" y="8"/>
                  </a:lnTo>
                  <a:lnTo>
                    <a:pt x="226" y="8"/>
                  </a:lnTo>
                  <a:close/>
                </a:path>
              </a:pathLst>
            </a:custGeom>
            <a:solidFill>
              <a:srgbClr val="FFF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 flipH="1">
              <a:off x="6866521" y="3043614"/>
              <a:ext cx="565216" cy="745383"/>
            </a:xfrm>
            <a:custGeom>
              <a:avLst/>
              <a:gdLst>
                <a:gd name="T0" fmla="*/ 35 w 350"/>
                <a:gd name="T1" fmla="*/ 171 h 482"/>
                <a:gd name="T2" fmla="*/ 13 w 350"/>
                <a:gd name="T3" fmla="*/ 182 h 482"/>
                <a:gd name="T4" fmla="*/ 1 w 350"/>
                <a:gd name="T5" fmla="*/ 199 h 482"/>
                <a:gd name="T6" fmla="*/ 5 w 350"/>
                <a:gd name="T7" fmla="*/ 227 h 482"/>
                <a:gd name="T8" fmla="*/ 23 w 350"/>
                <a:gd name="T9" fmla="*/ 252 h 482"/>
                <a:gd name="T10" fmla="*/ 61 w 350"/>
                <a:gd name="T11" fmla="*/ 265 h 482"/>
                <a:gd name="T12" fmla="*/ 71 w 350"/>
                <a:gd name="T13" fmla="*/ 276 h 482"/>
                <a:gd name="T14" fmla="*/ 88 w 350"/>
                <a:gd name="T15" fmla="*/ 305 h 482"/>
                <a:gd name="T16" fmla="*/ 105 w 350"/>
                <a:gd name="T17" fmla="*/ 331 h 482"/>
                <a:gd name="T18" fmla="*/ 114 w 350"/>
                <a:gd name="T19" fmla="*/ 342 h 482"/>
                <a:gd name="T20" fmla="*/ 102 w 350"/>
                <a:gd name="T21" fmla="*/ 364 h 482"/>
                <a:gd name="T22" fmla="*/ 110 w 350"/>
                <a:gd name="T23" fmla="*/ 371 h 482"/>
                <a:gd name="T24" fmla="*/ 122 w 350"/>
                <a:gd name="T25" fmla="*/ 382 h 482"/>
                <a:gd name="T26" fmla="*/ 136 w 350"/>
                <a:gd name="T27" fmla="*/ 394 h 482"/>
                <a:gd name="T28" fmla="*/ 150 w 350"/>
                <a:gd name="T29" fmla="*/ 404 h 482"/>
                <a:gd name="T30" fmla="*/ 170 w 350"/>
                <a:gd name="T31" fmla="*/ 414 h 482"/>
                <a:gd name="T32" fmla="*/ 191 w 350"/>
                <a:gd name="T33" fmla="*/ 424 h 482"/>
                <a:gd name="T34" fmla="*/ 209 w 350"/>
                <a:gd name="T35" fmla="*/ 433 h 482"/>
                <a:gd name="T36" fmla="*/ 219 w 350"/>
                <a:gd name="T37" fmla="*/ 442 h 482"/>
                <a:gd name="T38" fmla="*/ 234 w 350"/>
                <a:gd name="T39" fmla="*/ 454 h 482"/>
                <a:gd name="T40" fmla="*/ 251 w 350"/>
                <a:gd name="T41" fmla="*/ 467 h 482"/>
                <a:gd name="T42" fmla="*/ 263 w 350"/>
                <a:gd name="T43" fmla="*/ 479 h 482"/>
                <a:gd name="T44" fmla="*/ 271 w 350"/>
                <a:gd name="T45" fmla="*/ 481 h 482"/>
                <a:gd name="T46" fmla="*/ 293 w 350"/>
                <a:gd name="T47" fmla="*/ 456 h 482"/>
                <a:gd name="T48" fmla="*/ 312 w 350"/>
                <a:gd name="T49" fmla="*/ 407 h 482"/>
                <a:gd name="T50" fmla="*/ 304 w 350"/>
                <a:gd name="T51" fmla="*/ 318 h 482"/>
                <a:gd name="T52" fmla="*/ 309 w 350"/>
                <a:gd name="T53" fmla="*/ 311 h 482"/>
                <a:gd name="T54" fmla="*/ 320 w 350"/>
                <a:gd name="T55" fmla="*/ 296 h 482"/>
                <a:gd name="T56" fmla="*/ 332 w 350"/>
                <a:gd name="T57" fmla="*/ 278 h 482"/>
                <a:gd name="T58" fmla="*/ 339 w 350"/>
                <a:gd name="T59" fmla="*/ 267 h 482"/>
                <a:gd name="T60" fmla="*/ 347 w 350"/>
                <a:gd name="T61" fmla="*/ 243 h 482"/>
                <a:gd name="T62" fmla="*/ 350 w 350"/>
                <a:gd name="T63" fmla="*/ 217 h 482"/>
                <a:gd name="T64" fmla="*/ 342 w 350"/>
                <a:gd name="T65" fmla="*/ 174 h 482"/>
                <a:gd name="T66" fmla="*/ 334 w 350"/>
                <a:gd name="T67" fmla="*/ 132 h 482"/>
                <a:gd name="T68" fmla="*/ 329 w 350"/>
                <a:gd name="T69" fmla="*/ 116 h 482"/>
                <a:gd name="T70" fmla="*/ 315 w 350"/>
                <a:gd name="T71" fmla="*/ 90 h 482"/>
                <a:gd name="T72" fmla="*/ 300 w 350"/>
                <a:gd name="T73" fmla="*/ 64 h 482"/>
                <a:gd name="T74" fmla="*/ 294 w 350"/>
                <a:gd name="T75" fmla="*/ 53 h 482"/>
                <a:gd name="T76" fmla="*/ 223 w 350"/>
                <a:gd name="T77" fmla="*/ 8 h 482"/>
                <a:gd name="T78" fmla="*/ 206 w 350"/>
                <a:gd name="T79" fmla="*/ 6 h 482"/>
                <a:gd name="T80" fmla="*/ 183 w 350"/>
                <a:gd name="T81" fmla="*/ 3 h 482"/>
                <a:gd name="T82" fmla="*/ 159 w 350"/>
                <a:gd name="T83" fmla="*/ 1 h 482"/>
                <a:gd name="T84" fmla="*/ 137 w 350"/>
                <a:gd name="T85" fmla="*/ 0 h 482"/>
                <a:gd name="T86" fmla="*/ 105 w 350"/>
                <a:gd name="T87" fmla="*/ 9 h 482"/>
                <a:gd name="T88" fmla="*/ 72 w 350"/>
                <a:gd name="T89" fmla="*/ 23 h 482"/>
                <a:gd name="T90" fmla="*/ 49 w 350"/>
                <a:gd name="T91" fmla="*/ 33 h 482"/>
                <a:gd name="T92" fmla="*/ 42 w 350"/>
                <a:gd name="T93" fmla="*/ 40 h 482"/>
                <a:gd name="T94" fmla="*/ 24 w 350"/>
                <a:gd name="T95" fmla="*/ 67 h 482"/>
                <a:gd name="T96" fmla="*/ 24 w 350"/>
                <a:gd name="T97" fmla="*/ 90 h 482"/>
                <a:gd name="T98" fmla="*/ 37 w 350"/>
                <a:gd name="T99" fmla="*/ 133 h 482"/>
                <a:gd name="T100" fmla="*/ 61 w 350"/>
                <a:gd name="T101" fmla="*/ 17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0" h="482">
                  <a:moveTo>
                    <a:pt x="61" y="177"/>
                  </a:moveTo>
                  <a:lnTo>
                    <a:pt x="35" y="171"/>
                  </a:lnTo>
                  <a:lnTo>
                    <a:pt x="15" y="179"/>
                  </a:lnTo>
                  <a:lnTo>
                    <a:pt x="13" y="182"/>
                  </a:lnTo>
                  <a:lnTo>
                    <a:pt x="6" y="189"/>
                  </a:lnTo>
                  <a:lnTo>
                    <a:pt x="1" y="199"/>
                  </a:lnTo>
                  <a:lnTo>
                    <a:pt x="0" y="212"/>
                  </a:lnTo>
                  <a:lnTo>
                    <a:pt x="5" y="227"/>
                  </a:lnTo>
                  <a:lnTo>
                    <a:pt x="14" y="240"/>
                  </a:lnTo>
                  <a:lnTo>
                    <a:pt x="23" y="252"/>
                  </a:lnTo>
                  <a:lnTo>
                    <a:pt x="27" y="257"/>
                  </a:lnTo>
                  <a:lnTo>
                    <a:pt x="61" y="265"/>
                  </a:lnTo>
                  <a:lnTo>
                    <a:pt x="64" y="268"/>
                  </a:lnTo>
                  <a:lnTo>
                    <a:pt x="71" y="276"/>
                  </a:lnTo>
                  <a:lnTo>
                    <a:pt x="79" y="290"/>
                  </a:lnTo>
                  <a:lnTo>
                    <a:pt x="88" y="305"/>
                  </a:lnTo>
                  <a:lnTo>
                    <a:pt x="96" y="320"/>
                  </a:lnTo>
                  <a:lnTo>
                    <a:pt x="105" y="331"/>
                  </a:lnTo>
                  <a:lnTo>
                    <a:pt x="112" y="340"/>
                  </a:lnTo>
                  <a:lnTo>
                    <a:pt x="114" y="342"/>
                  </a:lnTo>
                  <a:lnTo>
                    <a:pt x="100" y="363"/>
                  </a:lnTo>
                  <a:lnTo>
                    <a:pt x="102" y="364"/>
                  </a:lnTo>
                  <a:lnTo>
                    <a:pt x="105" y="366"/>
                  </a:lnTo>
                  <a:lnTo>
                    <a:pt x="110" y="371"/>
                  </a:lnTo>
                  <a:lnTo>
                    <a:pt x="115" y="376"/>
                  </a:lnTo>
                  <a:lnTo>
                    <a:pt x="122" y="382"/>
                  </a:lnTo>
                  <a:lnTo>
                    <a:pt x="129" y="388"/>
                  </a:lnTo>
                  <a:lnTo>
                    <a:pt x="136" y="394"/>
                  </a:lnTo>
                  <a:lnTo>
                    <a:pt x="143" y="399"/>
                  </a:lnTo>
                  <a:lnTo>
                    <a:pt x="150" y="404"/>
                  </a:lnTo>
                  <a:lnTo>
                    <a:pt x="159" y="410"/>
                  </a:lnTo>
                  <a:lnTo>
                    <a:pt x="170" y="414"/>
                  </a:lnTo>
                  <a:lnTo>
                    <a:pt x="181" y="419"/>
                  </a:lnTo>
                  <a:lnTo>
                    <a:pt x="191" y="424"/>
                  </a:lnTo>
                  <a:lnTo>
                    <a:pt x="201" y="428"/>
                  </a:lnTo>
                  <a:lnTo>
                    <a:pt x="209" y="433"/>
                  </a:lnTo>
                  <a:lnTo>
                    <a:pt x="214" y="437"/>
                  </a:lnTo>
                  <a:lnTo>
                    <a:pt x="219" y="442"/>
                  </a:lnTo>
                  <a:lnTo>
                    <a:pt x="226" y="448"/>
                  </a:lnTo>
                  <a:lnTo>
                    <a:pt x="234" y="454"/>
                  </a:lnTo>
                  <a:lnTo>
                    <a:pt x="243" y="460"/>
                  </a:lnTo>
                  <a:lnTo>
                    <a:pt x="251" y="467"/>
                  </a:lnTo>
                  <a:lnTo>
                    <a:pt x="258" y="473"/>
                  </a:lnTo>
                  <a:lnTo>
                    <a:pt x="263" y="479"/>
                  </a:lnTo>
                  <a:lnTo>
                    <a:pt x="265" y="482"/>
                  </a:lnTo>
                  <a:lnTo>
                    <a:pt x="271" y="481"/>
                  </a:lnTo>
                  <a:lnTo>
                    <a:pt x="282" y="470"/>
                  </a:lnTo>
                  <a:lnTo>
                    <a:pt x="293" y="456"/>
                  </a:lnTo>
                  <a:lnTo>
                    <a:pt x="297" y="450"/>
                  </a:lnTo>
                  <a:lnTo>
                    <a:pt x="312" y="407"/>
                  </a:lnTo>
                  <a:lnTo>
                    <a:pt x="312" y="350"/>
                  </a:lnTo>
                  <a:lnTo>
                    <a:pt x="304" y="318"/>
                  </a:lnTo>
                  <a:lnTo>
                    <a:pt x="305" y="315"/>
                  </a:lnTo>
                  <a:lnTo>
                    <a:pt x="309" y="311"/>
                  </a:lnTo>
                  <a:lnTo>
                    <a:pt x="314" y="304"/>
                  </a:lnTo>
                  <a:lnTo>
                    <a:pt x="320" y="296"/>
                  </a:lnTo>
                  <a:lnTo>
                    <a:pt x="326" y="287"/>
                  </a:lnTo>
                  <a:lnTo>
                    <a:pt x="332" y="278"/>
                  </a:lnTo>
                  <a:lnTo>
                    <a:pt x="337" y="272"/>
                  </a:lnTo>
                  <a:lnTo>
                    <a:pt x="339" y="267"/>
                  </a:lnTo>
                  <a:lnTo>
                    <a:pt x="343" y="258"/>
                  </a:lnTo>
                  <a:lnTo>
                    <a:pt x="347" y="243"/>
                  </a:lnTo>
                  <a:lnTo>
                    <a:pt x="349" y="229"/>
                  </a:lnTo>
                  <a:lnTo>
                    <a:pt x="350" y="217"/>
                  </a:lnTo>
                  <a:lnTo>
                    <a:pt x="348" y="200"/>
                  </a:lnTo>
                  <a:lnTo>
                    <a:pt x="342" y="174"/>
                  </a:lnTo>
                  <a:lnTo>
                    <a:pt x="337" y="147"/>
                  </a:lnTo>
                  <a:lnTo>
                    <a:pt x="334" y="132"/>
                  </a:lnTo>
                  <a:lnTo>
                    <a:pt x="332" y="126"/>
                  </a:lnTo>
                  <a:lnTo>
                    <a:pt x="329" y="116"/>
                  </a:lnTo>
                  <a:lnTo>
                    <a:pt x="322" y="103"/>
                  </a:lnTo>
                  <a:lnTo>
                    <a:pt x="315" y="90"/>
                  </a:lnTo>
                  <a:lnTo>
                    <a:pt x="307" y="76"/>
                  </a:lnTo>
                  <a:lnTo>
                    <a:pt x="300" y="64"/>
                  </a:lnTo>
                  <a:lnTo>
                    <a:pt x="296" y="56"/>
                  </a:lnTo>
                  <a:lnTo>
                    <a:pt x="294" y="53"/>
                  </a:lnTo>
                  <a:lnTo>
                    <a:pt x="225" y="8"/>
                  </a:lnTo>
                  <a:lnTo>
                    <a:pt x="223" y="8"/>
                  </a:lnTo>
                  <a:lnTo>
                    <a:pt x="217" y="7"/>
                  </a:lnTo>
                  <a:lnTo>
                    <a:pt x="206" y="6"/>
                  </a:lnTo>
                  <a:lnTo>
                    <a:pt x="196" y="4"/>
                  </a:lnTo>
                  <a:lnTo>
                    <a:pt x="183" y="3"/>
                  </a:lnTo>
                  <a:lnTo>
                    <a:pt x="171" y="2"/>
                  </a:lnTo>
                  <a:lnTo>
                    <a:pt x="159" y="1"/>
                  </a:lnTo>
                  <a:lnTo>
                    <a:pt x="149" y="0"/>
                  </a:lnTo>
                  <a:lnTo>
                    <a:pt x="137" y="0"/>
                  </a:lnTo>
                  <a:lnTo>
                    <a:pt x="122" y="3"/>
                  </a:lnTo>
                  <a:lnTo>
                    <a:pt x="105" y="9"/>
                  </a:lnTo>
                  <a:lnTo>
                    <a:pt x="88" y="16"/>
                  </a:lnTo>
                  <a:lnTo>
                    <a:pt x="72" y="23"/>
                  </a:lnTo>
                  <a:lnTo>
                    <a:pt x="58" y="29"/>
                  </a:lnTo>
                  <a:lnTo>
                    <a:pt x="49" y="33"/>
                  </a:lnTo>
                  <a:lnTo>
                    <a:pt x="45" y="34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24" y="67"/>
                  </a:lnTo>
                  <a:lnTo>
                    <a:pt x="21" y="76"/>
                  </a:lnTo>
                  <a:lnTo>
                    <a:pt x="24" y="90"/>
                  </a:lnTo>
                  <a:lnTo>
                    <a:pt x="30" y="113"/>
                  </a:lnTo>
                  <a:lnTo>
                    <a:pt x="37" y="133"/>
                  </a:lnTo>
                  <a:lnTo>
                    <a:pt x="39" y="143"/>
                  </a:lnTo>
                  <a:lnTo>
                    <a:pt x="61" y="177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 flipH="1">
              <a:off x="7334844" y="4691465"/>
              <a:ext cx="96894" cy="175566"/>
            </a:xfrm>
            <a:custGeom>
              <a:avLst/>
              <a:gdLst>
                <a:gd name="T0" fmla="*/ 0 w 61"/>
                <a:gd name="T1" fmla="*/ 16 h 114"/>
                <a:gd name="T2" fmla="*/ 3 w 61"/>
                <a:gd name="T3" fmla="*/ 114 h 114"/>
                <a:gd name="T4" fmla="*/ 5 w 61"/>
                <a:gd name="T5" fmla="*/ 114 h 114"/>
                <a:gd name="T6" fmla="*/ 11 w 61"/>
                <a:gd name="T7" fmla="*/ 112 h 114"/>
                <a:gd name="T8" fmla="*/ 19 w 61"/>
                <a:gd name="T9" fmla="*/ 111 h 114"/>
                <a:gd name="T10" fmla="*/ 29 w 61"/>
                <a:gd name="T11" fmla="*/ 110 h 114"/>
                <a:gd name="T12" fmla="*/ 39 w 61"/>
                <a:gd name="T13" fmla="*/ 110 h 114"/>
                <a:gd name="T14" fmla="*/ 49 w 61"/>
                <a:gd name="T15" fmla="*/ 109 h 114"/>
                <a:gd name="T16" fmla="*/ 57 w 61"/>
                <a:gd name="T17" fmla="*/ 108 h 114"/>
                <a:gd name="T18" fmla="*/ 61 w 61"/>
                <a:gd name="T19" fmla="*/ 108 h 114"/>
                <a:gd name="T20" fmla="*/ 60 w 61"/>
                <a:gd name="T21" fmla="*/ 91 h 114"/>
                <a:gd name="T22" fmla="*/ 52 w 61"/>
                <a:gd name="T23" fmla="*/ 54 h 114"/>
                <a:gd name="T24" fmla="*/ 42 w 61"/>
                <a:gd name="T25" fmla="*/ 17 h 114"/>
                <a:gd name="T26" fmla="*/ 37 w 61"/>
                <a:gd name="T27" fmla="*/ 0 h 114"/>
                <a:gd name="T28" fmla="*/ 0 w 61"/>
                <a:gd name="T29" fmla="*/ 1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14">
                  <a:moveTo>
                    <a:pt x="0" y="16"/>
                  </a:moveTo>
                  <a:lnTo>
                    <a:pt x="3" y="114"/>
                  </a:lnTo>
                  <a:lnTo>
                    <a:pt x="5" y="114"/>
                  </a:lnTo>
                  <a:lnTo>
                    <a:pt x="11" y="112"/>
                  </a:lnTo>
                  <a:lnTo>
                    <a:pt x="19" y="111"/>
                  </a:lnTo>
                  <a:lnTo>
                    <a:pt x="29" y="110"/>
                  </a:lnTo>
                  <a:lnTo>
                    <a:pt x="39" y="110"/>
                  </a:lnTo>
                  <a:lnTo>
                    <a:pt x="49" y="109"/>
                  </a:lnTo>
                  <a:lnTo>
                    <a:pt x="57" y="108"/>
                  </a:lnTo>
                  <a:lnTo>
                    <a:pt x="61" y="108"/>
                  </a:lnTo>
                  <a:lnTo>
                    <a:pt x="60" y="91"/>
                  </a:lnTo>
                  <a:lnTo>
                    <a:pt x="52" y="54"/>
                  </a:lnTo>
                  <a:lnTo>
                    <a:pt x="42" y="17"/>
                  </a:lnTo>
                  <a:lnTo>
                    <a:pt x="3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 flipH="1">
              <a:off x="7144284" y="4617542"/>
              <a:ext cx="171181" cy="212528"/>
            </a:xfrm>
            <a:custGeom>
              <a:avLst/>
              <a:gdLst>
                <a:gd name="T0" fmla="*/ 0 w 106"/>
                <a:gd name="T1" fmla="*/ 41 h 138"/>
                <a:gd name="T2" fmla="*/ 29 w 106"/>
                <a:gd name="T3" fmla="*/ 138 h 138"/>
                <a:gd name="T4" fmla="*/ 106 w 106"/>
                <a:gd name="T5" fmla="*/ 94 h 138"/>
                <a:gd name="T6" fmla="*/ 101 w 106"/>
                <a:gd name="T7" fmla="*/ 0 h 138"/>
                <a:gd name="T8" fmla="*/ 0 w 106"/>
                <a:gd name="T9" fmla="*/ 4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38">
                  <a:moveTo>
                    <a:pt x="0" y="41"/>
                  </a:moveTo>
                  <a:lnTo>
                    <a:pt x="29" y="138"/>
                  </a:lnTo>
                  <a:lnTo>
                    <a:pt x="106" y="94"/>
                  </a:lnTo>
                  <a:lnTo>
                    <a:pt x="10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 flipH="1">
              <a:off x="7286398" y="4768468"/>
              <a:ext cx="142111" cy="261809"/>
            </a:xfrm>
            <a:custGeom>
              <a:avLst/>
              <a:gdLst>
                <a:gd name="T0" fmla="*/ 4 w 87"/>
                <a:gd name="T1" fmla="*/ 72 h 170"/>
                <a:gd name="T2" fmla="*/ 6 w 87"/>
                <a:gd name="T3" fmla="*/ 77 h 170"/>
                <a:gd name="T4" fmla="*/ 11 w 87"/>
                <a:gd name="T5" fmla="*/ 92 h 170"/>
                <a:gd name="T6" fmla="*/ 18 w 87"/>
                <a:gd name="T7" fmla="*/ 111 h 170"/>
                <a:gd name="T8" fmla="*/ 26 w 87"/>
                <a:gd name="T9" fmla="*/ 125 h 170"/>
                <a:gd name="T10" fmla="*/ 32 w 87"/>
                <a:gd name="T11" fmla="*/ 130 h 170"/>
                <a:gd name="T12" fmla="*/ 40 w 87"/>
                <a:gd name="T13" fmla="*/ 137 h 170"/>
                <a:gd name="T14" fmla="*/ 50 w 87"/>
                <a:gd name="T15" fmla="*/ 144 h 170"/>
                <a:gd name="T16" fmla="*/ 61 w 87"/>
                <a:gd name="T17" fmla="*/ 152 h 170"/>
                <a:gd name="T18" fmla="*/ 71 w 87"/>
                <a:gd name="T19" fmla="*/ 159 h 170"/>
                <a:gd name="T20" fmla="*/ 79 w 87"/>
                <a:gd name="T21" fmla="*/ 164 h 170"/>
                <a:gd name="T22" fmla="*/ 85 w 87"/>
                <a:gd name="T23" fmla="*/ 168 h 170"/>
                <a:gd name="T24" fmla="*/ 87 w 87"/>
                <a:gd name="T25" fmla="*/ 170 h 170"/>
                <a:gd name="T26" fmla="*/ 53 w 87"/>
                <a:gd name="T27" fmla="*/ 0 h 170"/>
                <a:gd name="T28" fmla="*/ 0 w 87"/>
                <a:gd name="T29" fmla="*/ 0 h 170"/>
                <a:gd name="T30" fmla="*/ 4 w 87"/>
                <a:gd name="T31" fmla="*/ 7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70">
                  <a:moveTo>
                    <a:pt x="4" y="72"/>
                  </a:moveTo>
                  <a:lnTo>
                    <a:pt x="6" y="77"/>
                  </a:lnTo>
                  <a:lnTo>
                    <a:pt x="11" y="92"/>
                  </a:lnTo>
                  <a:lnTo>
                    <a:pt x="18" y="111"/>
                  </a:lnTo>
                  <a:lnTo>
                    <a:pt x="26" y="125"/>
                  </a:lnTo>
                  <a:lnTo>
                    <a:pt x="32" y="130"/>
                  </a:lnTo>
                  <a:lnTo>
                    <a:pt x="40" y="137"/>
                  </a:lnTo>
                  <a:lnTo>
                    <a:pt x="50" y="144"/>
                  </a:lnTo>
                  <a:lnTo>
                    <a:pt x="61" y="152"/>
                  </a:lnTo>
                  <a:lnTo>
                    <a:pt x="71" y="159"/>
                  </a:lnTo>
                  <a:lnTo>
                    <a:pt x="79" y="164"/>
                  </a:lnTo>
                  <a:lnTo>
                    <a:pt x="85" y="168"/>
                  </a:lnTo>
                  <a:lnTo>
                    <a:pt x="87" y="170"/>
                  </a:lnTo>
                  <a:lnTo>
                    <a:pt x="53" y="0"/>
                  </a:lnTo>
                  <a:lnTo>
                    <a:pt x="0" y="0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 flipH="1">
              <a:off x="7111988" y="4731507"/>
              <a:ext cx="174409" cy="341892"/>
            </a:xfrm>
            <a:custGeom>
              <a:avLst/>
              <a:gdLst>
                <a:gd name="T0" fmla="*/ 43 w 108"/>
                <a:gd name="T1" fmla="*/ 196 h 222"/>
                <a:gd name="T2" fmla="*/ 108 w 108"/>
                <a:gd name="T3" fmla="*/ 222 h 222"/>
                <a:gd name="T4" fmla="*/ 88 w 108"/>
                <a:gd name="T5" fmla="*/ 0 h 222"/>
                <a:gd name="T6" fmla="*/ 0 w 108"/>
                <a:gd name="T7" fmla="*/ 19 h 222"/>
                <a:gd name="T8" fmla="*/ 43 w 108"/>
                <a:gd name="T9" fmla="*/ 19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22">
                  <a:moveTo>
                    <a:pt x="43" y="196"/>
                  </a:moveTo>
                  <a:lnTo>
                    <a:pt x="108" y="222"/>
                  </a:lnTo>
                  <a:lnTo>
                    <a:pt x="88" y="0"/>
                  </a:lnTo>
                  <a:lnTo>
                    <a:pt x="0" y="19"/>
                  </a:lnTo>
                  <a:lnTo>
                    <a:pt x="43" y="196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 flipH="1">
              <a:off x="5522924" y="4546701"/>
              <a:ext cx="1495399" cy="1386044"/>
            </a:xfrm>
            <a:custGeom>
              <a:avLst/>
              <a:gdLst>
                <a:gd name="T0" fmla="*/ 358 w 926"/>
                <a:gd name="T1" fmla="*/ 72 h 900"/>
                <a:gd name="T2" fmla="*/ 493 w 926"/>
                <a:gd name="T3" fmla="*/ 61 h 900"/>
                <a:gd name="T4" fmla="*/ 508 w 926"/>
                <a:gd name="T5" fmla="*/ 63 h 900"/>
                <a:gd name="T6" fmla="*/ 533 w 926"/>
                <a:gd name="T7" fmla="*/ 65 h 900"/>
                <a:gd name="T8" fmla="*/ 566 w 926"/>
                <a:gd name="T9" fmla="*/ 68 h 900"/>
                <a:gd name="T10" fmla="*/ 600 w 926"/>
                <a:gd name="T11" fmla="*/ 72 h 900"/>
                <a:gd name="T12" fmla="*/ 634 w 926"/>
                <a:gd name="T13" fmla="*/ 74 h 900"/>
                <a:gd name="T14" fmla="*/ 660 w 926"/>
                <a:gd name="T15" fmla="*/ 77 h 900"/>
                <a:gd name="T16" fmla="*/ 679 w 926"/>
                <a:gd name="T17" fmla="*/ 79 h 900"/>
                <a:gd name="T18" fmla="*/ 691 w 926"/>
                <a:gd name="T19" fmla="*/ 83 h 900"/>
                <a:gd name="T20" fmla="*/ 734 w 926"/>
                <a:gd name="T21" fmla="*/ 98 h 900"/>
                <a:gd name="T22" fmla="*/ 788 w 926"/>
                <a:gd name="T23" fmla="*/ 117 h 900"/>
                <a:gd name="T24" fmla="*/ 827 w 926"/>
                <a:gd name="T25" fmla="*/ 130 h 900"/>
                <a:gd name="T26" fmla="*/ 908 w 926"/>
                <a:gd name="T27" fmla="*/ 175 h 900"/>
                <a:gd name="T28" fmla="*/ 917 w 926"/>
                <a:gd name="T29" fmla="*/ 198 h 900"/>
                <a:gd name="T30" fmla="*/ 926 w 926"/>
                <a:gd name="T31" fmla="*/ 232 h 900"/>
                <a:gd name="T32" fmla="*/ 904 w 926"/>
                <a:gd name="T33" fmla="*/ 327 h 900"/>
                <a:gd name="T34" fmla="*/ 856 w 926"/>
                <a:gd name="T35" fmla="*/ 526 h 900"/>
                <a:gd name="T36" fmla="*/ 808 w 926"/>
                <a:gd name="T37" fmla="*/ 721 h 900"/>
                <a:gd name="T38" fmla="*/ 786 w 926"/>
                <a:gd name="T39" fmla="*/ 810 h 900"/>
                <a:gd name="T40" fmla="*/ 725 w 926"/>
                <a:gd name="T41" fmla="*/ 832 h 900"/>
                <a:gd name="T42" fmla="*/ 706 w 926"/>
                <a:gd name="T43" fmla="*/ 827 h 900"/>
                <a:gd name="T44" fmla="*/ 680 w 926"/>
                <a:gd name="T45" fmla="*/ 820 h 900"/>
                <a:gd name="T46" fmla="*/ 652 w 926"/>
                <a:gd name="T47" fmla="*/ 811 h 900"/>
                <a:gd name="T48" fmla="*/ 631 w 926"/>
                <a:gd name="T49" fmla="*/ 802 h 900"/>
                <a:gd name="T50" fmla="*/ 600 w 926"/>
                <a:gd name="T51" fmla="*/ 790 h 900"/>
                <a:gd name="T52" fmla="*/ 569 w 926"/>
                <a:gd name="T53" fmla="*/ 779 h 900"/>
                <a:gd name="T54" fmla="*/ 547 w 926"/>
                <a:gd name="T55" fmla="*/ 771 h 900"/>
                <a:gd name="T56" fmla="*/ 613 w 926"/>
                <a:gd name="T57" fmla="*/ 497 h 900"/>
                <a:gd name="T58" fmla="*/ 552 w 926"/>
                <a:gd name="T59" fmla="*/ 342 h 900"/>
                <a:gd name="T60" fmla="*/ 464 w 926"/>
                <a:gd name="T61" fmla="*/ 833 h 900"/>
                <a:gd name="T62" fmla="*/ 339 w 926"/>
                <a:gd name="T63" fmla="*/ 899 h 900"/>
                <a:gd name="T64" fmla="*/ 317 w 926"/>
                <a:gd name="T65" fmla="*/ 888 h 900"/>
                <a:gd name="T66" fmla="*/ 286 w 926"/>
                <a:gd name="T67" fmla="*/ 873 h 900"/>
                <a:gd name="T68" fmla="*/ 259 w 926"/>
                <a:gd name="T69" fmla="*/ 862 h 900"/>
                <a:gd name="T70" fmla="*/ 247 w 926"/>
                <a:gd name="T71" fmla="*/ 857 h 900"/>
                <a:gd name="T72" fmla="*/ 227 w 926"/>
                <a:gd name="T73" fmla="*/ 847 h 900"/>
                <a:gd name="T74" fmla="*/ 204 w 926"/>
                <a:gd name="T75" fmla="*/ 834 h 900"/>
                <a:gd name="T76" fmla="*/ 188 w 926"/>
                <a:gd name="T77" fmla="*/ 824 h 900"/>
                <a:gd name="T78" fmla="*/ 265 w 926"/>
                <a:gd name="T79" fmla="*/ 509 h 900"/>
                <a:gd name="T80" fmla="*/ 226 w 926"/>
                <a:gd name="T81" fmla="*/ 377 h 900"/>
                <a:gd name="T82" fmla="*/ 206 w 926"/>
                <a:gd name="T83" fmla="*/ 376 h 900"/>
                <a:gd name="T84" fmla="*/ 164 w 926"/>
                <a:gd name="T85" fmla="*/ 374 h 900"/>
                <a:gd name="T86" fmla="*/ 119 w 926"/>
                <a:gd name="T87" fmla="*/ 371 h 900"/>
                <a:gd name="T88" fmla="*/ 93 w 926"/>
                <a:gd name="T89" fmla="*/ 367 h 900"/>
                <a:gd name="T90" fmla="*/ 75 w 926"/>
                <a:gd name="T91" fmla="*/ 362 h 900"/>
                <a:gd name="T92" fmla="*/ 45 w 926"/>
                <a:gd name="T93" fmla="*/ 356 h 900"/>
                <a:gd name="T94" fmla="*/ 17 w 926"/>
                <a:gd name="T95" fmla="*/ 352 h 900"/>
                <a:gd name="T96" fmla="*/ 6 w 926"/>
                <a:gd name="T97" fmla="*/ 350 h 900"/>
                <a:gd name="T98" fmla="*/ 2 w 926"/>
                <a:gd name="T99" fmla="*/ 97 h 900"/>
                <a:gd name="T100" fmla="*/ 16 w 926"/>
                <a:gd name="T101" fmla="*/ 88 h 900"/>
                <a:gd name="T102" fmla="*/ 35 w 926"/>
                <a:gd name="T103" fmla="*/ 76 h 900"/>
                <a:gd name="T104" fmla="*/ 53 w 926"/>
                <a:gd name="T105" fmla="*/ 66 h 900"/>
                <a:gd name="T106" fmla="*/ 63 w 926"/>
                <a:gd name="T107" fmla="*/ 61 h 900"/>
                <a:gd name="T108" fmla="*/ 76 w 926"/>
                <a:gd name="T109" fmla="*/ 50 h 900"/>
                <a:gd name="T110" fmla="*/ 89 w 926"/>
                <a:gd name="T111" fmla="*/ 35 h 900"/>
                <a:gd name="T112" fmla="*/ 97 w 926"/>
                <a:gd name="T113" fmla="*/ 23 h 900"/>
                <a:gd name="T114" fmla="*/ 128 w 926"/>
                <a:gd name="T11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6" h="900">
                  <a:moveTo>
                    <a:pt x="202" y="16"/>
                  </a:moveTo>
                  <a:lnTo>
                    <a:pt x="358" y="72"/>
                  </a:lnTo>
                  <a:lnTo>
                    <a:pt x="491" y="61"/>
                  </a:lnTo>
                  <a:lnTo>
                    <a:pt x="493" y="61"/>
                  </a:lnTo>
                  <a:lnTo>
                    <a:pt x="499" y="63"/>
                  </a:lnTo>
                  <a:lnTo>
                    <a:pt x="508" y="63"/>
                  </a:lnTo>
                  <a:lnTo>
                    <a:pt x="520" y="64"/>
                  </a:lnTo>
                  <a:lnTo>
                    <a:pt x="533" y="65"/>
                  </a:lnTo>
                  <a:lnTo>
                    <a:pt x="548" y="67"/>
                  </a:lnTo>
                  <a:lnTo>
                    <a:pt x="566" y="68"/>
                  </a:lnTo>
                  <a:lnTo>
                    <a:pt x="583" y="69"/>
                  </a:lnTo>
                  <a:lnTo>
                    <a:pt x="600" y="72"/>
                  </a:lnTo>
                  <a:lnTo>
                    <a:pt x="617" y="73"/>
                  </a:lnTo>
                  <a:lnTo>
                    <a:pt x="634" y="74"/>
                  </a:lnTo>
                  <a:lnTo>
                    <a:pt x="647" y="76"/>
                  </a:lnTo>
                  <a:lnTo>
                    <a:pt x="660" y="77"/>
                  </a:lnTo>
                  <a:lnTo>
                    <a:pt x="670" y="79"/>
                  </a:lnTo>
                  <a:lnTo>
                    <a:pt x="679" y="79"/>
                  </a:lnTo>
                  <a:lnTo>
                    <a:pt x="682" y="80"/>
                  </a:lnTo>
                  <a:lnTo>
                    <a:pt x="691" y="83"/>
                  </a:lnTo>
                  <a:lnTo>
                    <a:pt x="710" y="89"/>
                  </a:lnTo>
                  <a:lnTo>
                    <a:pt x="734" y="98"/>
                  </a:lnTo>
                  <a:lnTo>
                    <a:pt x="761" y="107"/>
                  </a:lnTo>
                  <a:lnTo>
                    <a:pt x="788" y="117"/>
                  </a:lnTo>
                  <a:lnTo>
                    <a:pt x="811" y="125"/>
                  </a:lnTo>
                  <a:lnTo>
                    <a:pt x="827" y="130"/>
                  </a:lnTo>
                  <a:lnTo>
                    <a:pt x="833" y="133"/>
                  </a:lnTo>
                  <a:lnTo>
                    <a:pt x="908" y="175"/>
                  </a:lnTo>
                  <a:lnTo>
                    <a:pt x="911" y="182"/>
                  </a:lnTo>
                  <a:lnTo>
                    <a:pt x="917" y="198"/>
                  </a:lnTo>
                  <a:lnTo>
                    <a:pt x="924" y="217"/>
                  </a:lnTo>
                  <a:lnTo>
                    <a:pt x="926" y="232"/>
                  </a:lnTo>
                  <a:lnTo>
                    <a:pt x="920" y="261"/>
                  </a:lnTo>
                  <a:lnTo>
                    <a:pt x="904" y="327"/>
                  </a:lnTo>
                  <a:lnTo>
                    <a:pt x="881" y="421"/>
                  </a:lnTo>
                  <a:lnTo>
                    <a:pt x="856" y="526"/>
                  </a:lnTo>
                  <a:lnTo>
                    <a:pt x="831" y="630"/>
                  </a:lnTo>
                  <a:lnTo>
                    <a:pt x="808" y="721"/>
                  </a:lnTo>
                  <a:lnTo>
                    <a:pt x="791" y="786"/>
                  </a:lnTo>
                  <a:lnTo>
                    <a:pt x="786" y="810"/>
                  </a:lnTo>
                  <a:lnTo>
                    <a:pt x="727" y="833"/>
                  </a:lnTo>
                  <a:lnTo>
                    <a:pt x="725" y="832"/>
                  </a:lnTo>
                  <a:lnTo>
                    <a:pt x="717" y="831"/>
                  </a:lnTo>
                  <a:lnTo>
                    <a:pt x="706" y="827"/>
                  </a:lnTo>
                  <a:lnTo>
                    <a:pt x="694" y="824"/>
                  </a:lnTo>
                  <a:lnTo>
                    <a:pt x="680" y="820"/>
                  </a:lnTo>
                  <a:lnTo>
                    <a:pt x="665" y="816"/>
                  </a:lnTo>
                  <a:lnTo>
                    <a:pt x="652" y="811"/>
                  </a:lnTo>
                  <a:lnTo>
                    <a:pt x="642" y="807"/>
                  </a:lnTo>
                  <a:lnTo>
                    <a:pt x="631" y="802"/>
                  </a:lnTo>
                  <a:lnTo>
                    <a:pt x="616" y="796"/>
                  </a:lnTo>
                  <a:lnTo>
                    <a:pt x="600" y="790"/>
                  </a:lnTo>
                  <a:lnTo>
                    <a:pt x="584" y="785"/>
                  </a:lnTo>
                  <a:lnTo>
                    <a:pt x="569" y="779"/>
                  </a:lnTo>
                  <a:lnTo>
                    <a:pt x="555" y="774"/>
                  </a:lnTo>
                  <a:lnTo>
                    <a:pt x="547" y="771"/>
                  </a:lnTo>
                  <a:lnTo>
                    <a:pt x="544" y="770"/>
                  </a:lnTo>
                  <a:lnTo>
                    <a:pt x="613" y="497"/>
                  </a:lnTo>
                  <a:lnTo>
                    <a:pt x="674" y="346"/>
                  </a:lnTo>
                  <a:lnTo>
                    <a:pt x="552" y="342"/>
                  </a:lnTo>
                  <a:lnTo>
                    <a:pt x="505" y="425"/>
                  </a:lnTo>
                  <a:lnTo>
                    <a:pt x="464" y="833"/>
                  </a:lnTo>
                  <a:lnTo>
                    <a:pt x="342" y="900"/>
                  </a:lnTo>
                  <a:lnTo>
                    <a:pt x="339" y="899"/>
                  </a:lnTo>
                  <a:lnTo>
                    <a:pt x="330" y="894"/>
                  </a:lnTo>
                  <a:lnTo>
                    <a:pt x="317" y="888"/>
                  </a:lnTo>
                  <a:lnTo>
                    <a:pt x="301" y="881"/>
                  </a:lnTo>
                  <a:lnTo>
                    <a:pt x="286" y="873"/>
                  </a:lnTo>
                  <a:lnTo>
                    <a:pt x="271" y="868"/>
                  </a:lnTo>
                  <a:lnTo>
                    <a:pt x="259" y="862"/>
                  </a:lnTo>
                  <a:lnTo>
                    <a:pt x="252" y="860"/>
                  </a:lnTo>
                  <a:lnTo>
                    <a:pt x="247" y="857"/>
                  </a:lnTo>
                  <a:lnTo>
                    <a:pt x="237" y="853"/>
                  </a:lnTo>
                  <a:lnTo>
                    <a:pt x="227" y="847"/>
                  </a:lnTo>
                  <a:lnTo>
                    <a:pt x="216" y="840"/>
                  </a:lnTo>
                  <a:lnTo>
                    <a:pt x="204" y="834"/>
                  </a:lnTo>
                  <a:lnTo>
                    <a:pt x="195" y="828"/>
                  </a:lnTo>
                  <a:lnTo>
                    <a:pt x="188" y="824"/>
                  </a:lnTo>
                  <a:lnTo>
                    <a:pt x="186" y="823"/>
                  </a:lnTo>
                  <a:lnTo>
                    <a:pt x="265" y="509"/>
                  </a:lnTo>
                  <a:lnTo>
                    <a:pt x="292" y="375"/>
                  </a:lnTo>
                  <a:lnTo>
                    <a:pt x="226" y="377"/>
                  </a:lnTo>
                  <a:lnTo>
                    <a:pt x="220" y="377"/>
                  </a:lnTo>
                  <a:lnTo>
                    <a:pt x="206" y="376"/>
                  </a:lnTo>
                  <a:lnTo>
                    <a:pt x="187" y="375"/>
                  </a:lnTo>
                  <a:lnTo>
                    <a:pt x="164" y="374"/>
                  </a:lnTo>
                  <a:lnTo>
                    <a:pt x="139" y="372"/>
                  </a:lnTo>
                  <a:lnTo>
                    <a:pt x="119" y="371"/>
                  </a:lnTo>
                  <a:lnTo>
                    <a:pt x="103" y="369"/>
                  </a:lnTo>
                  <a:lnTo>
                    <a:pt x="93" y="367"/>
                  </a:lnTo>
                  <a:lnTo>
                    <a:pt x="86" y="364"/>
                  </a:lnTo>
                  <a:lnTo>
                    <a:pt x="75" y="362"/>
                  </a:lnTo>
                  <a:lnTo>
                    <a:pt x="61" y="359"/>
                  </a:lnTo>
                  <a:lnTo>
                    <a:pt x="45" y="356"/>
                  </a:lnTo>
                  <a:lnTo>
                    <a:pt x="30" y="354"/>
                  </a:lnTo>
                  <a:lnTo>
                    <a:pt x="17" y="352"/>
                  </a:lnTo>
                  <a:lnTo>
                    <a:pt x="9" y="350"/>
                  </a:lnTo>
                  <a:lnTo>
                    <a:pt x="6" y="350"/>
                  </a:lnTo>
                  <a:lnTo>
                    <a:pt x="0" y="98"/>
                  </a:lnTo>
                  <a:lnTo>
                    <a:pt x="2" y="97"/>
                  </a:lnTo>
                  <a:lnTo>
                    <a:pt x="8" y="94"/>
                  </a:lnTo>
                  <a:lnTo>
                    <a:pt x="16" y="88"/>
                  </a:lnTo>
                  <a:lnTo>
                    <a:pt x="25" y="82"/>
                  </a:lnTo>
                  <a:lnTo>
                    <a:pt x="35" y="76"/>
                  </a:lnTo>
                  <a:lnTo>
                    <a:pt x="45" y="71"/>
                  </a:lnTo>
                  <a:lnTo>
                    <a:pt x="53" y="66"/>
                  </a:lnTo>
                  <a:lnTo>
                    <a:pt x="59" y="64"/>
                  </a:lnTo>
                  <a:lnTo>
                    <a:pt x="63" y="61"/>
                  </a:lnTo>
                  <a:lnTo>
                    <a:pt x="69" y="57"/>
                  </a:lnTo>
                  <a:lnTo>
                    <a:pt x="76" y="50"/>
                  </a:lnTo>
                  <a:lnTo>
                    <a:pt x="82" y="42"/>
                  </a:lnTo>
                  <a:lnTo>
                    <a:pt x="89" y="35"/>
                  </a:lnTo>
                  <a:lnTo>
                    <a:pt x="93" y="28"/>
                  </a:lnTo>
                  <a:lnTo>
                    <a:pt x="97" y="23"/>
                  </a:lnTo>
                  <a:lnTo>
                    <a:pt x="98" y="22"/>
                  </a:lnTo>
                  <a:lnTo>
                    <a:pt x="128" y="0"/>
                  </a:lnTo>
                  <a:lnTo>
                    <a:pt x="202" y="16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 flipH="1">
              <a:off x="6708262" y="4331094"/>
              <a:ext cx="193788" cy="348052"/>
            </a:xfrm>
            <a:custGeom>
              <a:avLst/>
              <a:gdLst>
                <a:gd name="T0" fmla="*/ 10 w 119"/>
                <a:gd name="T1" fmla="*/ 0 h 226"/>
                <a:gd name="T2" fmla="*/ 12 w 119"/>
                <a:gd name="T3" fmla="*/ 1 h 226"/>
                <a:gd name="T4" fmla="*/ 18 w 119"/>
                <a:gd name="T5" fmla="*/ 2 h 226"/>
                <a:gd name="T6" fmla="*/ 26 w 119"/>
                <a:gd name="T7" fmla="*/ 4 h 226"/>
                <a:gd name="T8" fmla="*/ 35 w 119"/>
                <a:gd name="T9" fmla="*/ 8 h 226"/>
                <a:gd name="T10" fmla="*/ 46 w 119"/>
                <a:gd name="T11" fmla="*/ 12 h 226"/>
                <a:gd name="T12" fmla="*/ 54 w 119"/>
                <a:gd name="T13" fmla="*/ 17 h 226"/>
                <a:gd name="T14" fmla="*/ 59 w 119"/>
                <a:gd name="T15" fmla="*/ 22 h 226"/>
                <a:gd name="T16" fmla="*/ 63 w 119"/>
                <a:gd name="T17" fmla="*/ 26 h 226"/>
                <a:gd name="T18" fmla="*/ 69 w 119"/>
                <a:gd name="T19" fmla="*/ 45 h 226"/>
                <a:gd name="T20" fmla="*/ 78 w 119"/>
                <a:gd name="T21" fmla="*/ 71 h 226"/>
                <a:gd name="T22" fmla="*/ 86 w 119"/>
                <a:gd name="T23" fmla="*/ 95 h 226"/>
                <a:gd name="T24" fmla="*/ 89 w 119"/>
                <a:gd name="T25" fmla="*/ 106 h 226"/>
                <a:gd name="T26" fmla="*/ 92 w 119"/>
                <a:gd name="T27" fmla="*/ 113 h 226"/>
                <a:gd name="T28" fmla="*/ 97 w 119"/>
                <a:gd name="T29" fmla="*/ 130 h 226"/>
                <a:gd name="T30" fmla="*/ 104 w 119"/>
                <a:gd name="T31" fmla="*/ 151 h 226"/>
                <a:gd name="T32" fmla="*/ 109 w 119"/>
                <a:gd name="T33" fmla="*/ 167 h 226"/>
                <a:gd name="T34" fmla="*/ 111 w 119"/>
                <a:gd name="T35" fmla="*/ 181 h 226"/>
                <a:gd name="T36" fmla="*/ 115 w 119"/>
                <a:gd name="T37" fmla="*/ 197 h 226"/>
                <a:gd name="T38" fmla="*/ 118 w 119"/>
                <a:gd name="T39" fmla="*/ 209 h 226"/>
                <a:gd name="T40" fmla="*/ 119 w 119"/>
                <a:gd name="T41" fmla="*/ 215 h 226"/>
                <a:gd name="T42" fmla="*/ 118 w 119"/>
                <a:gd name="T43" fmla="*/ 216 h 226"/>
                <a:gd name="T44" fmla="*/ 116 w 119"/>
                <a:gd name="T45" fmla="*/ 217 h 226"/>
                <a:gd name="T46" fmla="*/ 111 w 119"/>
                <a:gd name="T47" fmla="*/ 219 h 226"/>
                <a:gd name="T48" fmla="*/ 105 w 119"/>
                <a:gd name="T49" fmla="*/ 220 h 226"/>
                <a:gd name="T50" fmla="*/ 97 w 119"/>
                <a:gd name="T51" fmla="*/ 221 h 226"/>
                <a:gd name="T52" fmla="*/ 87 w 119"/>
                <a:gd name="T53" fmla="*/ 222 h 226"/>
                <a:gd name="T54" fmla="*/ 78 w 119"/>
                <a:gd name="T55" fmla="*/ 224 h 226"/>
                <a:gd name="T56" fmla="*/ 74 w 119"/>
                <a:gd name="T57" fmla="*/ 226 h 226"/>
                <a:gd name="T58" fmla="*/ 72 w 119"/>
                <a:gd name="T59" fmla="*/ 226 h 226"/>
                <a:gd name="T60" fmla="*/ 66 w 119"/>
                <a:gd name="T61" fmla="*/ 223 h 226"/>
                <a:gd name="T62" fmla="*/ 59 w 119"/>
                <a:gd name="T63" fmla="*/ 219 h 226"/>
                <a:gd name="T64" fmla="*/ 56 w 119"/>
                <a:gd name="T65" fmla="*/ 212 h 226"/>
                <a:gd name="T66" fmla="*/ 51 w 119"/>
                <a:gd name="T67" fmla="*/ 200 h 226"/>
                <a:gd name="T68" fmla="*/ 43 w 119"/>
                <a:gd name="T69" fmla="*/ 184 h 226"/>
                <a:gd name="T70" fmla="*/ 38 w 119"/>
                <a:gd name="T71" fmla="*/ 170 h 226"/>
                <a:gd name="T72" fmla="*/ 34 w 119"/>
                <a:gd name="T73" fmla="*/ 165 h 226"/>
                <a:gd name="T74" fmla="*/ 28 w 119"/>
                <a:gd name="T75" fmla="*/ 109 h 226"/>
                <a:gd name="T76" fmla="*/ 0 w 119"/>
                <a:gd name="T77" fmla="*/ 79 h 226"/>
                <a:gd name="T78" fmla="*/ 8 w 119"/>
                <a:gd name="T79" fmla="*/ 42 h 226"/>
                <a:gd name="T80" fmla="*/ 10 w 119"/>
                <a:gd name="T8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226">
                  <a:moveTo>
                    <a:pt x="10" y="0"/>
                  </a:moveTo>
                  <a:lnTo>
                    <a:pt x="12" y="1"/>
                  </a:lnTo>
                  <a:lnTo>
                    <a:pt x="18" y="2"/>
                  </a:lnTo>
                  <a:lnTo>
                    <a:pt x="26" y="4"/>
                  </a:lnTo>
                  <a:lnTo>
                    <a:pt x="35" y="8"/>
                  </a:lnTo>
                  <a:lnTo>
                    <a:pt x="46" y="12"/>
                  </a:lnTo>
                  <a:lnTo>
                    <a:pt x="54" y="17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9" y="45"/>
                  </a:lnTo>
                  <a:lnTo>
                    <a:pt x="78" y="71"/>
                  </a:lnTo>
                  <a:lnTo>
                    <a:pt x="86" y="95"/>
                  </a:lnTo>
                  <a:lnTo>
                    <a:pt x="89" y="106"/>
                  </a:lnTo>
                  <a:lnTo>
                    <a:pt x="92" y="113"/>
                  </a:lnTo>
                  <a:lnTo>
                    <a:pt x="97" y="130"/>
                  </a:lnTo>
                  <a:lnTo>
                    <a:pt x="104" y="151"/>
                  </a:lnTo>
                  <a:lnTo>
                    <a:pt x="109" y="167"/>
                  </a:lnTo>
                  <a:lnTo>
                    <a:pt x="111" y="181"/>
                  </a:lnTo>
                  <a:lnTo>
                    <a:pt x="115" y="197"/>
                  </a:lnTo>
                  <a:lnTo>
                    <a:pt x="118" y="209"/>
                  </a:lnTo>
                  <a:lnTo>
                    <a:pt x="119" y="215"/>
                  </a:lnTo>
                  <a:lnTo>
                    <a:pt x="118" y="216"/>
                  </a:lnTo>
                  <a:lnTo>
                    <a:pt x="116" y="217"/>
                  </a:lnTo>
                  <a:lnTo>
                    <a:pt x="111" y="219"/>
                  </a:lnTo>
                  <a:lnTo>
                    <a:pt x="105" y="220"/>
                  </a:lnTo>
                  <a:lnTo>
                    <a:pt x="97" y="221"/>
                  </a:lnTo>
                  <a:lnTo>
                    <a:pt x="87" y="222"/>
                  </a:lnTo>
                  <a:lnTo>
                    <a:pt x="78" y="224"/>
                  </a:lnTo>
                  <a:lnTo>
                    <a:pt x="74" y="226"/>
                  </a:lnTo>
                  <a:lnTo>
                    <a:pt x="72" y="226"/>
                  </a:lnTo>
                  <a:lnTo>
                    <a:pt x="66" y="223"/>
                  </a:lnTo>
                  <a:lnTo>
                    <a:pt x="59" y="219"/>
                  </a:lnTo>
                  <a:lnTo>
                    <a:pt x="56" y="212"/>
                  </a:lnTo>
                  <a:lnTo>
                    <a:pt x="51" y="200"/>
                  </a:lnTo>
                  <a:lnTo>
                    <a:pt x="43" y="184"/>
                  </a:lnTo>
                  <a:lnTo>
                    <a:pt x="38" y="170"/>
                  </a:lnTo>
                  <a:lnTo>
                    <a:pt x="34" y="165"/>
                  </a:lnTo>
                  <a:lnTo>
                    <a:pt x="28" y="109"/>
                  </a:lnTo>
                  <a:lnTo>
                    <a:pt x="0" y="79"/>
                  </a:lnTo>
                  <a:lnTo>
                    <a:pt x="8" y="4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 flipH="1">
              <a:off x="6414349" y="4328013"/>
              <a:ext cx="274534" cy="369612"/>
            </a:xfrm>
            <a:custGeom>
              <a:avLst/>
              <a:gdLst>
                <a:gd name="T0" fmla="*/ 59 w 170"/>
                <a:gd name="T1" fmla="*/ 17 h 239"/>
                <a:gd name="T2" fmla="*/ 56 w 170"/>
                <a:gd name="T3" fmla="*/ 22 h 239"/>
                <a:gd name="T4" fmla="*/ 50 w 170"/>
                <a:gd name="T5" fmla="*/ 35 h 239"/>
                <a:gd name="T6" fmla="*/ 40 w 170"/>
                <a:gd name="T7" fmla="*/ 54 h 239"/>
                <a:gd name="T8" fmla="*/ 30 w 170"/>
                <a:gd name="T9" fmla="*/ 76 h 239"/>
                <a:gd name="T10" fmla="*/ 18 w 170"/>
                <a:gd name="T11" fmla="*/ 98 h 239"/>
                <a:gd name="T12" fmla="*/ 9 w 170"/>
                <a:gd name="T13" fmla="*/ 117 h 239"/>
                <a:gd name="T14" fmla="*/ 2 w 170"/>
                <a:gd name="T15" fmla="*/ 133 h 239"/>
                <a:gd name="T16" fmla="*/ 0 w 170"/>
                <a:gd name="T17" fmla="*/ 141 h 239"/>
                <a:gd name="T18" fmla="*/ 1 w 170"/>
                <a:gd name="T19" fmla="*/ 153 h 239"/>
                <a:gd name="T20" fmla="*/ 3 w 170"/>
                <a:gd name="T21" fmla="*/ 170 h 239"/>
                <a:gd name="T22" fmla="*/ 5 w 170"/>
                <a:gd name="T23" fmla="*/ 187 h 239"/>
                <a:gd name="T24" fmla="*/ 6 w 170"/>
                <a:gd name="T25" fmla="*/ 198 h 239"/>
                <a:gd name="T26" fmla="*/ 7 w 170"/>
                <a:gd name="T27" fmla="*/ 202 h 239"/>
                <a:gd name="T28" fmla="*/ 10 w 170"/>
                <a:gd name="T29" fmla="*/ 206 h 239"/>
                <a:gd name="T30" fmla="*/ 15 w 170"/>
                <a:gd name="T31" fmla="*/ 210 h 239"/>
                <a:gd name="T32" fmla="*/ 22 w 170"/>
                <a:gd name="T33" fmla="*/ 218 h 239"/>
                <a:gd name="T34" fmla="*/ 31 w 170"/>
                <a:gd name="T35" fmla="*/ 227 h 239"/>
                <a:gd name="T36" fmla="*/ 41 w 170"/>
                <a:gd name="T37" fmla="*/ 231 h 239"/>
                <a:gd name="T38" fmla="*/ 50 w 170"/>
                <a:gd name="T39" fmla="*/ 233 h 239"/>
                <a:gd name="T40" fmla="*/ 53 w 170"/>
                <a:gd name="T41" fmla="*/ 235 h 239"/>
                <a:gd name="T42" fmla="*/ 54 w 170"/>
                <a:gd name="T43" fmla="*/ 235 h 239"/>
                <a:gd name="T44" fmla="*/ 56 w 170"/>
                <a:gd name="T45" fmla="*/ 233 h 239"/>
                <a:gd name="T46" fmla="*/ 61 w 170"/>
                <a:gd name="T47" fmla="*/ 233 h 239"/>
                <a:gd name="T48" fmla="*/ 67 w 170"/>
                <a:gd name="T49" fmla="*/ 232 h 239"/>
                <a:gd name="T50" fmla="*/ 73 w 170"/>
                <a:gd name="T51" fmla="*/ 232 h 239"/>
                <a:gd name="T52" fmla="*/ 79 w 170"/>
                <a:gd name="T53" fmla="*/ 232 h 239"/>
                <a:gd name="T54" fmla="*/ 85 w 170"/>
                <a:gd name="T55" fmla="*/ 233 h 239"/>
                <a:gd name="T56" fmla="*/ 91 w 170"/>
                <a:gd name="T57" fmla="*/ 235 h 239"/>
                <a:gd name="T58" fmla="*/ 99 w 170"/>
                <a:gd name="T59" fmla="*/ 237 h 239"/>
                <a:gd name="T60" fmla="*/ 104 w 170"/>
                <a:gd name="T61" fmla="*/ 238 h 239"/>
                <a:gd name="T62" fmla="*/ 109 w 170"/>
                <a:gd name="T63" fmla="*/ 238 h 239"/>
                <a:gd name="T64" fmla="*/ 117 w 170"/>
                <a:gd name="T65" fmla="*/ 239 h 239"/>
                <a:gd name="T66" fmla="*/ 128 w 170"/>
                <a:gd name="T67" fmla="*/ 237 h 239"/>
                <a:gd name="T68" fmla="*/ 137 w 170"/>
                <a:gd name="T69" fmla="*/ 230 h 239"/>
                <a:gd name="T70" fmla="*/ 144 w 170"/>
                <a:gd name="T71" fmla="*/ 222 h 239"/>
                <a:gd name="T72" fmla="*/ 146 w 170"/>
                <a:gd name="T73" fmla="*/ 218 h 239"/>
                <a:gd name="T74" fmla="*/ 147 w 170"/>
                <a:gd name="T75" fmla="*/ 207 h 239"/>
                <a:gd name="T76" fmla="*/ 152 w 170"/>
                <a:gd name="T77" fmla="*/ 182 h 239"/>
                <a:gd name="T78" fmla="*/ 155 w 170"/>
                <a:gd name="T79" fmla="*/ 155 h 239"/>
                <a:gd name="T80" fmla="*/ 157 w 170"/>
                <a:gd name="T81" fmla="*/ 139 h 239"/>
                <a:gd name="T82" fmla="*/ 159 w 170"/>
                <a:gd name="T83" fmla="*/ 121 h 239"/>
                <a:gd name="T84" fmla="*/ 164 w 170"/>
                <a:gd name="T85" fmla="*/ 87 h 239"/>
                <a:gd name="T86" fmla="*/ 168 w 170"/>
                <a:gd name="T87" fmla="*/ 55 h 239"/>
                <a:gd name="T88" fmla="*/ 170 w 170"/>
                <a:gd name="T89" fmla="*/ 41 h 239"/>
                <a:gd name="T90" fmla="*/ 167 w 170"/>
                <a:gd name="T91" fmla="*/ 25 h 239"/>
                <a:gd name="T92" fmla="*/ 166 w 170"/>
                <a:gd name="T93" fmla="*/ 24 h 239"/>
                <a:gd name="T94" fmla="*/ 161 w 170"/>
                <a:gd name="T95" fmla="*/ 22 h 239"/>
                <a:gd name="T96" fmla="*/ 155 w 170"/>
                <a:gd name="T97" fmla="*/ 19 h 239"/>
                <a:gd name="T98" fmla="*/ 147 w 170"/>
                <a:gd name="T99" fmla="*/ 15 h 239"/>
                <a:gd name="T100" fmla="*/ 139 w 170"/>
                <a:gd name="T101" fmla="*/ 11 h 239"/>
                <a:gd name="T102" fmla="*/ 131 w 170"/>
                <a:gd name="T103" fmla="*/ 7 h 239"/>
                <a:gd name="T104" fmla="*/ 124 w 170"/>
                <a:gd name="T105" fmla="*/ 3 h 239"/>
                <a:gd name="T106" fmla="*/ 117 w 170"/>
                <a:gd name="T107" fmla="*/ 1 h 239"/>
                <a:gd name="T108" fmla="*/ 111 w 170"/>
                <a:gd name="T109" fmla="*/ 0 h 239"/>
                <a:gd name="T110" fmla="*/ 101 w 170"/>
                <a:gd name="T111" fmla="*/ 1 h 239"/>
                <a:gd name="T112" fmla="*/ 92 w 170"/>
                <a:gd name="T113" fmla="*/ 4 h 239"/>
                <a:gd name="T114" fmla="*/ 82 w 170"/>
                <a:gd name="T115" fmla="*/ 7 h 239"/>
                <a:gd name="T116" fmla="*/ 73 w 170"/>
                <a:gd name="T117" fmla="*/ 11 h 239"/>
                <a:gd name="T118" fmla="*/ 66 w 170"/>
                <a:gd name="T119" fmla="*/ 13 h 239"/>
                <a:gd name="T120" fmla="*/ 61 w 170"/>
                <a:gd name="T121" fmla="*/ 16 h 239"/>
                <a:gd name="T122" fmla="*/ 59 w 170"/>
                <a:gd name="T123" fmla="*/ 1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239">
                  <a:moveTo>
                    <a:pt x="59" y="17"/>
                  </a:moveTo>
                  <a:lnTo>
                    <a:pt x="56" y="22"/>
                  </a:lnTo>
                  <a:lnTo>
                    <a:pt x="50" y="35"/>
                  </a:lnTo>
                  <a:lnTo>
                    <a:pt x="40" y="54"/>
                  </a:lnTo>
                  <a:lnTo>
                    <a:pt x="30" y="76"/>
                  </a:lnTo>
                  <a:lnTo>
                    <a:pt x="18" y="98"/>
                  </a:lnTo>
                  <a:lnTo>
                    <a:pt x="9" y="117"/>
                  </a:lnTo>
                  <a:lnTo>
                    <a:pt x="2" y="133"/>
                  </a:lnTo>
                  <a:lnTo>
                    <a:pt x="0" y="141"/>
                  </a:lnTo>
                  <a:lnTo>
                    <a:pt x="1" y="153"/>
                  </a:lnTo>
                  <a:lnTo>
                    <a:pt x="3" y="170"/>
                  </a:lnTo>
                  <a:lnTo>
                    <a:pt x="5" y="187"/>
                  </a:lnTo>
                  <a:lnTo>
                    <a:pt x="6" y="198"/>
                  </a:lnTo>
                  <a:lnTo>
                    <a:pt x="7" y="202"/>
                  </a:lnTo>
                  <a:lnTo>
                    <a:pt x="10" y="206"/>
                  </a:lnTo>
                  <a:lnTo>
                    <a:pt x="15" y="210"/>
                  </a:lnTo>
                  <a:lnTo>
                    <a:pt x="22" y="218"/>
                  </a:lnTo>
                  <a:lnTo>
                    <a:pt x="31" y="227"/>
                  </a:lnTo>
                  <a:lnTo>
                    <a:pt x="41" y="231"/>
                  </a:lnTo>
                  <a:lnTo>
                    <a:pt x="50" y="233"/>
                  </a:lnTo>
                  <a:lnTo>
                    <a:pt x="53" y="235"/>
                  </a:lnTo>
                  <a:lnTo>
                    <a:pt x="54" y="235"/>
                  </a:lnTo>
                  <a:lnTo>
                    <a:pt x="56" y="233"/>
                  </a:lnTo>
                  <a:lnTo>
                    <a:pt x="61" y="233"/>
                  </a:lnTo>
                  <a:lnTo>
                    <a:pt x="67" y="232"/>
                  </a:lnTo>
                  <a:lnTo>
                    <a:pt x="73" y="232"/>
                  </a:lnTo>
                  <a:lnTo>
                    <a:pt x="79" y="232"/>
                  </a:lnTo>
                  <a:lnTo>
                    <a:pt x="85" y="233"/>
                  </a:lnTo>
                  <a:lnTo>
                    <a:pt x="91" y="235"/>
                  </a:lnTo>
                  <a:lnTo>
                    <a:pt x="99" y="237"/>
                  </a:lnTo>
                  <a:lnTo>
                    <a:pt x="104" y="238"/>
                  </a:lnTo>
                  <a:lnTo>
                    <a:pt x="109" y="238"/>
                  </a:lnTo>
                  <a:lnTo>
                    <a:pt x="117" y="239"/>
                  </a:lnTo>
                  <a:lnTo>
                    <a:pt x="128" y="237"/>
                  </a:lnTo>
                  <a:lnTo>
                    <a:pt x="137" y="230"/>
                  </a:lnTo>
                  <a:lnTo>
                    <a:pt x="144" y="222"/>
                  </a:lnTo>
                  <a:lnTo>
                    <a:pt x="146" y="218"/>
                  </a:lnTo>
                  <a:lnTo>
                    <a:pt x="147" y="207"/>
                  </a:lnTo>
                  <a:lnTo>
                    <a:pt x="152" y="182"/>
                  </a:lnTo>
                  <a:lnTo>
                    <a:pt x="155" y="155"/>
                  </a:lnTo>
                  <a:lnTo>
                    <a:pt x="157" y="139"/>
                  </a:lnTo>
                  <a:lnTo>
                    <a:pt x="159" y="121"/>
                  </a:lnTo>
                  <a:lnTo>
                    <a:pt x="164" y="87"/>
                  </a:lnTo>
                  <a:lnTo>
                    <a:pt x="168" y="55"/>
                  </a:lnTo>
                  <a:lnTo>
                    <a:pt x="170" y="41"/>
                  </a:lnTo>
                  <a:lnTo>
                    <a:pt x="167" y="25"/>
                  </a:lnTo>
                  <a:lnTo>
                    <a:pt x="166" y="24"/>
                  </a:lnTo>
                  <a:lnTo>
                    <a:pt x="161" y="22"/>
                  </a:lnTo>
                  <a:lnTo>
                    <a:pt x="155" y="19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31" y="7"/>
                  </a:lnTo>
                  <a:lnTo>
                    <a:pt x="124" y="3"/>
                  </a:lnTo>
                  <a:lnTo>
                    <a:pt x="117" y="1"/>
                  </a:lnTo>
                  <a:lnTo>
                    <a:pt x="111" y="0"/>
                  </a:lnTo>
                  <a:lnTo>
                    <a:pt x="101" y="1"/>
                  </a:lnTo>
                  <a:lnTo>
                    <a:pt x="92" y="4"/>
                  </a:lnTo>
                  <a:lnTo>
                    <a:pt x="82" y="7"/>
                  </a:lnTo>
                  <a:lnTo>
                    <a:pt x="73" y="11"/>
                  </a:lnTo>
                  <a:lnTo>
                    <a:pt x="66" y="13"/>
                  </a:lnTo>
                  <a:lnTo>
                    <a:pt x="61" y="16"/>
                  </a:lnTo>
                  <a:lnTo>
                    <a:pt x="59" y="17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 flipH="1">
              <a:off x="6181805" y="5988186"/>
              <a:ext cx="536147" cy="341892"/>
            </a:xfrm>
            <a:custGeom>
              <a:avLst/>
              <a:gdLst>
                <a:gd name="T0" fmla="*/ 0 w 331"/>
                <a:gd name="T1" fmla="*/ 53 h 221"/>
                <a:gd name="T2" fmla="*/ 8 w 331"/>
                <a:gd name="T3" fmla="*/ 56 h 221"/>
                <a:gd name="T4" fmla="*/ 26 w 331"/>
                <a:gd name="T5" fmla="*/ 67 h 221"/>
                <a:gd name="T6" fmla="*/ 47 w 331"/>
                <a:gd name="T7" fmla="*/ 78 h 221"/>
                <a:gd name="T8" fmla="*/ 61 w 331"/>
                <a:gd name="T9" fmla="*/ 87 h 221"/>
                <a:gd name="T10" fmla="*/ 74 w 331"/>
                <a:gd name="T11" fmla="*/ 103 h 221"/>
                <a:gd name="T12" fmla="*/ 95 w 331"/>
                <a:gd name="T13" fmla="*/ 131 h 221"/>
                <a:gd name="T14" fmla="*/ 115 w 331"/>
                <a:gd name="T15" fmla="*/ 158 h 221"/>
                <a:gd name="T16" fmla="*/ 124 w 331"/>
                <a:gd name="T17" fmla="*/ 172 h 221"/>
                <a:gd name="T18" fmla="*/ 129 w 331"/>
                <a:gd name="T19" fmla="*/ 182 h 221"/>
                <a:gd name="T20" fmla="*/ 138 w 331"/>
                <a:gd name="T21" fmla="*/ 194 h 221"/>
                <a:gd name="T22" fmla="*/ 150 w 331"/>
                <a:gd name="T23" fmla="*/ 207 h 221"/>
                <a:gd name="T24" fmla="*/ 167 w 331"/>
                <a:gd name="T25" fmla="*/ 215 h 221"/>
                <a:gd name="T26" fmla="*/ 185 w 331"/>
                <a:gd name="T27" fmla="*/ 219 h 221"/>
                <a:gd name="T28" fmla="*/ 206 w 331"/>
                <a:gd name="T29" fmla="*/ 220 h 221"/>
                <a:gd name="T30" fmla="*/ 225 w 331"/>
                <a:gd name="T31" fmla="*/ 220 h 221"/>
                <a:gd name="T32" fmla="*/ 244 w 331"/>
                <a:gd name="T33" fmla="*/ 217 h 221"/>
                <a:gd name="T34" fmla="*/ 267 w 331"/>
                <a:gd name="T35" fmla="*/ 211 h 221"/>
                <a:gd name="T36" fmla="*/ 292 w 331"/>
                <a:gd name="T37" fmla="*/ 199 h 221"/>
                <a:gd name="T38" fmla="*/ 314 w 331"/>
                <a:gd name="T39" fmla="*/ 190 h 221"/>
                <a:gd name="T40" fmla="*/ 323 w 331"/>
                <a:gd name="T41" fmla="*/ 185 h 221"/>
                <a:gd name="T42" fmla="*/ 328 w 331"/>
                <a:gd name="T43" fmla="*/ 178 h 221"/>
                <a:gd name="T44" fmla="*/ 331 w 331"/>
                <a:gd name="T45" fmla="*/ 164 h 221"/>
                <a:gd name="T46" fmla="*/ 316 w 331"/>
                <a:gd name="T47" fmla="*/ 139 h 221"/>
                <a:gd name="T48" fmla="*/ 302 w 331"/>
                <a:gd name="T49" fmla="*/ 122 h 221"/>
                <a:gd name="T50" fmla="*/ 298 w 331"/>
                <a:gd name="T51" fmla="*/ 120 h 221"/>
                <a:gd name="T52" fmla="*/ 285 w 331"/>
                <a:gd name="T53" fmla="*/ 113 h 221"/>
                <a:gd name="T54" fmla="*/ 271 w 331"/>
                <a:gd name="T55" fmla="*/ 103 h 221"/>
                <a:gd name="T56" fmla="*/ 262 w 331"/>
                <a:gd name="T57" fmla="*/ 95 h 221"/>
                <a:gd name="T58" fmla="*/ 253 w 331"/>
                <a:gd name="T59" fmla="*/ 85 h 221"/>
                <a:gd name="T60" fmla="*/ 241 w 331"/>
                <a:gd name="T61" fmla="*/ 72 h 221"/>
                <a:gd name="T62" fmla="*/ 231 w 331"/>
                <a:gd name="T63" fmla="*/ 61 h 221"/>
                <a:gd name="T64" fmla="*/ 225 w 331"/>
                <a:gd name="T65" fmla="*/ 50 h 221"/>
                <a:gd name="T66" fmla="*/ 214 w 331"/>
                <a:gd name="T67" fmla="*/ 27 h 221"/>
                <a:gd name="T68" fmla="*/ 199 w 331"/>
                <a:gd name="T69" fmla="*/ 8 h 221"/>
                <a:gd name="T70" fmla="*/ 179 w 331"/>
                <a:gd name="T71" fmla="*/ 2 h 221"/>
                <a:gd name="T72" fmla="*/ 167 w 331"/>
                <a:gd name="T7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221">
                  <a:moveTo>
                    <a:pt x="5" y="16"/>
                  </a:moveTo>
                  <a:lnTo>
                    <a:pt x="0" y="53"/>
                  </a:lnTo>
                  <a:lnTo>
                    <a:pt x="2" y="54"/>
                  </a:lnTo>
                  <a:lnTo>
                    <a:pt x="8" y="56"/>
                  </a:lnTo>
                  <a:lnTo>
                    <a:pt x="16" y="61"/>
                  </a:lnTo>
                  <a:lnTo>
                    <a:pt x="26" y="67"/>
                  </a:lnTo>
                  <a:lnTo>
                    <a:pt x="36" y="72"/>
                  </a:lnTo>
                  <a:lnTo>
                    <a:pt x="47" y="78"/>
                  </a:lnTo>
                  <a:lnTo>
                    <a:pt x="55" y="83"/>
                  </a:lnTo>
                  <a:lnTo>
                    <a:pt x="61" y="87"/>
                  </a:lnTo>
                  <a:lnTo>
                    <a:pt x="66" y="93"/>
                  </a:lnTo>
                  <a:lnTo>
                    <a:pt x="74" y="103"/>
                  </a:lnTo>
                  <a:lnTo>
                    <a:pt x="85" y="117"/>
                  </a:lnTo>
                  <a:lnTo>
                    <a:pt x="95" y="131"/>
                  </a:lnTo>
                  <a:lnTo>
                    <a:pt x="106" y="145"/>
                  </a:lnTo>
                  <a:lnTo>
                    <a:pt x="115" y="158"/>
                  </a:lnTo>
                  <a:lnTo>
                    <a:pt x="120" y="167"/>
                  </a:lnTo>
                  <a:lnTo>
                    <a:pt x="124" y="172"/>
                  </a:lnTo>
                  <a:lnTo>
                    <a:pt x="126" y="176"/>
                  </a:lnTo>
                  <a:lnTo>
                    <a:pt x="129" y="182"/>
                  </a:lnTo>
                  <a:lnTo>
                    <a:pt x="133" y="187"/>
                  </a:lnTo>
                  <a:lnTo>
                    <a:pt x="138" y="194"/>
                  </a:lnTo>
                  <a:lnTo>
                    <a:pt x="144" y="201"/>
                  </a:lnTo>
                  <a:lnTo>
                    <a:pt x="150" y="207"/>
                  </a:lnTo>
                  <a:lnTo>
                    <a:pt x="159" y="212"/>
                  </a:lnTo>
                  <a:lnTo>
                    <a:pt x="167" y="215"/>
                  </a:lnTo>
                  <a:lnTo>
                    <a:pt x="176" y="216"/>
                  </a:lnTo>
                  <a:lnTo>
                    <a:pt x="185" y="219"/>
                  </a:lnTo>
                  <a:lnTo>
                    <a:pt x="195" y="220"/>
                  </a:lnTo>
                  <a:lnTo>
                    <a:pt x="206" y="220"/>
                  </a:lnTo>
                  <a:lnTo>
                    <a:pt x="215" y="221"/>
                  </a:lnTo>
                  <a:lnTo>
                    <a:pt x="225" y="220"/>
                  </a:lnTo>
                  <a:lnTo>
                    <a:pt x="235" y="220"/>
                  </a:lnTo>
                  <a:lnTo>
                    <a:pt x="244" y="217"/>
                  </a:lnTo>
                  <a:lnTo>
                    <a:pt x="254" y="214"/>
                  </a:lnTo>
                  <a:lnTo>
                    <a:pt x="267" y="211"/>
                  </a:lnTo>
                  <a:lnTo>
                    <a:pt x="279" y="205"/>
                  </a:lnTo>
                  <a:lnTo>
                    <a:pt x="292" y="199"/>
                  </a:lnTo>
                  <a:lnTo>
                    <a:pt x="305" y="194"/>
                  </a:lnTo>
                  <a:lnTo>
                    <a:pt x="314" y="190"/>
                  </a:lnTo>
                  <a:lnTo>
                    <a:pt x="321" y="186"/>
                  </a:lnTo>
                  <a:lnTo>
                    <a:pt x="323" y="185"/>
                  </a:lnTo>
                  <a:lnTo>
                    <a:pt x="324" y="183"/>
                  </a:lnTo>
                  <a:lnTo>
                    <a:pt x="328" y="178"/>
                  </a:lnTo>
                  <a:lnTo>
                    <a:pt x="331" y="172"/>
                  </a:lnTo>
                  <a:lnTo>
                    <a:pt x="331" y="164"/>
                  </a:lnTo>
                  <a:lnTo>
                    <a:pt x="326" y="153"/>
                  </a:lnTo>
                  <a:lnTo>
                    <a:pt x="316" y="139"/>
                  </a:lnTo>
                  <a:lnTo>
                    <a:pt x="307" y="128"/>
                  </a:lnTo>
                  <a:lnTo>
                    <a:pt x="302" y="122"/>
                  </a:lnTo>
                  <a:lnTo>
                    <a:pt x="301" y="121"/>
                  </a:lnTo>
                  <a:lnTo>
                    <a:pt x="298" y="120"/>
                  </a:lnTo>
                  <a:lnTo>
                    <a:pt x="292" y="116"/>
                  </a:lnTo>
                  <a:lnTo>
                    <a:pt x="285" y="113"/>
                  </a:lnTo>
                  <a:lnTo>
                    <a:pt x="278" y="108"/>
                  </a:lnTo>
                  <a:lnTo>
                    <a:pt x="271" y="103"/>
                  </a:lnTo>
                  <a:lnTo>
                    <a:pt x="267" y="100"/>
                  </a:lnTo>
                  <a:lnTo>
                    <a:pt x="262" y="95"/>
                  </a:lnTo>
                  <a:lnTo>
                    <a:pt x="259" y="91"/>
                  </a:lnTo>
                  <a:lnTo>
                    <a:pt x="253" y="85"/>
                  </a:lnTo>
                  <a:lnTo>
                    <a:pt x="247" y="79"/>
                  </a:lnTo>
                  <a:lnTo>
                    <a:pt x="241" y="72"/>
                  </a:lnTo>
                  <a:lnTo>
                    <a:pt x="236" y="67"/>
                  </a:lnTo>
                  <a:lnTo>
                    <a:pt x="231" y="61"/>
                  </a:lnTo>
                  <a:lnTo>
                    <a:pt x="228" y="55"/>
                  </a:lnTo>
                  <a:lnTo>
                    <a:pt x="225" y="50"/>
                  </a:lnTo>
                  <a:lnTo>
                    <a:pt x="222" y="40"/>
                  </a:lnTo>
                  <a:lnTo>
                    <a:pt x="214" y="27"/>
                  </a:lnTo>
                  <a:lnTo>
                    <a:pt x="206" y="16"/>
                  </a:lnTo>
                  <a:lnTo>
                    <a:pt x="199" y="8"/>
                  </a:lnTo>
                  <a:lnTo>
                    <a:pt x="191" y="4"/>
                  </a:lnTo>
                  <a:lnTo>
                    <a:pt x="179" y="2"/>
                  </a:lnTo>
                  <a:lnTo>
                    <a:pt x="170" y="1"/>
                  </a:lnTo>
                  <a:lnTo>
                    <a:pt x="167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2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 flipH="1">
              <a:off x="5532614" y="5871143"/>
              <a:ext cx="678258" cy="200207"/>
            </a:xfrm>
            <a:custGeom>
              <a:avLst/>
              <a:gdLst>
                <a:gd name="T0" fmla="*/ 160 w 420"/>
                <a:gd name="T1" fmla="*/ 80 h 130"/>
                <a:gd name="T2" fmla="*/ 99 w 420"/>
                <a:gd name="T3" fmla="*/ 66 h 130"/>
                <a:gd name="T4" fmla="*/ 33 w 420"/>
                <a:gd name="T5" fmla="*/ 77 h 130"/>
                <a:gd name="T6" fmla="*/ 1 w 420"/>
                <a:gd name="T7" fmla="*/ 77 h 130"/>
                <a:gd name="T8" fmla="*/ 0 w 420"/>
                <a:gd name="T9" fmla="*/ 81 h 130"/>
                <a:gd name="T10" fmla="*/ 0 w 420"/>
                <a:gd name="T11" fmla="*/ 93 h 130"/>
                <a:gd name="T12" fmla="*/ 1 w 420"/>
                <a:gd name="T13" fmla="*/ 104 h 130"/>
                <a:gd name="T14" fmla="*/ 5 w 420"/>
                <a:gd name="T15" fmla="*/ 109 h 130"/>
                <a:gd name="T16" fmla="*/ 10 w 420"/>
                <a:gd name="T17" fmla="*/ 109 h 130"/>
                <a:gd name="T18" fmla="*/ 24 w 420"/>
                <a:gd name="T19" fmla="*/ 110 h 130"/>
                <a:gd name="T20" fmla="*/ 45 w 420"/>
                <a:gd name="T21" fmla="*/ 111 h 130"/>
                <a:gd name="T22" fmla="*/ 70 w 420"/>
                <a:gd name="T23" fmla="*/ 112 h 130"/>
                <a:gd name="T24" fmla="*/ 101 w 420"/>
                <a:gd name="T25" fmla="*/ 114 h 130"/>
                <a:gd name="T26" fmla="*/ 135 w 420"/>
                <a:gd name="T27" fmla="*/ 116 h 130"/>
                <a:gd name="T28" fmla="*/ 172 w 420"/>
                <a:gd name="T29" fmla="*/ 117 h 130"/>
                <a:gd name="T30" fmla="*/ 208 w 420"/>
                <a:gd name="T31" fmla="*/ 119 h 130"/>
                <a:gd name="T32" fmla="*/ 246 w 420"/>
                <a:gd name="T33" fmla="*/ 122 h 130"/>
                <a:gd name="T34" fmla="*/ 282 w 420"/>
                <a:gd name="T35" fmla="*/ 123 h 130"/>
                <a:gd name="T36" fmla="*/ 316 w 420"/>
                <a:gd name="T37" fmla="*/ 125 h 130"/>
                <a:gd name="T38" fmla="*/ 346 w 420"/>
                <a:gd name="T39" fmla="*/ 126 h 130"/>
                <a:gd name="T40" fmla="*/ 371 w 420"/>
                <a:gd name="T41" fmla="*/ 127 h 130"/>
                <a:gd name="T42" fmla="*/ 390 w 420"/>
                <a:gd name="T43" fmla="*/ 129 h 130"/>
                <a:gd name="T44" fmla="*/ 403 w 420"/>
                <a:gd name="T45" fmla="*/ 130 h 130"/>
                <a:gd name="T46" fmla="*/ 408 w 420"/>
                <a:gd name="T47" fmla="*/ 130 h 130"/>
                <a:gd name="T48" fmla="*/ 410 w 420"/>
                <a:gd name="T49" fmla="*/ 124 h 130"/>
                <a:gd name="T50" fmla="*/ 415 w 420"/>
                <a:gd name="T51" fmla="*/ 109 h 130"/>
                <a:gd name="T52" fmla="*/ 418 w 420"/>
                <a:gd name="T53" fmla="*/ 93 h 130"/>
                <a:gd name="T54" fmla="*/ 420 w 420"/>
                <a:gd name="T55" fmla="*/ 82 h 130"/>
                <a:gd name="T56" fmla="*/ 419 w 420"/>
                <a:gd name="T57" fmla="*/ 76 h 130"/>
                <a:gd name="T58" fmla="*/ 416 w 420"/>
                <a:gd name="T59" fmla="*/ 66 h 130"/>
                <a:gd name="T60" fmla="*/ 411 w 420"/>
                <a:gd name="T61" fmla="*/ 57 h 130"/>
                <a:gd name="T62" fmla="*/ 408 w 420"/>
                <a:gd name="T63" fmla="*/ 50 h 130"/>
                <a:gd name="T64" fmla="*/ 404 w 420"/>
                <a:gd name="T65" fmla="*/ 47 h 130"/>
                <a:gd name="T66" fmla="*/ 400 w 420"/>
                <a:gd name="T67" fmla="*/ 42 h 130"/>
                <a:gd name="T68" fmla="*/ 394 w 420"/>
                <a:gd name="T69" fmla="*/ 38 h 130"/>
                <a:gd name="T70" fmla="*/ 387 w 420"/>
                <a:gd name="T71" fmla="*/ 32 h 130"/>
                <a:gd name="T72" fmla="*/ 379 w 420"/>
                <a:gd name="T73" fmla="*/ 26 h 130"/>
                <a:gd name="T74" fmla="*/ 372 w 420"/>
                <a:gd name="T75" fmla="*/ 21 h 130"/>
                <a:gd name="T76" fmla="*/ 365 w 420"/>
                <a:gd name="T77" fmla="*/ 17 h 130"/>
                <a:gd name="T78" fmla="*/ 359 w 420"/>
                <a:gd name="T79" fmla="*/ 13 h 130"/>
                <a:gd name="T80" fmla="*/ 354 w 420"/>
                <a:gd name="T81" fmla="*/ 10 h 130"/>
                <a:gd name="T82" fmla="*/ 348 w 420"/>
                <a:gd name="T83" fmla="*/ 8 h 130"/>
                <a:gd name="T84" fmla="*/ 341 w 420"/>
                <a:gd name="T85" fmla="*/ 5 h 130"/>
                <a:gd name="T86" fmla="*/ 335 w 420"/>
                <a:gd name="T87" fmla="*/ 3 h 130"/>
                <a:gd name="T88" fmla="*/ 329 w 420"/>
                <a:gd name="T89" fmla="*/ 2 h 130"/>
                <a:gd name="T90" fmla="*/ 325 w 420"/>
                <a:gd name="T91" fmla="*/ 1 h 130"/>
                <a:gd name="T92" fmla="*/ 321 w 420"/>
                <a:gd name="T93" fmla="*/ 0 h 130"/>
                <a:gd name="T94" fmla="*/ 320 w 420"/>
                <a:gd name="T95" fmla="*/ 0 h 130"/>
                <a:gd name="T96" fmla="*/ 261 w 420"/>
                <a:gd name="T97" fmla="*/ 32 h 130"/>
                <a:gd name="T98" fmla="*/ 206 w 420"/>
                <a:gd name="T99" fmla="*/ 72 h 130"/>
                <a:gd name="T100" fmla="*/ 160 w 420"/>
                <a:gd name="T101" fmla="*/ 8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130">
                  <a:moveTo>
                    <a:pt x="160" y="80"/>
                  </a:moveTo>
                  <a:lnTo>
                    <a:pt x="99" y="66"/>
                  </a:lnTo>
                  <a:lnTo>
                    <a:pt x="33" y="77"/>
                  </a:lnTo>
                  <a:lnTo>
                    <a:pt x="1" y="77"/>
                  </a:lnTo>
                  <a:lnTo>
                    <a:pt x="0" y="81"/>
                  </a:lnTo>
                  <a:lnTo>
                    <a:pt x="0" y="93"/>
                  </a:lnTo>
                  <a:lnTo>
                    <a:pt x="1" y="104"/>
                  </a:lnTo>
                  <a:lnTo>
                    <a:pt x="5" y="109"/>
                  </a:lnTo>
                  <a:lnTo>
                    <a:pt x="10" y="109"/>
                  </a:lnTo>
                  <a:lnTo>
                    <a:pt x="24" y="110"/>
                  </a:lnTo>
                  <a:lnTo>
                    <a:pt x="45" y="111"/>
                  </a:lnTo>
                  <a:lnTo>
                    <a:pt x="70" y="112"/>
                  </a:lnTo>
                  <a:lnTo>
                    <a:pt x="101" y="114"/>
                  </a:lnTo>
                  <a:lnTo>
                    <a:pt x="135" y="116"/>
                  </a:lnTo>
                  <a:lnTo>
                    <a:pt x="172" y="117"/>
                  </a:lnTo>
                  <a:lnTo>
                    <a:pt x="208" y="119"/>
                  </a:lnTo>
                  <a:lnTo>
                    <a:pt x="246" y="122"/>
                  </a:lnTo>
                  <a:lnTo>
                    <a:pt x="282" y="123"/>
                  </a:lnTo>
                  <a:lnTo>
                    <a:pt x="316" y="125"/>
                  </a:lnTo>
                  <a:lnTo>
                    <a:pt x="346" y="126"/>
                  </a:lnTo>
                  <a:lnTo>
                    <a:pt x="371" y="127"/>
                  </a:lnTo>
                  <a:lnTo>
                    <a:pt x="390" y="129"/>
                  </a:lnTo>
                  <a:lnTo>
                    <a:pt x="403" y="130"/>
                  </a:lnTo>
                  <a:lnTo>
                    <a:pt x="408" y="130"/>
                  </a:lnTo>
                  <a:lnTo>
                    <a:pt x="410" y="124"/>
                  </a:lnTo>
                  <a:lnTo>
                    <a:pt x="415" y="109"/>
                  </a:lnTo>
                  <a:lnTo>
                    <a:pt x="418" y="93"/>
                  </a:lnTo>
                  <a:lnTo>
                    <a:pt x="420" y="82"/>
                  </a:lnTo>
                  <a:lnTo>
                    <a:pt x="419" y="76"/>
                  </a:lnTo>
                  <a:lnTo>
                    <a:pt x="416" y="66"/>
                  </a:lnTo>
                  <a:lnTo>
                    <a:pt x="411" y="57"/>
                  </a:lnTo>
                  <a:lnTo>
                    <a:pt x="408" y="50"/>
                  </a:lnTo>
                  <a:lnTo>
                    <a:pt x="404" y="47"/>
                  </a:lnTo>
                  <a:lnTo>
                    <a:pt x="400" y="42"/>
                  </a:lnTo>
                  <a:lnTo>
                    <a:pt x="394" y="38"/>
                  </a:lnTo>
                  <a:lnTo>
                    <a:pt x="387" y="32"/>
                  </a:lnTo>
                  <a:lnTo>
                    <a:pt x="379" y="26"/>
                  </a:lnTo>
                  <a:lnTo>
                    <a:pt x="372" y="21"/>
                  </a:lnTo>
                  <a:lnTo>
                    <a:pt x="365" y="17"/>
                  </a:lnTo>
                  <a:lnTo>
                    <a:pt x="359" y="13"/>
                  </a:lnTo>
                  <a:lnTo>
                    <a:pt x="354" y="10"/>
                  </a:lnTo>
                  <a:lnTo>
                    <a:pt x="348" y="8"/>
                  </a:lnTo>
                  <a:lnTo>
                    <a:pt x="341" y="5"/>
                  </a:lnTo>
                  <a:lnTo>
                    <a:pt x="335" y="3"/>
                  </a:lnTo>
                  <a:lnTo>
                    <a:pt x="329" y="2"/>
                  </a:lnTo>
                  <a:lnTo>
                    <a:pt x="325" y="1"/>
                  </a:lnTo>
                  <a:lnTo>
                    <a:pt x="321" y="0"/>
                  </a:lnTo>
                  <a:lnTo>
                    <a:pt x="320" y="0"/>
                  </a:lnTo>
                  <a:lnTo>
                    <a:pt x="261" y="32"/>
                  </a:lnTo>
                  <a:lnTo>
                    <a:pt x="206" y="72"/>
                  </a:lnTo>
                  <a:lnTo>
                    <a:pt x="160" y="80"/>
                  </a:lnTo>
                  <a:close/>
                </a:path>
              </a:pathLst>
            </a:custGeom>
            <a:solidFill>
              <a:srgbClr val="E2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 flipH="1">
              <a:off x="6440187" y="5858822"/>
              <a:ext cx="274534" cy="234087"/>
            </a:xfrm>
            <a:custGeom>
              <a:avLst/>
              <a:gdLst>
                <a:gd name="T0" fmla="*/ 28 w 170"/>
                <a:gd name="T1" fmla="*/ 0 h 151"/>
                <a:gd name="T2" fmla="*/ 23 w 170"/>
                <a:gd name="T3" fmla="*/ 8 h 151"/>
                <a:gd name="T4" fmla="*/ 13 w 170"/>
                <a:gd name="T5" fmla="*/ 25 h 151"/>
                <a:gd name="T6" fmla="*/ 3 w 170"/>
                <a:gd name="T7" fmla="*/ 45 h 151"/>
                <a:gd name="T8" fmla="*/ 0 w 170"/>
                <a:gd name="T9" fmla="*/ 57 h 151"/>
                <a:gd name="T10" fmla="*/ 4 w 170"/>
                <a:gd name="T11" fmla="*/ 64 h 151"/>
                <a:gd name="T12" fmla="*/ 10 w 170"/>
                <a:gd name="T13" fmla="*/ 75 h 151"/>
                <a:gd name="T14" fmla="*/ 18 w 170"/>
                <a:gd name="T15" fmla="*/ 86 h 151"/>
                <a:gd name="T16" fmla="*/ 28 w 170"/>
                <a:gd name="T17" fmla="*/ 100 h 151"/>
                <a:gd name="T18" fmla="*/ 34 w 170"/>
                <a:gd name="T19" fmla="*/ 113 h 151"/>
                <a:gd name="T20" fmla="*/ 42 w 170"/>
                <a:gd name="T21" fmla="*/ 124 h 151"/>
                <a:gd name="T22" fmla="*/ 49 w 170"/>
                <a:gd name="T23" fmla="*/ 133 h 151"/>
                <a:gd name="T24" fmla="*/ 56 w 170"/>
                <a:gd name="T25" fmla="*/ 140 h 151"/>
                <a:gd name="T26" fmla="*/ 66 w 170"/>
                <a:gd name="T27" fmla="*/ 145 h 151"/>
                <a:gd name="T28" fmla="*/ 75 w 170"/>
                <a:gd name="T29" fmla="*/ 148 h 151"/>
                <a:gd name="T30" fmla="*/ 82 w 170"/>
                <a:gd name="T31" fmla="*/ 149 h 151"/>
                <a:gd name="T32" fmla="*/ 85 w 170"/>
                <a:gd name="T33" fmla="*/ 151 h 151"/>
                <a:gd name="T34" fmla="*/ 89 w 170"/>
                <a:gd name="T35" fmla="*/ 146 h 151"/>
                <a:gd name="T36" fmla="*/ 98 w 170"/>
                <a:gd name="T37" fmla="*/ 133 h 151"/>
                <a:gd name="T38" fmla="*/ 108 w 170"/>
                <a:gd name="T39" fmla="*/ 119 h 151"/>
                <a:gd name="T40" fmla="*/ 117 w 170"/>
                <a:gd name="T41" fmla="*/ 110 h 151"/>
                <a:gd name="T42" fmla="*/ 123 w 170"/>
                <a:gd name="T43" fmla="*/ 107 h 151"/>
                <a:gd name="T44" fmla="*/ 130 w 170"/>
                <a:gd name="T45" fmla="*/ 103 h 151"/>
                <a:gd name="T46" fmla="*/ 139 w 170"/>
                <a:gd name="T47" fmla="*/ 100 h 151"/>
                <a:gd name="T48" fmla="*/ 147 w 170"/>
                <a:gd name="T49" fmla="*/ 96 h 151"/>
                <a:gd name="T50" fmla="*/ 157 w 170"/>
                <a:gd name="T51" fmla="*/ 94 h 151"/>
                <a:gd name="T52" fmla="*/ 163 w 170"/>
                <a:gd name="T53" fmla="*/ 92 h 151"/>
                <a:gd name="T54" fmla="*/ 168 w 170"/>
                <a:gd name="T55" fmla="*/ 89 h 151"/>
                <a:gd name="T56" fmla="*/ 170 w 170"/>
                <a:gd name="T57" fmla="*/ 89 h 151"/>
                <a:gd name="T58" fmla="*/ 154 w 170"/>
                <a:gd name="T59" fmla="*/ 45 h 151"/>
                <a:gd name="T60" fmla="*/ 95 w 170"/>
                <a:gd name="T61" fmla="*/ 33 h 151"/>
                <a:gd name="T62" fmla="*/ 28 w 170"/>
                <a:gd name="T6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51">
                  <a:moveTo>
                    <a:pt x="28" y="0"/>
                  </a:moveTo>
                  <a:lnTo>
                    <a:pt x="23" y="8"/>
                  </a:lnTo>
                  <a:lnTo>
                    <a:pt x="13" y="25"/>
                  </a:lnTo>
                  <a:lnTo>
                    <a:pt x="3" y="45"/>
                  </a:lnTo>
                  <a:lnTo>
                    <a:pt x="0" y="57"/>
                  </a:lnTo>
                  <a:lnTo>
                    <a:pt x="4" y="64"/>
                  </a:lnTo>
                  <a:lnTo>
                    <a:pt x="10" y="75"/>
                  </a:lnTo>
                  <a:lnTo>
                    <a:pt x="18" y="86"/>
                  </a:lnTo>
                  <a:lnTo>
                    <a:pt x="28" y="100"/>
                  </a:lnTo>
                  <a:lnTo>
                    <a:pt x="34" y="113"/>
                  </a:lnTo>
                  <a:lnTo>
                    <a:pt x="42" y="124"/>
                  </a:lnTo>
                  <a:lnTo>
                    <a:pt x="49" y="133"/>
                  </a:lnTo>
                  <a:lnTo>
                    <a:pt x="56" y="140"/>
                  </a:lnTo>
                  <a:lnTo>
                    <a:pt x="66" y="145"/>
                  </a:lnTo>
                  <a:lnTo>
                    <a:pt x="75" y="148"/>
                  </a:lnTo>
                  <a:lnTo>
                    <a:pt x="82" y="149"/>
                  </a:lnTo>
                  <a:lnTo>
                    <a:pt x="85" y="151"/>
                  </a:lnTo>
                  <a:lnTo>
                    <a:pt x="89" y="146"/>
                  </a:lnTo>
                  <a:lnTo>
                    <a:pt x="98" y="133"/>
                  </a:lnTo>
                  <a:lnTo>
                    <a:pt x="108" y="119"/>
                  </a:lnTo>
                  <a:lnTo>
                    <a:pt x="117" y="110"/>
                  </a:lnTo>
                  <a:lnTo>
                    <a:pt x="123" y="107"/>
                  </a:lnTo>
                  <a:lnTo>
                    <a:pt x="130" y="103"/>
                  </a:lnTo>
                  <a:lnTo>
                    <a:pt x="139" y="100"/>
                  </a:lnTo>
                  <a:lnTo>
                    <a:pt x="147" y="96"/>
                  </a:lnTo>
                  <a:lnTo>
                    <a:pt x="157" y="94"/>
                  </a:lnTo>
                  <a:lnTo>
                    <a:pt x="163" y="92"/>
                  </a:lnTo>
                  <a:lnTo>
                    <a:pt x="168" y="89"/>
                  </a:lnTo>
                  <a:lnTo>
                    <a:pt x="170" y="89"/>
                  </a:lnTo>
                  <a:lnTo>
                    <a:pt x="154" y="45"/>
                  </a:lnTo>
                  <a:lnTo>
                    <a:pt x="95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6" name="Freeform 27"/>
            <p:cNvSpPr>
              <a:spLocks/>
            </p:cNvSpPr>
            <p:nvPr/>
          </p:nvSpPr>
          <p:spPr bwMode="auto">
            <a:xfrm flipH="1">
              <a:off x="7648135" y="3829038"/>
              <a:ext cx="342359" cy="782345"/>
            </a:xfrm>
            <a:custGeom>
              <a:avLst/>
              <a:gdLst>
                <a:gd name="T0" fmla="*/ 0 w 212"/>
                <a:gd name="T1" fmla="*/ 16 h 509"/>
                <a:gd name="T2" fmla="*/ 175 w 212"/>
                <a:gd name="T3" fmla="*/ 501 h 509"/>
                <a:gd name="T4" fmla="*/ 212 w 212"/>
                <a:gd name="T5" fmla="*/ 509 h 509"/>
                <a:gd name="T6" fmla="*/ 37 w 212"/>
                <a:gd name="T7" fmla="*/ 0 h 509"/>
                <a:gd name="T8" fmla="*/ 0 w 212"/>
                <a:gd name="T9" fmla="*/ 16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509">
                  <a:moveTo>
                    <a:pt x="0" y="16"/>
                  </a:moveTo>
                  <a:lnTo>
                    <a:pt x="175" y="501"/>
                  </a:lnTo>
                  <a:lnTo>
                    <a:pt x="212" y="509"/>
                  </a:lnTo>
                  <a:lnTo>
                    <a:pt x="3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7" name="Freeform 28"/>
            <p:cNvSpPr>
              <a:spLocks/>
            </p:cNvSpPr>
            <p:nvPr/>
          </p:nvSpPr>
          <p:spPr bwMode="auto">
            <a:xfrm flipH="1">
              <a:off x="7486645" y="4574421"/>
              <a:ext cx="271303" cy="141684"/>
            </a:xfrm>
            <a:custGeom>
              <a:avLst/>
              <a:gdLst>
                <a:gd name="T0" fmla="*/ 45 w 168"/>
                <a:gd name="T1" fmla="*/ 16 h 91"/>
                <a:gd name="T2" fmla="*/ 0 w 168"/>
                <a:gd name="T3" fmla="*/ 53 h 91"/>
                <a:gd name="T4" fmla="*/ 4 w 168"/>
                <a:gd name="T5" fmla="*/ 91 h 91"/>
                <a:gd name="T6" fmla="*/ 5 w 168"/>
                <a:gd name="T7" fmla="*/ 90 h 91"/>
                <a:gd name="T8" fmla="*/ 8 w 168"/>
                <a:gd name="T9" fmla="*/ 86 h 91"/>
                <a:gd name="T10" fmla="*/ 11 w 168"/>
                <a:gd name="T11" fmla="*/ 82 h 91"/>
                <a:gd name="T12" fmla="*/ 16 w 168"/>
                <a:gd name="T13" fmla="*/ 75 h 91"/>
                <a:gd name="T14" fmla="*/ 22 w 168"/>
                <a:gd name="T15" fmla="*/ 68 h 91"/>
                <a:gd name="T16" fmla="*/ 30 w 168"/>
                <a:gd name="T17" fmla="*/ 62 h 91"/>
                <a:gd name="T18" fmla="*/ 37 w 168"/>
                <a:gd name="T19" fmla="*/ 55 h 91"/>
                <a:gd name="T20" fmla="*/ 46 w 168"/>
                <a:gd name="T21" fmla="*/ 50 h 91"/>
                <a:gd name="T22" fmla="*/ 63 w 168"/>
                <a:gd name="T23" fmla="*/ 42 h 91"/>
                <a:gd name="T24" fmla="*/ 80 w 168"/>
                <a:gd name="T25" fmla="*/ 35 h 91"/>
                <a:gd name="T26" fmla="*/ 99 w 168"/>
                <a:gd name="T27" fmla="*/ 30 h 91"/>
                <a:gd name="T28" fmla="*/ 116 w 168"/>
                <a:gd name="T29" fmla="*/ 25 h 91"/>
                <a:gd name="T30" fmla="*/ 132 w 168"/>
                <a:gd name="T31" fmla="*/ 20 h 91"/>
                <a:gd name="T32" fmla="*/ 146 w 168"/>
                <a:gd name="T33" fmla="*/ 18 h 91"/>
                <a:gd name="T34" fmla="*/ 156 w 168"/>
                <a:gd name="T35" fmla="*/ 17 h 91"/>
                <a:gd name="T36" fmla="*/ 163 w 168"/>
                <a:gd name="T37" fmla="*/ 16 h 91"/>
                <a:gd name="T38" fmla="*/ 168 w 168"/>
                <a:gd name="T39" fmla="*/ 15 h 91"/>
                <a:gd name="T40" fmla="*/ 168 w 168"/>
                <a:gd name="T41" fmla="*/ 14 h 91"/>
                <a:gd name="T42" fmla="*/ 164 w 168"/>
                <a:gd name="T43" fmla="*/ 11 h 91"/>
                <a:gd name="T44" fmla="*/ 160 w 168"/>
                <a:gd name="T45" fmla="*/ 8 h 91"/>
                <a:gd name="T46" fmla="*/ 154 w 168"/>
                <a:gd name="T47" fmla="*/ 4 h 91"/>
                <a:gd name="T48" fmla="*/ 148 w 168"/>
                <a:gd name="T49" fmla="*/ 2 h 91"/>
                <a:gd name="T50" fmla="*/ 144 w 168"/>
                <a:gd name="T51" fmla="*/ 1 h 91"/>
                <a:gd name="T52" fmla="*/ 143 w 168"/>
                <a:gd name="T53" fmla="*/ 0 h 91"/>
                <a:gd name="T54" fmla="*/ 45 w 168"/>
                <a:gd name="T5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91">
                  <a:moveTo>
                    <a:pt x="45" y="16"/>
                  </a:moveTo>
                  <a:lnTo>
                    <a:pt x="0" y="53"/>
                  </a:lnTo>
                  <a:lnTo>
                    <a:pt x="4" y="91"/>
                  </a:lnTo>
                  <a:lnTo>
                    <a:pt x="5" y="90"/>
                  </a:lnTo>
                  <a:lnTo>
                    <a:pt x="8" y="86"/>
                  </a:lnTo>
                  <a:lnTo>
                    <a:pt x="11" y="82"/>
                  </a:lnTo>
                  <a:lnTo>
                    <a:pt x="16" y="75"/>
                  </a:lnTo>
                  <a:lnTo>
                    <a:pt x="22" y="68"/>
                  </a:lnTo>
                  <a:lnTo>
                    <a:pt x="30" y="62"/>
                  </a:lnTo>
                  <a:lnTo>
                    <a:pt x="37" y="55"/>
                  </a:lnTo>
                  <a:lnTo>
                    <a:pt x="46" y="50"/>
                  </a:lnTo>
                  <a:lnTo>
                    <a:pt x="63" y="42"/>
                  </a:lnTo>
                  <a:lnTo>
                    <a:pt x="80" y="35"/>
                  </a:lnTo>
                  <a:lnTo>
                    <a:pt x="99" y="30"/>
                  </a:lnTo>
                  <a:lnTo>
                    <a:pt x="116" y="25"/>
                  </a:lnTo>
                  <a:lnTo>
                    <a:pt x="132" y="20"/>
                  </a:lnTo>
                  <a:lnTo>
                    <a:pt x="146" y="18"/>
                  </a:lnTo>
                  <a:lnTo>
                    <a:pt x="156" y="17"/>
                  </a:lnTo>
                  <a:lnTo>
                    <a:pt x="163" y="16"/>
                  </a:lnTo>
                  <a:lnTo>
                    <a:pt x="168" y="15"/>
                  </a:lnTo>
                  <a:lnTo>
                    <a:pt x="168" y="14"/>
                  </a:lnTo>
                  <a:lnTo>
                    <a:pt x="164" y="11"/>
                  </a:lnTo>
                  <a:lnTo>
                    <a:pt x="160" y="8"/>
                  </a:lnTo>
                  <a:lnTo>
                    <a:pt x="154" y="4"/>
                  </a:lnTo>
                  <a:lnTo>
                    <a:pt x="148" y="2"/>
                  </a:lnTo>
                  <a:lnTo>
                    <a:pt x="144" y="1"/>
                  </a:lnTo>
                  <a:lnTo>
                    <a:pt x="143" y="0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0" name="Freeform 29"/>
            <p:cNvSpPr>
              <a:spLocks/>
            </p:cNvSpPr>
            <p:nvPr/>
          </p:nvSpPr>
          <p:spPr bwMode="auto">
            <a:xfrm flipH="1">
              <a:off x="7441426" y="4731507"/>
              <a:ext cx="197019" cy="415814"/>
            </a:xfrm>
            <a:custGeom>
              <a:avLst/>
              <a:gdLst>
                <a:gd name="T0" fmla="*/ 0 w 122"/>
                <a:gd name="T1" fmla="*/ 5 h 271"/>
                <a:gd name="T2" fmla="*/ 86 w 122"/>
                <a:gd name="T3" fmla="*/ 247 h 271"/>
                <a:gd name="T4" fmla="*/ 122 w 122"/>
                <a:gd name="T5" fmla="*/ 271 h 271"/>
                <a:gd name="T6" fmla="*/ 27 w 122"/>
                <a:gd name="T7" fmla="*/ 0 h 271"/>
                <a:gd name="T8" fmla="*/ 0 w 122"/>
                <a:gd name="T9" fmla="*/ 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71">
                  <a:moveTo>
                    <a:pt x="0" y="5"/>
                  </a:moveTo>
                  <a:lnTo>
                    <a:pt x="86" y="247"/>
                  </a:lnTo>
                  <a:lnTo>
                    <a:pt x="122" y="271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1" name="Freeform 30"/>
            <p:cNvSpPr>
              <a:spLocks/>
            </p:cNvSpPr>
            <p:nvPr/>
          </p:nvSpPr>
          <p:spPr bwMode="auto">
            <a:xfrm flipH="1">
              <a:off x="7218571" y="4669905"/>
              <a:ext cx="155030" cy="489736"/>
            </a:xfrm>
            <a:custGeom>
              <a:avLst/>
              <a:gdLst>
                <a:gd name="T0" fmla="*/ 0 w 96"/>
                <a:gd name="T1" fmla="*/ 14 h 319"/>
                <a:gd name="T2" fmla="*/ 74 w 96"/>
                <a:gd name="T3" fmla="*/ 319 h 319"/>
                <a:gd name="T4" fmla="*/ 96 w 96"/>
                <a:gd name="T5" fmla="*/ 319 h 319"/>
                <a:gd name="T6" fmla="*/ 19 w 96"/>
                <a:gd name="T7" fmla="*/ 0 h 319"/>
                <a:gd name="T8" fmla="*/ 0 w 96"/>
                <a:gd name="T9" fmla="*/ 1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19">
                  <a:moveTo>
                    <a:pt x="0" y="14"/>
                  </a:moveTo>
                  <a:lnTo>
                    <a:pt x="74" y="319"/>
                  </a:lnTo>
                  <a:lnTo>
                    <a:pt x="96" y="319"/>
                  </a:lnTo>
                  <a:lnTo>
                    <a:pt x="19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2" name="Freeform 31"/>
            <p:cNvSpPr>
              <a:spLocks/>
            </p:cNvSpPr>
            <p:nvPr/>
          </p:nvSpPr>
          <p:spPr bwMode="auto">
            <a:xfrm flipH="1">
              <a:off x="7063540" y="4605222"/>
              <a:ext cx="100125" cy="560578"/>
            </a:xfrm>
            <a:custGeom>
              <a:avLst/>
              <a:gdLst>
                <a:gd name="T0" fmla="*/ 0 w 61"/>
                <a:gd name="T1" fmla="*/ 12 h 364"/>
                <a:gd name="T2" fmla="*/ 31 w 61"/>
                <a:gd name="T3" fmla="*/ 362 h 364"/>
                <a:gd name="T4" fmla="*/ 61 w 61"/>
                <a:gd name="T5" fmla="*/ 364 h 364"/>
                <a:gd name="T6" fmla="*/ 39 w 61"/>
                <a:gd name="T7" fmla="*/ 0 h 364"/>
                <a:gd name="T8" fmla="*/ 0 w 61"/>
                <a:gd name="T9" fmla="*/ 1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64">
                  <a:moveTo>
                    <a:pt x="0" y="12"/>
                  </a:moveTo>
                  <a:lnTo>
                    <a:pt x="31" y="362"/>
                  </a:lnTo>
                  <a:lnTo>
                    <a:pt x="61" y="364"/>
                  </a:lnTo>
                  <a:lnTo>
                    <a:pt x="3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3" name="Freeform 32"/>
            <p:cNvSpPr>
              <a:spLocks/>
            </p:cNvSpPr>
            <p:nvPr/>
          </p:nvSpPr>
          <p:spPr bwMode="auto">
            <a:xfrm flipH="1">
              <a:off x="7444657" y="5110358"/>
              <a:ext cx="96894" cy="135524"/>
            </a:xfrm>
            <a:custGeom>
              <a:avLst/>
              <a:gdLst>
                <a:gd name="T0" fmla="*/ 21 w 60"/>
                <a:gd name="T1" fmla="*/ 0 h 87"/>
                <a:gd name="T2" fmla="*/ 0 w 60"/>
                <a:gd name="T3" fmla="*/ 34 h 87"/>
                <a:gd name="T4" fmla="*/ 2 w 60"/>
                <a:gd name="T5" fmla="*/ 39 h 87"/>
                <a:gd name="T6" fmla="*/ 4 w 60"/>
                <a:gd name="T7" fmla="*/ 48 h 87"/>
                <a:gd name="T8" fmla="*/ 10 w 60"/>
                <a:gd name="T9" fmla="*/ 59 h 87"/>
                <a:gd name="T10" fmla="*/ 19 w 60"/>
                <a:gd name="T11" fmla="*/ 69 h 87"/>
                <a:gd name="T12" fmla="*/ 25 w 60"/>
                <a:gd name="T13" fmla="*/ 72 h 87"/>
                <a:gd name="T14" fmla="*/ 30 w 60"/>
                <a:gd name="T15" fmla="*/ 74 h 87"/>
                <a:gd name="T16" fmla="*/ 36 w 60"/>
                <a:gd name="T17" fmla="*/ 78 h 87"/>
                <a:gd name="T18" fmla="*/ 41 w 60"/>
                <a:gd name="T19" fmla="*/ 81 h 87"/>
                <a:gd name="T20" fmla="*/ 45 w 60"/>
                <a:gd name="T21" fmla="*/ 84 h 87"/>
                <a:gd name="T22" fmla="*/ 50 w 60"/>
                <a:gd name="T23" fmla="*/ 85 h 87"/>
                <a:gd name="T24" fmla="*/ 55 w 60"/>
                <a:gd name="T25" fmla="*/ 87 h 87"/>
                <a:gd name="T26" fmla="*/ 59 w 60"/>
                <a:gd name="T27" fmla="*/ 87 h 87"/>
                <a:gd name="T28" fmla="*/ 60 w 60"/>
                <a:gd name="T29" fmla="*/ 81 h 87"/>
                <a:gd name="T30" fmla="*/ 53 w 60"/>
                <a:gd name="T31" fmla="*/ 66 h 87"/>
                <a:gd name="T32" fmla="*/ 45 w 60"/>
                <a:gd name="T33" fmla="*/ 53 h 87"/>
                <a:gd name="T34" fmla="*/ 41 w 60"/>
                <a:gd name="T35" fmla="*/ 47 h 87"/>
                <a:gd name="T36" fmla="*/ 59 w 60"/>
                <a:gd name="T37" fmla="*/ 24 h 87"/>
                <a:gd name="T38" fmla="*/ 21 w 60"/>
                <a:gd name="T3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21" y="0"/>
                  </a:moveTo>
                  <a:lnTo>
                    <a:pt x="0" y="34"/>
                  </a:lnTo>
                  <a:lnTo>
                    <a:pt x="2" y="39"/>
                  </a:lnTo>
                  <a:lnTo>
                    <a:pt x="4" y="48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5" y="72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41" y="81"/>
                  </a:lnTo>
                  <a:lnTo>
                    <a:pt x="45" y="84"/>
                  </a:lnTo>
                  <a:lnTo>
                    <a:pt x="50" y="85"/>
                  </a:lnTo>
                  <a:lnTo>
                    <a:pt x="55" y="87"/>
                  </a:lnTo>
                  <a:lnTo>
                    <a:pt x="59" y="87"/>
                  </a:lnTo>
                  <a:lnTo>
                    <a:pt x="60" y="81"/>
                  </a:lnTo>
                  <a:lnTo>
                    <a:pt x="53" y="66"/>
                  </a:lnTo>
                  <a:lnTo>
                    <a:pt x="45" y="53"/>
                  </a:lnTo>
                  <a:lnTo>
                    <a:pt x="41" y="47"/>
                  </a:lnTo>
                  <a:lnTo>
                    <a:pt x="59" y="2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4" name="Freeform 33"/>
            <p:cNvSpPr>
              <a:spLocks/>
            </p:cNvSpPr>
            <p:nvPr/>
          </p:nvSpPr>
          <p:spPr bwMode="auto">
            <a:xfrm flipH="1">
              <a:off x="7389751" y="5258203"/>
              <a:ext cx="226086" cy="529777"/>
            </a:xfrm>
            <a:custGeom>
              <a:avLst/>
              <a:gdLst>
                <a:gd name="T0" fmla="*/ 114 w 141"/>
                <a:gd name="T1" fmla="*/ 0 h 345"/>
                <a:gd name="T2" fmla="*/ 0 w 141"/>
                <a:gd name="T3" fmla="*/ 326 h 345"/>
                <a:gd name="T4" fmla="*/ 23 w 141"/>
                <a:gd name="T5" fmla="*/ 345 h 345"/>
                <a:gd name="T6" fmla="*/ 141 w 141"/>
                <a:gd name="T7" fmla="*/ 0 h 345"/>
                <a:gd name="T8" fmla="*/ 114 w 141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345">
                  <a:moveTo>
                    <a:pt x="114" y="0"/>
                  </a:moveTo>
                  <a:lnTo>
                    <a:pt x="0" y="326"/>
                  </a:lnTo>
                  <a:lnTo>
                    <a:pt x="23" y="345"/>
                  </a:lnTo>
                  <a:lnTo>
                    <a:pt x="141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5" name="Freeform 34"/>
            <p:cNvSpPr>
              <a:spLocks/>
            </p:cNvSpPr>
            <p:nvPr/>
          </p:nvSpPr>
          <p:spPr bwMode="auto">
            <a:xfrm flipH="1">
              <a:off x="7331613" y="3440945"/>
              <a:ext cx="804222" cy="406573"/>
            </a:xfrm>
            <a:custGeom>
              <a:avLst/>
              <a:gdLst>
                <a:gd name="T0" fmla="*/ 42 w 499"/>
                <a:gd name="T1" fmla="*/ 154 h 265"/>
                <a:gd name="T2" fmla="*/ 10 w 499"/>
                <a:gd name="T3" fmla="*/ 189 h 265"/>
                <a:gd name="T4" fmla="*/ 9 w 499"/>
                <a:gd name="T5" fmla="*/ 193 h 265"/>
                <a:gd name="T6" fmla="*/ 6 w 499"/>
                <a:gd name="T7" fmla="*/ 203 h 265"/>
                <a:gd name="T8" fmla="*/ 1 w 499"/>
                <a:gd name="T9" fmla="*/ 216 h 265"/>
                <a:gd name="T10" fmla="*/ 0 w 499"/>
                <a:gd name="T11" fmla="*/ 225 h 265"/>
                <a:gd name="T12" fmla="*/ 2 w 499"/>
                <a:gd name="T13" fmla="*/ 232 h 265"/>
                <a:gd name="T14" fmla="*/ 6 w 499"/>
                <a:gd name="T15" fmla="*/ 239 h 265"/>
                <a:gd name="T16" fmla="*/ 13 w 499"/>
                <a:gd name="T17" fmla="*/ 246 h 265"/>
                <a:gd name="T18" fmla="*/ 18 w 499"/>
                <a:gd name="T19" fmla="*/ 252 h 265"/>
                <a:gd name="T20" fmla="*/ 26 w 499"/>
                <a:gd name="T21" fmla="*/ 255 h 265"/>
                <a:gd name="T22" fmla="*/ 34 w 499"/>
                <a:gd name="T23" fmla="*/ 259 h 265"/>
                <a:gd name="T24" fmla="*/ 41 w 499"/>
                <a:gd name="T25" fmla="*/ 261 h 265"/>
                <a:gd name="T26" fmla="*/ 45 w 499"/>
                <a:gd name="T27" fmla="*/ 262 h 265"/>
                <a:gd name="T28" fmla="*/ 74 w 499"/>
                <a:gd name="T29" fmla="*/ 265 h 265"/>
                <a:gd name="T30" fmla="*/ 47 w 499"/>
                <a:gd name="T31" fmla="*/ 207 h 265"/>
                <a:gd name="T32" fmla="*/ 69 w 499"/>
                <a:gd name="T33" fmla="*/ 167 h 265"/>
                <a:gd name="T34" fmla="*/ 499 w 499"/>
                <a:gd name="T35" fmla="*/ 20 h 265"/>
                <a:gd name="T36" fmla="*/ 480 w 499"/>
                <a:gd name="T37" fmla="*/ 0 h 265"/>
                <a:gd name="T38" fmla="*/ 234 w 499"/>
                <a:gd name="T39" fmla="*/ 77 h 265"/>
                <a:gd name="T40" fmla="*/ 42 w 499"/>
                <a:gd name="T41" fmla="*/ 15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9" h="265">
                  <a:moveTo>
                    <a:pt x="42" y="154"/>
                  </a:moveTo>
                  <a:lnTo>
                    <a:pt x="10" y="189"/>
                  </a:lnTo>
                  <a:lnTo>
                    <a:pt x="9" y="193"/>
                  </a:lnTo>
                  <a:lnTo>
                    <a:pt x="6" y="203"/>
                  </a:lnTo>
                  <a:lnTo>
                    <a:pt x="1" y="216"/>
                  </a:lnTo>
                  <a:lnTo>
                    <a:pt x="0" y="225"/>
                  </a:lnTo>
                  <a:lnTo>
                    <a:pt x="2" y="232"/>
                  </a:lnTo>
                  <a:lnTo>
                    <a:pt x="6" y="239"/>
                  </a:lnTo>
                  <a:lnTo>
                    <a:pt x="13" y="246"/>
                  </a:lnTo>
                  <a:lnTo>
                    <a:pt x="18" y="252"/>
                  </a:lnTo>
                  <a:lnTo>
                    <a:pt x="26" y="255"/>
                  </a:lnTo>
                  <a:lnTo>
                    <a:pt x="34" y="259"/>
                  </a:lnTo>
                  <a:lnTo>
                    <a:pt x="41" y="261"/>
                  </a:lnTo>
                  <a:lnTo>
                    <a:pt x="45" y="262"/>
                  </a:lnTo>
                  <a:lnTo>
                    <a:pt x="74" y="265"/>
                  </a:lnTo>
                  <a:lnTo>
                    <a:pt x="47" y="207"/>
                  </a:lnTo>
                  <a:lnTo>
                    <a:pt x="69" y="167"/>
                  </a:lnTo>
                  <a:lnTo>
                    <a:pt x="499" y="20"/>
                  </a:lnTo>
                  <a:lnTo>
                    <a:pt x="480" y="0"/>
                  </a:lnTo>
                  <a:lnTo>
                    <a:pt x="234" y="77"/>
                  </a:lnTo>
                  <a:lnTo>
                    <a:pt x="42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6" name="Freeform 35"/>
            <p:cNvSpPr>
              <a:spLocks/>
            </p:cNvSpPr>
            <p:nvPr/>
          </p:nvSpPr>
          <p:spPr bwMode="auto">
            <a:xfrm flipH="1">
              <a:off x="7247638" y="3521028"/>
              <a:ext cx="423105" cy="1074955"/>
            </a:xfrm>
            <a:custGeom>
              <a:avLst/>
              <a:gdLst>
                <a:gd name="T0" fmla="*/ 181 w 260"/>
                <a:gd name="T1" fmla="*/ 61 h 698"/>
                <a:gd name="T2" fmla="*/ 167 w 260"/>
                <a:gd name="T3" fmla="*/ 76 h 698"/>
                <a:gd name="T4" fmla="*/ 135 w 260"/>
                <a:gd name="T5" fmla="*/ 111 h 698"/>
                <a:gd name="T6" fmla="*/ 100 w 260"/>
                <a:gd name="T7" fmla="*/ 150 h 698"/>
                <a:gd name="T8" fmla="*/ 82 w 260"/>
                <a:gd name="T9" fmla="*/ 175 h 698"/>
                <a:gd name="T10" fmla="*/ 66 w 260"/>
                <a:gd name="T11" fmla="*/ 212 h 698"/>
                <a:gd name="T12" fmla="*/ 38 w 260"/>
                <a:gd name="T13" fmla="*/ 277 h 698"/>
                <a:gd name="T14" fmla="*/ 11 w 260"/>
                <a:gd name="T15" fmla="*/ 341 h 698"/>
                <a:gd name="T16" fmla="*/ 0 w 260"/>
                <a:gd name="T17" fmla="*/ 368 h 698"/>
                <a:gd name="T18" fmla="*/ 3 w 260"/>
                <a:gd name="T19" fmla="*/ 547 h 698"/>
                <a:gd name="T20" fmla="*/ 22 w 260"/>
                <a:gd name="T21" fmla="*/ 592 h 698"/>
                <a:gd name="T22" fmla="*/ 32 w 260"/>
                <a:gd name="T23" fmla="*/ 617 h 698"/>
                <a:gd name="T24" fmla="*/ 44 w 260"/>
                <a:gd name="T25" fmla="*/ 633 h 698"/>
                <a:gd name="T26" fmla="*/ 56 w 260"/>
                <a:gd name="T27" fmla="*/ 648 h 698"/>
                <a:gd name="T28" fmla="*/ 68 w 260"/>
                <a:gd name="T29" fmla="*/ 661 h 698"/>
                <a:gd name="T30" fmla="*/ 75 w 260"/>
                <a:gd name="T31" fmla="*/ 670 h 698"/>
                <a:gd name="T32" fmla="*/ 90 w 260"/>
                <a:gd name="T33" fmla="*/ 680 h 698"/>
                <a:gd name="T34" fmla="*/ 107 w 260"/>
                <a:gd name="T35" fmla="*/ 691 h 698"/>
                <a:gd name="T36" fmla="*/ 122 w 260"/>
                <a:gd name="T37" fmla="*/ 696 h 698"/>
                <a:gd name="T38" fmla="*/ 131 w 260"/>
                <a:gd name="T39" fmla="*/ 698 h 698"/>
                <a:gd name="T40" fmla="*/ 146 w 260"/>
                <a:gd name="T41" fmla="*/ 695 h 698"/>
                <a:gd name="T42" fmla="*/ 164 w 260"/>
                <a:gd name="T43" fmla="*/ 692 h 698"/>
                <a:gd name="T44" fmla="*/ 175 w 260"/>
                <a:gd name="T45" fmla="*/ 690 h 698"/>
                <a:gd name="T46" fmla="*/ 175 w 260"/>
                <a:gd name="T47" fmla="*/ 688 h 698"/>
                <a:gd name="T48" fmla="*/ 157 w 260"/>
                <a:gd name="T49" fmla="*/ 679 h 698"/>
                <a:gd name="T50" fmla="*/ 132 w 260"/>
                <a:gd name="T51" fmla="*/ 666 h 698"/>
                <a:gd name="T52" fmla="*/ 112 w 260"/>
                <a:gd name="T53" fmla="*/ 654 h 698"/>
                <a:gd name="T54" fmla="*/ 96 w 260"/>
                <a:gd name="T55" fmla="*/ 638 h 698"/>
                <a:gd name="T56" fmla="*/ 74 w 260"/>
                <a:gd name="T57" fmla="*/ 601 h 698"/>
                <a:gd name="T58" fmla="*/ 54 w 260"/>
                <a:gd name="T59" fmla="*/ 550 h 698"/>
                <a:gd name="T60" fmla="*/ 43 w 260"/>
                <a:gd name="T61" fmla="*/ 491 h 698"/>
                <a:gd name="T62" fmla="*/ 46 w 260"/>
                <a:gd name="T63" fmla="*/ 429 h 698"/>
                <a:gd name="T64" fmla="*/ 56 w 260"/>
                <a:gd name="T65" fmla="*/ 372 h 698"/>
                <a:gd name="T66" fmla="*/ 68 w 260"/>
                <a:gd name="T67" fmla="*/ 326 h 698"/>
                <a:gd name="T68" fmla="*/ 77 w 260"/>
                <a:gd name="T69" fmla="*/ 297 h 698"/>
                <a:gd name="T70" fmla="*/ 93 w 260"/>
                <a:gd name="T71" fmla="*/ 256 h 698"/>
                <a:gd name="T72" fmla="*/ 134 w 260"/>
                <a:gd name="T73" fmla="*/ 186 h 698"/>
                <a:gd name="T74" fmla="*/ 176 w 260"/>
                <a:gd name="T75" fmla="*/ 126 h 698"/>
                <a:gd name="T76" fmla="*/ 205 w 260"/>
                <a:gd name="T77" fmla="*/ 89 h 698"/>
                <a:gd name="T78" fmla="*/ 260 w 260"/>
                <a:gd name="T79" fmla="*/ 24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" h="698">
                  <a:moveTo>
                    <a:pt x="222" y="0"/>
                  </a:moveTo>
                  <a:lnTo>
                    <a:pt x="181" y="61"/>
                  </a:lnTo>
                  <a:lnTo>
                    <a:pt x="177" y="65"/>
                  </a:lnTo>
                  <a:lnTo>
                    <a:pt x="167" y="76"/>
                  </a:lnTo>
                  <a:lnTo>
                    <a:pt x="152" y="93"/>
                  </a:lnTo>
                  <a:lnTo>
                    <a:pt x="135" y="111"/>
                  </a:lnTo>
                  <a:lnTo>
                    <a:pt x="116" y="132"/>
                  </a:lnTo>
                  <a:lnTo>
                    <a:pt x="100" y="150"/>
                  </a:lnTo>
                  <a:lnTo>
                    <a:pt x="89" y="165"/>
                  </a:lnTo>
                  <a:lnTo>
                    <a:pt x="82" y="175"/>
                  </a:lnTo>
                  <a:lnTo>
                    <a:pt x="76" y="187"/>
                  </a:lnTo>
                  <a:lnTo>
                    <a:pt x="66" y="212"/>
                  </a:lnTo>
                  <a:lnTo>
                    <a:pt x="52" y="243"/>
                  </a:lnTo>
                  <a:lnTo>
                    <a:pt x="38" y="277"/>
                  </a:lnTo>
                  <a:lnTo>
                    <a:pt x="24" y="312"/>
                  </a:lnTo>
                  <a:lnTo>
                    <a:pt x="11" y="341"/>
                  </a:lnTo>
                  <a:lnTo>
                    <a:pt x="3" y="360"/>
                  </a:lnTo>
                  <a:lnTo>
                    <a:pt x="0" y="368"/>
                  </a:lnTo>
                  <a:lnTo>
                    <a:pt x="0" y="539"/>
                  </a:lnTo>
                  <a:lnTo>
                    <a:pt x="3" y="547"/>
                  </a:lnTo>
                  <a:lnTo>
                    <a:pt x="13" y="567"/>
                  </a:lnTo>
                  <a:lnTo>
                    <a:pt x="22" y="592"/>
                  </a:lnTo>
                  <a:lnTo>
                    <a:pt x="29" y="610"/>
                  </a:lnTo>
                  <a:lnTo>
                    <a:pt x="32" y="617"/>
                  </a:lnTo>
                  <a:lnTo>
                    <a:pt x="37" y="625"/>
                  </a:lnTo>
                  <a:lnTo>
                    <a:pt x="44" y="633"/>
                  </a:lnTo>
                  <a:lnTo>
                    <a:pt x="51" y="641"/>
                  </a:lnTo>
                  <a:lnTo>
                    <a:pt x="56" y="648"/>
                  </a:lnTo>
                  <a:lnTo>
                    <a:pt x="63" y="655"/>
                  </a:lnTo>
                  <a:lnTo>
                    <a:pt x="68" y="661"/>
                  </a:lnTo>
                  <a:lnTo>
                    <a:pt x="71" y="665"/>
                  </a:lnTo>
                  <a:lnTo>
                    <a:pt x="75" y="670"/>
                  </a:lnTo>
                  <a:lnTo>
                    <a:pt x="82" y="675"/>
                  </a:lnTo>
                  <a:lnTo>
                    <a:pt x="90" y="680"/>
                  </a:lnTo>
                  <a:lnTo>
                    <a:pt x="99" y="685"/>
                  </a:lnTo>
                  <a:lnTo>
                    <a:pt x="107" y="691"/>
                  </a:lnTo>
                  <a:lnTo>
                    <a:pt x="116" y="694"/>
                  </a:lnTo>
                  <a:lnTo>
                    <a:pt x="122" y="696"/>
                  </a:lnTo>
                  <a:lnTo>
                    <a:pt x="127" y="698"/>
                  </a:lnTo>
                  <a:lnTo>
                    <a:pt x="131" y="698"/>
                  </a:lnTo>
                  <a:lnTo>
                    <a:pt x="138" y="696"/>
                  </a:lnTo>
                  <a:lnTo>
                    <a:pt x="146" y="695"/>
                  </a:lnTo>
                  <a:lnTo>
                    <a:pt x="155" y="693"/>
                  </a:lnTo>
                  <a:lnTo>
                    <a:pt x="164" y="692"/>
                  </a:lnTo>
                  <a:lnTo>
                    <a:pt x="170" y="691"/>
                  </a:lnTo>
                  <a:lnTo>
                    <a:pt x="175" y="690"/>
                  </a:lnTo>
                  <a:lnTo>
                    <a:pt x="177" y="690"/>
                  </a:lnTo>
                  <a:lnTo>
                    <a:pt x="175" y="688"/>
                  </a:lnTo>
                  <a:lnTo>
                    <a:pt x="167" y="685"/>
                  </a:lnTo>
                  <a:lnTo>
                    <a:pt x="157" y="679"/>
                  </a:lnTo>
                  <a:lnTo>
                    <a:pt x="145" y="673"/>
                  </a:lnTo>
                  <a:lnTo>
                    <a:pt x="132" y="666"/>
                  </a:lnTo>
                  <a:lnTo>
                    <a:pt x="121" y="660"/>
                  </a:lnTo>
                  <a:lnTo>
                    <a:pt x="112" y="654"/>
                  </a:lnTo>
                  <a:lnTo>
                    <a:pt x="106" y="649"/>
                  </a:lnTo>
                  <a:lnTo>
                    <a:pt x="96" y="638"/>
                  </a:lnTo>
                  <a:lnTo>
                    <a:pt x="85" y="622"/>
                  </a:lnTo>
                  <a:lnTo>
                    <a:pt x="74" y="601"/>
                  </a:lnTo>
                  <a:lnTo>
                    <a:pt x="63" y="577"/>
                  </a:lnTo>
                  <a:lnTo>
                    <a:pt x="54" y="550"/>
                  </a:lnTo>
                  <a:lnTo>
                    <a:pt x="47" y="521"/>
                  </a:lnTo>
                  <a:lnTo>
                    <a:pt x="43" y="491"/>
                  </a:lnTo>
                  <a:lnTo>
                    <a:pt x="43" y="461"/>
                  </a:lnTo>
                  <a:lnTo>
                    <a:pt x="46" y="429"/>
                  </a:lnTo>
                  <a:lnTo>
                    <a:pt x="51" y="399"/>
                  </a:lnTo>
                  <a:lnTo>
                    <a:pt x="56" y="372"/>
                  </a:lnTo>
                  <a:lnTo>
                    <a:pt x="62" y="346"/>
                  </a:lnTo>
                  <a:lnTo>
                    <a:pt x="68" y="326"/>
                  </a:lnTo>
                  <a:lnTo>
                    <a:pt x="74" y="309"/>
                  </a:lnTo>
                  <a:lnTo>
                    <a:pt x="77" y="297"/>
                  </a:lnTo>
                  <a:lnTo>
                    <a:pt x="79" y="291"/>
                  </a:lnTo>
                  <a:lnTo>
                    <a:pt x="93" y="256"/>
                  </a:lnTo>
                  <a:lnTo>
                    <a:pt x="113" y="221"/>
                  </a:lnTo>
                  <a:lnTo>
                    <a:pt x="134" y="186"/>
                  </a:lnTo>
                  <a:lnTo>
                    <a:pt x="155" y="154"/>
                  </a:lnTo>
                  <a:lnTo>
                    <a:pt x="176" y="126"/>
                  </a:lnTo>
                  <a:lnTo>
                    <a:pt x="193" y="104"/>
                  </a:lnTo>
                  <a:lnTo>
                    <a:pt x="205" y="89"/>
                  </a:lnTo>
                  <a:lnTo>
                    <a:pt x="210" y="85"/>
                  </a:lnTo>
                  <a:lnTo>
                    <a:pt x="260" y="24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7" name="Freeform 36"/>
            <p:cNvSpPr>
              <a:spLocks/>
            </p:cNvSpPr>
            <p:nvPr/>
          </p:nvSpPr>
          <p:spPr bwMode="auto">
            <a:xfrm flipH="1">
              <a:off x="6533853" y="5002555"/>
              <a:ext cx="481241" cy="141684"/>
            </a:xfrm>
            <a:custGeom>
              <a:avLst/>
              <a:gdLst>
                <a:gd name="T0" fmla="*/ 290 w 298"/>
                <a:gd name="T1" fmla="*/ 47 h 92"/>
                <a:gd name="T2" fmla="*/ 294 w 298"/>
                <a:gd name="T3" fmla="*/ 51 h 92"/>
                <a:gd name="T4" fmla="*/ 296 w 298"/>
                <a:gd name="T5" fmla="*/ 58 h 92"/>
                <a:gd name="T6" fmla="*/ 298 w 298"/>
                <a:gd name="T7" fmla="*/ 66 h 92"/>
                <a:gd name="T8" fmla="*/ 298 w 298"/>
                <a:gd name="T9" fmla="*/ 69 h 92"/>
                <a:gd name="T10" fmla="*/ 295 w 298"/>
                <a:gd name="T11" fmla="*/ 73 h 92"/>
                <a:gd name="T12" fmla="*/ 288 w 298"/>
                <a:gd name="T13" fmla="*/ 81 h 92"/>
                <a:gd name="T14" fmla="*/ 280 w 298"/>
                <a:gd name="T15" fmla="*/ 89 h 92"/>
                <a:gd name="T16" fmla="*/ 273 w 298"/>
                <a:gd name="T17" fmla="*/ 92 h 92"/>
                <a:gd name="T18" fmla="*/ 269 w 298"/>
                <a:gd name="T19" fmla="*/ 92 h 92"/>
                <a:gd name="T20" fmla="*/ 260 w 298"/>
                <a:gd name="T21" fmla="*/ 92 h 92"/>
                <a:gd name="T22" fmla="*/ 248 w 298"/>
                <a:gd name="T23" fmla="*/ 91 h 92"/>
                <a:gd name="T24" fmla="*/ 235 w 298"/>
                <a:gd name="T25" fmla="*/ 91 h 92"/>
                <a:gd name="T26" fmla="*/ 222 w 298"/>
                <a:gd name="T27" fmla="*/ 91 h 92"/>
                <a:gd name="T28" fmla="*/ 208 w 298"/>
                <a:gd name="T29" fmla="*/ 90 h 92"/>
                <a:gd name="T30" fmla="*/ 197 w 298"/>
                <a:gd name="T31" fmla="*/ 90 h 92"/>
                <a:gd name="T32" fmla="*/ 189 w 298"/>
                <a:gd name="T33" fmla="*/ 90 h 92"/>
                <a:gd name="T34" fmla="*/ 180 w 298"/>
                <a:gd name="T35" fmla="*/ 90 h 92"/>
                <a:gd name="T36" fmla="*/ 167 w 298"/>
                <a:gd name="T37" fmla="*/ 88 h 92"/>
                <a:gd name="T38" fmla="*/ 151 w 298"/>
                <a:gd name="T39" fmla="*/ 85 h 92"/>
                <a:gd name="T40" fmla="*/ 134 w 298"/>
                <a:gd name="T41" fmla="*/ 83 h 92"/>
                <a:gd name="T42" fmla="*/ 117 w 298"/>
                <a:gd name="T43" fmla="*/ 80 h 92"/>
                <a:gd name="T44" fmla="*/ 99 w 298"/>
                <a:gd name="T45" fmla="*/ 77 h 92"/>
                <a:gd name="T46" fmla="*/ 86 w 298"/>
                <a:gd name="T47" fmla="*/ 74 h 92"/>
                <a:gd name="T48" fmla="*/ 75 w 298"/>
                <a:gd name="T49" fmla="*/ 72 h 92"/>
                <a:gd name="T50" fmla="*/ 66 w 298"/>
                <a:gd name="T51" fmla="*/ 69 h 92"/>
                <a:gd name="T52" fmla="*/ 55 w 298"/>
                <a:gd name="T53" fmla="*/ 66 h 92"/>
                <a:gd name="T54" fmla="*/ 43 w 298"/>
                <a:gd name="T55" fmla="*/ 64 h 92"/>
                <a:gd name="T56" fmla="*/ 32 w 298"/>
                <a:gd name="T57" fmla="*/ 60 h 92"/>
                <a:gd name="T58" fmla="*/ 21 w 298"/>
                <a:gd name="T59" fmla="*/ 58 h 92"/>
                <a:gd name="T60" fmla="*/ 12 w 298"/>
                <a:gd name="T61" fmla="*/ 55 h 92"/>
                <a:gd name="T62" fmla="*/ 6 w 298"/>
                <a:gd name="T63" fmla="*/ 53 h 92"/>
                <a:gd name="T64" fmla="*/ 4 w 298"/>
                <a:gd name="T65" fmla="*/ 53 h 92"/>
                <a:gd name="T66" fmla="*/ 0 w 298"/>
                <a:gd name="T67" fmla="*/ 0 h 92"/>
                <a:gd name="T68" fmla="*/ 2 w 298"/>
                <a:gd name="T69" fmla="*/ 0 h 92"/>
                <a:gd name="T70" fmla="*/ 4 w 298"/>
                <a:gd name="T71" fmla="*/ 2 h 92"/>
                <a:gd name="T72" fmla="*/ 8 w 298"/>
                <a:gd name="T73" fmla="*/ 5 h 92"/>
                <a:gd name="T74" fmla="*/ 15 w 298"/>
                <a:gd name="T75" fmla="*/ 7 h 92"/>
                <a:gd name="T76" fmla="*/ 25 w 298"/>
                <a:gd name="T77" fmla="*/ 12 h 92"/>
                <a:gd name="T78" fmla="*/ 36 w 298"/>
                <a:gd name="T79" fmla="*/ 15 h 92"/>
                <a:gd name="T80" fmla="*/ 50 w 298"/>
                <a:gd name="T81" fmla="*/ 20 h 92"/>
                <a:gd name="T82" fmla="*/ 66 w 298"/>
                <a:gd name="T83" fmla="*/ 23 h 92"/>
                <a:gd name="T84" fmla="*/ 83 w 298"/>
                <a:gd name="T85" fmla="*/ 28 h 92"/>
                <a:gd name="T86" fmla="*/ 105 w 298"/>
                <a:gd name="T87" fmla="*/ 32 h 92"/>
                <a:gd name="T88" fmla="*/ 128 w 298"/>
                <a:gd name="T89" fmla="*/ 36 h 92"/>
                <a:gd name="T90" fmla="*/ 155 w 298"/>
                <a:gd name="T91" fmla="*/ 40 h 92"/>
                <a:gd name="T92" fmla="*/ 185 w 298"/>
                <a:gd name="T93" fmla="*/ 43 h 92"/>
                <a:gd name="T94" fmla="*/ 216 w 298"/>
                <a:gd name="T95" fmla="*/ 45 h 92"/>
                <a:gd name="T96" fmla="*/ 252 w 298"/>
                <a:gd name="T97" fmla="*/ 47 h 92"/>
                <a:gd name="T98" fmla="*/ 290 w 298"/>
                <a:gd name="T99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8" h="92">
                  <a:moveTo>
                    <a:pt x="290" y="47"/>
                  </a:moveTo>
                  <a:lnTo>
                    <a:pt x="294" y="51"/>
                  </a:lnTo>
                  <a:lnTo>
                    <a:pt x="296" y="58"/>
                  </a:lnTo>
                  <a:lnTo>
                    <a:pt x="298" y="66"/>
                  </a:lnTo>
                  <a:lnTo>
                    <a:pt x="298" y="69"/>
                  </a:lnTo>
                  <a:lnTo>
                    <a:pt x="295" y="73"/>
                  </a:lnTo>
                  <a:lnTo>
                    <a:pt x="288" y="81"/>
                  </a:lnTo>
                  <a:lnTo>
                    <a:pt x="280" y="89"/>
                  </a:lnTo>
                  <a:lnTo>
                    <a:pt x="273" y="92"/>
                  </a:lnTo>
                  <a:lnTo>
                    <a:pt x="269" y="92"/>
                  </a:lnTo>
                  <a:lnTo>
                    <a:pt x="260" y="92"/>
                  </a:lnTo>
                  <a:lnTo>
                    <a:pt x="248" y="91"/>
                  </a:lnTo>
                  <a:lnTo>
                    <a:pt x="235" y="91"/>
                  </a:lnTo>
                  <a:lnTo>
                    <a:pt x="222" y="91"/>
                  </a:lnTo>
                  <a:lnTo>
                    <a:pt x="208" y="90"/>
                  </a:lnTo>
                  <a:lnTo>
                    <a:pt x="197" y="90"/>
                  </a:lnTo>
                  <a:lnTo>
                    <a:pt x="189" y="90"/>
                  </a:lnTo>
                  <a:lnTo>
                    <a:pt x="180" y="90"/>
                  </a:lnTo>
                  <a:lnTo>
                    <a:pt x="167" y="88"/>
                  </a:lnTo>
                  <a:lnTo>
                    <a:pt x="151" y="85"/>
                  </a:lnTo>
                  <a:lnTo>
                    <a:pt x="134" y="83"/>
                  </a:lnTo>
                  <a:lnTo>
                    <a:pt x="117" y="80"/>
                  </a:lnTo>
                  <a:lnTo>
                    <a:pt x="99" y="77"/>
                  </a:lnTo>
                  <a:lnTo>
                    <a:pt x="86" y="74"/>
                  </a:lnTo>
                  <a:lnTo>
                    <a:pt x="75" y="72"/>
                  </a:lnTo>
                  <a:lnTo>
                    <a:pt x="66" y="69"/>
                  </a:lnTo>
                  <a:lnTo>
                    <a:pt x="55" y="66"/>
                  </a:lnTo>
                  <a:lnTo>
                    <a:pt x="43" y="64"/>
                  </a:lnTo>
                  <a:lnTo>
                    <a:pt x="32" y="60"/>
                  </a:lnTo>
                  <a:lnTo>
                    <a:pt x="21" y="58"/>
                  </a:lnTo>
                  <a:lnTo>
                    <a:pt x="12" y="55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8" y="5"/>
                  </a:lnTo>
                  <a:lnTo>
                    <a:pt x="15" y="7"/>
                  </a:lnTo>
                  <a:lnTo>
                    <a:pt x="25" y="12"/>
                  </a:lnTo>
                  <a:lnTo>
                    <a:pt x="36" y="15"/>
                  </a:lnTo>
                  <a:lnTo>
                    <a:pt x="50" y="20"/>
                  </a:lnTo>
                  <a:lnTo>
                    <a:pt x="66" y="23"/>
                  </a:lnTo>
                  <a:lnTo>
                    <a:pt x="83" y="28"/>
                  </a:lnTo>
                  <a:lnTo>
                    <a:pt x="105" y="32"/>
                  </a:lnTo>
                  <a:lnTo>
                    <a:pt x="128" y="36"/>
                  </a:lnTo>
                  <a:lnTo>
                    <a:pt x="155" y="40"/>
                  </a:lnTo>
                  <a:lnTo>
                    <a:pt x="185" y="43"/>
                  </a:lnTo>
                  <a:lnTo>
                    <a:pt x="216" y="45"/>
                  </a:lnTo>
                  <a:lnTo>
                    <a:pt x="252" y="47"/>
                  </a:lnTo>
                  <a:lnTo>
                    <a:pt x="29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8" name="Freeform 37"/>
            <p:cNvSpPr>
              <a:spLocks/>
            </p:cNvSpPr>
            <p:nvPr/>
          </p:nvSpPr>
          <p:spPr bwMode="auto">
            <a:xfrm flipH="1">
              <a:off x="6436959" y="5033356"/>
              <a:ext cx="280994" cy="828547"/>
            </a:xfrm>
            <a:custGeom>
              <a:avLst/>
              <a:gdLst>
                <a:gd name="T0" fmla="*/ 135 w 175"/>
                <a:gd name="T1" fmla="*/ 8 h 538"/>
                <a:gd name="T2" fmla="*/ 74 w 175"/>
                <a:gd name="T3" fmla="*/ 125 h 538"/>
                <a:gd name="T4" fmla="*/ 0 w 175"/>
                <a:gd name="T5" fmla="*/ 507 h 538"/>
                <a:gd name="T6" fmla="*/ 2 w 175"/>
                <a:gd name="T7" fmla="*/ 508 h 538"/>
                <a:gd name="T8" fmla="*/ 6 w 175"/>
                <a:gd name="T9" fmla="*/ 512 h 538"/>
                <a:gd name="T10" fmla="*/ 13 w 175"/>
                <a:gd name="T11" fmla="*/ 518 h 538"/>
                <a:gd name="T12" fmla="*/ 21 w 175"/>
                <a:gd name="T13" fmla="*/ 524 h 538"/>
                <a:gd name="T14" fmla="*/ 31 w 175"/>
                <a:gd name="T15" fmla="*/ 530 h 538"/>
                <a:gd name="T16" fmla="*/ 39 w 175"/>
                <a:gd name="T17" fmla="*/ 534 h 538"/>
                <a:gd name="T18" fmla="*/ 46 w 175"/>
                <a:gd name="T19" fmla="*/ 538 h 538"/>
                <a:gd name="T20" fmla="*/ 50 w 175"/>
                <a:gd name="T21" fmla="*/ 537 h 538"/>
                <a:gd name="T22" fmla="*/ 56 w 175"/>
                <a:gd name="T23" fmla="*/ 515 h 538"/>
                <a:gd name="T24" fmla="*/ 66 w 175"/>
                <a:gd name="T25" fmla="*/ 461 h 538"/>
                <a:gd name="T26" fmla="*/ 81 w 175"/>
                <a:gd name="T27" fmla="*/ 386 h 538"/>
                <a:gd name="T28" fmla="*/ 96 w 175"/>
                <a:gd name="T29" fmla="*/ 301 h 538"/>
                <a:gd name="T30" fmla="*/ 112 w 175"/>
                <a:gd name="T31" fmla="*/ 215 h 538"/>
                <a:gd name="T32" fmla="*/ 126 w 175"/>
                <a:gd name="T33" fmla="*/ 139 h 538"/>
                <a:gd name="T34" fmla="*/ 138 w 175"/>
                <a:gd name="T35" fmla="*/ 84 h 538"/>
                <a:gd name="T36" fmla="*/ 144 w 175"/>
                <a:gd name="T37" fmla="*/ 59 h 538"/>
                <a:gd name="T38" fmla="*/ 155 w 175"/>
                <a:gd name="T39" fmla="*/ 37 h 538"/>
                <a:gd name="T40" fmla="*/ 164 w 175"/>
                <a:gd name="T41" fmla="*/ 18 h 538"/>
                <a:gd name="T42" fmla="*/ 172 w 175"/>
                <a:gd name="T43" fmla="*/ 5 h 538"/>
                <a:gd name="T44" fmla="*/ 175 w 175"/>
                <a:gd name="T45" fmla="*/ 0 h 538"/>
                <a:gd name="T46" fmla="*/ 135 w 175"/>
                <a:gd name="T47" fmla="*/ 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5" h="538">
                  <a:moveTo>
                    <a:pt x="135" y="8"/>
                  </a:moveTo>
                  <a:lnTo>
                    <a:pt x="74" y="125"/>
                  </a:lnTo>
                  <a:lnTo>
                    <a:pt x="0" y="507"/>
                  </a:lnTo>
                  <a:lnTo>
                    <a:pt x="2" y="508"/>
                  </a:lnTo>
                  <a:lnTo>
                    <a:pt x="6" y="512"/>
                  </a:lnTo>
                  <a:lnTo>
                    <a:pt x="13" y="518"/>
                  </a:lnTo>
                  <a:lnTo>
                    <a:pt x="21" y="524"/>
                  </a:lnTo>
                  <a:lnTo>
                    <a:pt x="31" y="530"/>
                  </a:lnTo>
                  <a:lnTo>
                    <a:pt x="39" y="534"/>
                  </a:lnTo>
                  <a:lnTo>
                    <a:pt x="46" y="538"/>
                  </a:lnTo>
                  <a:lnTo>
                    <a:pt x="50" y="537"/>
                  </a:lnTo>
                  <a:lnTo>
                    <a:pt x="56" y="515"/>
                  </a:lnTo>
                  <a:lnTo>
                    <a:pt x="66" y="461"/>
                  </a:lnTo>
                  <a:lnTo>
                    <a:pt x="81" y="386"/>
                  </a:lnTo>
                  <a:lnTo>
                    <a:pt x="96" y="301"/>
                  </a:lnTo>
                  <a:lnTo>
                    <a:pt x="112" y="215"/>
                  </a:lnTo>
                  <a:lnTo>
                    <a:pt x="126" y="139"/>
                  </a:lnTo>
                  <a:lnTo>
                    <a:pt x="138" y="84"/>
                  </a:lnTo>
                  <a:lnTo>
                    <a:pt x="144" y="59"/>
                  </a:lnTo>
                  <a:lnTo>
                    <a:pt x="155" y="37"/>
                  </a:lnTo>
                  <a:lnTo>
                    <a:pt x="164" y="18"/>
                  </a:lnTo>
                  <a:lnTo>
                    <a:pt x="172" y="5"/>
                  </a:lnTo>
                  <a:lnTo>
                    <a:pt x="175" y="0"/>
                  </a:lnTo>
                  <a:lnTo>
                    <a:pt x="13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9" name="Freeform 38"/>
            <p:cNvSpPr>
              <a:spLocks/>
            </p:cNvSpPr>
            <p:nvPr/>
          </p:nvSpPr>
          <p:spPr bwMode="auto">
            <a:xfrm flipH="1">
              <a:off x="6708262" y="5714057"/>
              <a:ext cx="1104592" cy="286450"/>
            </a:xfrm>
            <a:custGeom>
              <a:avLst/>
              <a:gdLst>
                <a:gd name="T0" fmla="*/ 0 w 684"/>
                <a:gd name="T1" fmla="*/ 55 h 188"/>
                <a:gd name="T2" fmla="*/ 35 w 684"/>
                <a:gd name="T3" fmla="*/ 42 h 188"/>
                <a:gd name="T4" fmla="*/ 39 w 684"/>
                <a:gd name="T5" fmla="*/ 45 h 188"/>
                <a:gd name="T6" fmla="*/ 52 w 684"/>
                <a:gd name="T7" fmla="*/ 54 h 188"/>
                <a:gd name="T8" fmla="*/ 74 w 684"/>
                <a:gd name="T9" fmla="*/ 68 h 188"/>
                <a:gd name="T10" fmla="*/ 104 w 684"/>
                <a:gd name="T11" fmla="*/ 85 h 188"/>
                <a:gd name="T12" fmla="*/ 142 w 684"/>
                <a:gd name="T13" fmla="*/ 105 h 188"/>
                <a:gd name="T14" fmla="*/ 189 w 684"/>
                <a:gd name="T15" fmla="*/ 124 h 188"/>
                <a:gd name="T16" fmla="*/ 244 w 684"/>
                <a:gd name="T17" fmla="*/ 144 h 188"/>
                <a:gd name="T18" fmla="*/ 308 w 684"/>
                <a:gd name="T19" fmla="*/ 161 h 188"/>
                <a:gd name="T20" fmla="*/ 335 w 684"/>
                <a:gd name="T21" fmla="*/ 167 h 188"/>
                <a:gd name="T22" fmla="*/ 381 w 684"/>
                <a:gd name="T23" fmla="*/ 176 h 188"/>
                <a:gd name="T24" fmla="*/ 432 w 684"/>
                <a:gd name="T25" fmla="*/ 184 h 188"/>
                <a:gd name="T26" fmla="*/ 475 w 684"/>
                <a:gd name="T27" fmla="*/ 188 h 188"/>
                <a:gd name="T28" fmla="*/ 522 w 684"/>
                <a:gd name="T29" fmla="*/ 188 h 188"/>
                <a:gd name="T30" fmla="*/ 565 w 684"/>
                <a:gd name="T31" fmla="*/ 187 h 188"/>
                <a:gd name="T32" fmla="*/ 600 w 684"/>
                <a:gd name="T33" fmla="*/ 185 h 188"/>
                <a:gd name="T34" fmla="*/ 630 w 684"/>
                <a:gd name="T35" fmla="*/ 183 h 188"/>
                <a:gd name="T36" fmla="*/ 653 w 684"/>
                <a:gd name="T37" fmla="*/ 181 h 188"/>
                <a:gd name="T38" fmla="*/ 670 w 684"/>
                <a:gd name="T39" fmla="*/ 180 h 188"/>
                <a:gd name="T40" fmla="*/ 681 w 684"/>
                <a:gd name="T41" fmla="*/ 177 h 188"/>
                <a:gd name="T42" fmla="*/ 684 w 684"/>
                <a:gd name="T43" fmla="*/ 177 h 188"/>
                <a:gd name="T44" fmla="*/ 676 w 684"/>
                <a:gd name="T45" fmla="*/ 151 h 188"/>
                <a:gd name="T46" fmla="*/ 660 w 684"/>
                <a:gd name="T47" fmla="*/ 152 h 188"/>
                <a:gd name="T48" fmla="*/ 632 w 684"/>
                <a:gd name="T49" fmla="*/ 153 h 188"/>
                <a:gd name="T50" fmla="*/ 598 w 684"/>
                <a:gd name="T51" fmla="*/ 156 h 188"/>
                <a:gd name="T52" fmla="*/ 561 w 684"/>
                <a:gd name="T53" fmla="*/ 157 h 188"/>
                <a:gd name="T54" fmla="*/ 525 w 684"/>
                <a:gd name="T55" fmla="*/ 159 h 188"/>
                <a:gd name="T56" fmla="*/ 495 w 684"/>
                <a:gd name="T57" fmla="*/ 160 h 188"/>
                <a:gd name="T58" fmla="*/ 476 w 684"/>
                <a:gd name="T59" fmla="*/ 161 h 188"/>
                <a:gd name="T60" fmla="*/ 462 w 684"/>
                <a:gd name="T61" fmla="*/ 160 h 188"/>
                <a:gd name="T62" fmla="*/ 418 w 684"/>
                <a:gd name="T63" fmla="*/ 154 h 188"/>
                <a:gd name="T64" fmla="*/ 363 w 684"/>
                <a:gd name="T65" fmla="*/ 145 h 188"/>
                <a:gd name="T66" fmla="*/ 321 w 684"/>
                <a:gd name="T67" fmla="*/ 137 h 188"/>
                <a:gd name="T68" fmla="*/ 304 w 684"/>
                <a:gd name="T69" fmla="*/ 131 h 188"/>
                <a:gd name="T70" fmla="*/ 265 w 684"/>
                <a:gd name="T71" fmla="*/ 118 h 188"/>
                <a:gd name="T72" fmla="*/ 217 w 684"/>
                <a:gd name="T73" fmla="*/ 103 h 188"/>
                <a:gd name="T74" fmla="*/ 181 w 684"/>
                <a:gd name="T75" fmla="*/ 91 h 188"/>
                <a:gd name="T76" fmla="*/ 72 w 684"/>
                <a:gd name="T77" fmla="*/ 3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4" h="188">
                  <a:moveTo>
                    <a:pt x="19" y="0"/>
                  </a:moveTo>
                  <a:lnTo>
                    <a:pt x="0" y="55"/>
                  </a:lnTo>
                  <a:lnTo>
                    <a:pt x="21" y="66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9" y="45"/>
                  </a:lnTo>
                  <a:lnTo>
                    <a:pt x="44" y="48"/>
                  </a:lnTo>
                  <a:lnTo>
                    <a:pt x="52" y="54"/>
                  </a:lnTo>
                  <a:lnTo>
                    <a:pt x="61" y="61"/>
                  </a:lnTo>
                  <a:lnTo>
                    <a:pt x="74" y="68"/>
                  </a:lnTo>
                  <a:lnTo>
                    <a:pt x="88" y="76"/>
                  </a:lnTo>
                  <a:lnTo>
                    <a:pt x="104" y="85"/>
                  </a:lnTo>
                  <a:lnTo>
                    <a:pt x="121" y="94"/>
                  </a:lnTo>
                  <a:lnTo>
                    <a:pt x="142" y="105"/>
                  </a:lnTo>
                  <a:lnTo>
                    <a:pt x="164" y="114"/>
                  </a:lnTo>
                  <a:lnTo>
                    <a:pt x="189" y="124"/>
                  </a:lnTo>
                  <a:lnTo>
                    <a:pt x="216" y="135"/>
                  </a:lnTo>
                  <a:lnTo>
                    <a:pt x="244" y="144"/>
                  </a:lnTo>
                  <a:lnTo>
                    <a:pt x="274" y="153"/>
                  </a:lnTo>
                  <a:lnTo>
                    <a:pt x="308" y="161"/>
                  </a:lnTo>
                  <a:lnTo>
                    <a:pt x="319" y="164"/>
                  </a:lnTo>
                  <a:lnTo>
                    <a:pt x="335" y="167"/>
                  </a:lnTo>
                  <a:lnTo>
                    <a:pt x="357" y="172"/>
                  </a:lnTo>
                  <a:lnTo>
                    <a:pt x="381" y="176"/>
                  </a:lnTo>
                  <a:lnTo>
                    <a:pt x="407" y="181"/>
                  </a:lnTo>
                  <a:lnTo>
                    <a:pt x="432" y="184"/>
                  </a:lnTo>
                  <a:lnTo>
                    <a:pt x="455" y="187"/>
                  </a:lnTo>
                  <a:lnTo>
                    <a:pt x="475" y="188"/>
                  </a:lnTo>
                  <a:lnTo>
                    <a:pt x="499" y="188"/>
                  </a:lnTo>
                  <a:lnTo>
                    <a:pt x="522" y="188"/>
                  </a:lnTo>
                  <a:lnTo>
                    <a:pt x="544" y="188"/>
                  </a:lnTo>
                  <a:lnTo>
                    <a:pt x="565" y="187"/>
                  </a:lnTo>
                  <a:lnTo>
                    <a:pt x="583" y="187"/>
                  </a:lnTo>
                  <a:lnTo>
                    <a:pt x="600" y="185"/>
                  </a:lnTo>
                  <a:lnTo>
                    <a:pt x="616" y="184"/>
                  </a:lnTo>
                  <a:lnTo>
                    <a:pt x="630" y="183"/>
                  </a:lnTo>
                  <a:lnTo>
                    <a:pt x="643" y="182"/>
                  </a:lnTo>
                  <a:lnTo>
                    <a:pt x="653" y="181"/>
                  </a:lnTo>
                  <a:lnTo>
                    <a:pt x="662" y="180"/>
                  </a:lnTo>
                  <a:lnTo>
                    <a:pt x="670" y="180"/>
                  </a:lnTo>
                  <a:lnTo>
                    <a:pt x="676" y="179"/>
                  </a:lnTo>
                  <a:lnTo>
                    <a:pt x="681" y="177"/>
                  </a:lnTo>
                  <a:lnTo>
                    <a:pt x="683" y="177"/>
                  </a:lnTo>
                  <a:lnTo>
                    <a:pt x="684" y="177"/>
                  </a:lnTo>
                  <a:lnTo>
                    <a:pt x="679" y="151"/>
                  </a:lnTo>
                  <a:lnTo>
                    <a:pt x="676" y="151"/>
                  </a:lnTo>
                  <a:lnTo>
                    <a:pt x="670" y="151"/>
                  </a:lnTo>
                  <a:lnTo>
                    <a:pt x="660" y="152"/>
                  </a:lnTo>
                  <a:lnTo>
                    <a:pt x="647" y="152"/>
                  </a:lnTo>
                  <a:lnTo>
                    <a:pt x="632" y="153"/>
                  </a:lnTo>
                  <a:lnTo>
                    <a:pt x="616" y="154"/>
                  </a:lnTo>
                  <a:lnTo>
                    <a:pt x="598" y="156"/>
                  </a:lnTo>
                  <a:lnTo>
                    <a:pt x="579" y="156"/>
                  </a:lnTo>
                  <a:lnTo>
                    <a:pt x="561" y="157"/>
                  </a:lnTo>
                  <a:lnTo>
                    <a:pt x="543" y="158"/>
                  </a:lnTo>
                  <a:lnTo>
                    <a:pt x="525" y="159"/>
                  </a:lnTo>
                  <a:lnTo>
                    <a:pt x="509" y="160"/>
                  </a:lnTo>
                  <a:lnTo>
                    <a:pt x="495" y="160"/>
                  </a:lnTo>
                  <a:lnTo>
                    <a:pt x="484" y="161"/>
                  </a:lnTo>
                  <a:lnTo>
                    <a:pt x="476" y="161"/>
                  </a:lnTo>
                  <a:lnTo>
                    <a:pt x="472" y="161"/>
                  </a:lnTo>
                  <a:lnTo>
                    <a:pt x="462" y="160"/>
                  </a:lnTo>
                  <a:lnTo>
                    <a:pt x="444" y="158"/>
                  </a:lnTo>
                  <a:lnTo>
                    <a:pt x="418" y="154"/>
                  </a:lnTo>
                  <a:lnTo>
                    <a:pt x="391" y="150"/>
                  </a:lnTo>
                  <a:lnTo>
                    <a:pt x="363" y="145"/>
                  </a:lnTo>
                  <a:lnTo>
                    <a:pt x="339" y="142"/>
                  </a:lnTo>
                  <a:lnTo>
                    <a:pt x="321" y="137"/>
                  </a:lnTo>
                  <a:lnTo>
                    <a:pt x="312" y="135"/>
                  </a:lnTo>
                  <a:lnTo>
                    <a:pt x="304" y="131"/>
                  </a:lnTo>
                  <a:lnTo>
                    <a:pt x="287" y="126"/>
                  </a:lnTo>
                  <a:lnTo>
                    <a:pt x="265" y="118"/>
                  </a:lnTo>
                  <a:lnTo>
                    <a:pt x="241" y="111"/>
                  </a:lnTo>
                  <a:lnTo>
                    <a:pt x="217" y="103"/>
                  </a:lnTo>
                  <a:lnTo>
                    <a:pt x="196" y="96"/>
                  </a:lnTo>
                  <a:lnTo>
                    <a:pt x="181" y="91"/>
                  </a:lnTo>
                  <a:lnTo>
                    <a:pt x="175" y="90"/>
                  </a:lnTo>
                  <a:lnTo>
                    <a:pt x="72" y="3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0" name="Freeform 39"/>
            <p:cNvSpPr>
              <a:spLocks/>
            </p:cNvSpPr>
            <p:nvPr/>
          </p:nvSpPr>
          <p:spPr bwMode="auto">
            <a:xfrm flipH="1">
              <a:off x="6608137" y="5880382"/>
              <a:ext cx="113044" cy="197126"/>
            </a:xfrm>
            <a:custGeom>
              <a:avLst/>
              <a:gdLst>
                <a:gd name="T0" fmla="*/ 24 w 72"/>
                <a:gd name="T1" fmla="*/ 0 h 128"/>
                <a:gd name="T2" fmla="*/ 0 w 72"/>
                <a:gd name="T3" fmla="*/ 48 h 128"/>
                <a:gd name="T4" fmla="*/ 27 w 72"/>
                <a:gd name="T5" fmla="*/ 88 h 128"/>
                <a:gd name="T6" fmla="*/ 28 w 72"/>
                <a:gd name="T7" fmla="*/ 89 h 128"/>
                <a:gd name="T8" fmla="*/ 31 w 72"/>
                <a:gd name="T9" fmla="*/ 92 h 128"/>
                <a:gd name="T10" fmla="*/ 36 w 72"/>
                <a:gd name="T11" fmla="*/ 97 h 128"/>
                <a:gd name="T12" fmla="*/ 42 w 72"/>
                <a:gd name="T13" fmla="*/ 103 h 128"/>
                <a:gd name="T14" fmla="*/ 47 w 72"/>
                <a:gd name="T15" fmla="*/ 110 h 128"/>
                <a:gd name="T16" fmla="*/ 53 w 72"/>
                <a:gd name="T17" fmla="*/ 115 h 128"/>
                <a:gd name="T18" fmla="*/ 58 w 72"/>
                <a:gd name="T19" fmla="*/ 121 h 128"/>
                <a:gd name="T20" fmla="*/ 61 w 72"/>
                <a:gd name="T21" fmla="*/ 125 h 128"/>
                <a:gd name="T22" fmla="*/ 65 w 72"/>
                <a:gd name="T23" fmla="*/ 128 h 128"/>
                <a:gd name="T24" fmla="*/ 65 w 72"/>
                <a:gd name="T25" fmla="*/ 122 h 128"/>
                <a:gd name="T26" fmla="*/ 62 w 72"/>
                <a:gd name="T27" fmla="*/ 110 h 128"/>
                <a:gd name="T28" fmla="*/ 58 w 72"/>
                <a:gd name="T29" fmla="*/ 94 h 128"/>
                <a:gd name="T30" fmla="*/ 53 w 72"/>
                <a:gd name="T31" fmla="*/ 76 h 128"/>
                <a:gd name="T32" fmla="*/ 47 w 72"/>
                <a:gd name="T33" fmla="*/ 61 h 128"/>
                <a:gd name="T34" fmla="*/ 44 w 72"/>
                <a:gd name="T35" fmla="*/ 50 h 128"/>
                <a:gd name="T36" fmla="*/ 43 w 72"/>
                <a:gd name="T37" fmla="*/ 45 h 128"/>
                <a:gd name="T38" fmla="*/ 72 w 72"/>
                <a:gd name="T39" fmla="*/ 3 h 128"/>
                <a:gd name="T40" fmla="*/ 24 w 72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128">
                  <a:moveTo>
                    <a:pt x="24" y="0"/>
                  </a:moveTo>
                  <a:lnTo>
                    <a:pt x="0" y="48"/>
                  </a:lnTo>
                  <a:lnTo>
                    <a:pt x="27" y="88"/>
                  </a:lnTo>
                  <a:lnTo>
                    <a:pt x="28" y="89"/>
                  </a:lnTo>
                  <a:lnTo>
                    <a:pt x="31" y="92"/>
                  </a:lnTo>
                  <a:lnTo>
                    <a:pt x="36" y="97"/>
                  </a:lnTo>
                  <a:lnTo>
                    <a:pt x="42" y="103"/>
                  </a:lnTo>
                  <a:lnTo>
                    <a:pt x="47" y="110"/>
                  </a:lnTo>
                  <a:lnTo>
                    <a:pt x="53" y="115"/>
                  </a:lnTo>
                  <a:lnTo>
                    <a:pt x="58" y="121"/>
                  </a:lnTo>
                  <a:lnTo>
                    <a:pt x="61" y="125"/>
                  </a:lnTo>
                  <a:lnTo>
                    <a:pt x="65" y="128"/>
                  </a:lnTo>
                  <a:lnTo>
                    <a:pt x="65" y="122"/>
                  </a:lnTo>
                  <a:lnTo>
                    <a:pt x="62" y="110"/>
                  </a:lnTo>
                  <a:lnTo>
                    <a:pt x="58" y="94"/>
                  </a:lnTo>
                  <a:lnTo>
                    <a:pt x="53" y="76"/>
                  </a:lnTo>
                  <a:lnTo>
                    <a:pt x="47" y="61"/>
                  </a:lnTo>
                  <a:lnTo>
                    <a:pt x="44" y="50"/>
                  </a:lnTo>
                  <a:lnTo>
                    <a:pt x="43" y="45"/>
                  </a:lnTo>
                  <a:lnTo>
                    <a:pt x="72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1" name="Freeform 40"/>
            <p:cNvSpPr>
              <a:spLocks/>
            </p:cNvSpPr>
            <p:nvPr/>
          </p:nvSpPr>
          <p:spPr bwMode="auto">
            <a:xfrm flipH="1">
              <a:off x="6291617" y="6018987"/>
              <a:ext cx="429565" cy="314170"/>
            </a:xfrm>
            <a:custGeom>
              <a:avLst/>
              <a:gdLst>
                <a:gd name="T0" fmla="*/ 0 w 267"/>
                <a:gd name="T1" fmla="*/ 21 h 204"/>
                <a:gd name="T2" fmla="*/ 5 w 267"/>
                <a:gd name="T3" fmla="*/ 26 h 204"/>
                <a:gd name="T4" fmla="*/ 19 w 267"/>
                <a:gd name="T5" fmla="*/ 37 h 204"/>
                <a:gd name="T6" fmla="*/ 36 w 267"/>
                <a:gd name="T7" fmla="*/ 54 h 204"/>
                <a:gd name="T8" fmla="*/ 58 w 267"/>
                <a:gd name="T9" fmla="*/ 74 h 204"/>
                <a:gd name="T10" fmla="*/ 79 w 267"/>
                <a:gd name="T11" fmla="*/ 95 h 204"/>
                <a:gd name="T12" fmla="*/ 97 w 267"/>
                <a:gd name="T13" fmla="*/ 114 h 204"/>
                <a:gd name="T14" fmla="*/ 111 w 267"/>
                <a:gd name="T15" fmla="*/ 129 h 204"/>
                <a:gd name="T16" fmla="*/ 117 w 267"/>
                <a:gd name="T17" fmla="*/ 137 h 204"/>
                <a:gd name="T18" fmla="*/ 119 w 267"/>
                <a:gd name="T19" fmla="*/ 143 h 204"/>
                <a:gd name="T20" fmla="*/ 122 w 267"/>
                <a:gd name="T21" fmla="*/ 150 h 204"/>
                <a:gd name="T22" fmla="*/ 128 w 267"/>
                <a:gd name="T23" fmla="*/ 157 h 204"/>
                <a:gd name="T24" fmla="*/ 134 w 267"/>
                <a:gd name="T25" fmla="*/ 164 h 204"/>
                <a:gd name="T26" fmla="*/ 141 w 267"/>
                <a:gd name="T27" fmla="*/ 171 h 204"/>
                <a:gd name="T28" fmla="*/ 147 w 267"/>
                <a:gd name="T29" fmla="*/ 178 h 204"/>
                <a:gd name="T30" fmla="*/ 152 w 267"/>
                <a:gd name="T31" fmla="*/ 183 h 204"/>
                <a:gd name="T32" fmla="*/ 157 w 267"/>
                <a:gd name="T33" fmla="*/ 188 h 204"/>
                <a:gd name="T34" fmla="*/ 162 w 267"/>
                <a:gd name="T35" fmla="*/ 192 h 204"/>
                <a:gd name="T36" fmla="*/ 168 w 267"/>
                <a:gd name="T37" fmla="*/ 195 h 204"/>
                <a:gd name="T38" fmla="*/ 175 w 267"/>
                <a:gd name="T39" fmla="*/ 197 h 204"/>
                <a:gd name="T40" fmla="*/ 183 w 267"/>
                <a:gd name="T41" fmla="*/ 200 h 204"/>
                <a:gd name="T42" fmla="*/ 191 w 267"/>
                <a:gd name="T43" fmla="*/ 202 h 204"/>
                <a:gd name="T44" fmla="*/ 200 w 267"/>
                <a:gd name="T45" fmla="*/ 203 h 204"/>
                <a:gd name="T46" fmla="*/ 206 w 267"/>
                <a:gd name="T47" fmla="*/ 204 h 204"/>
                <a:gd name="T48" fmla="*/ 212 w 267"/>
                <a:gd name="T49" fmla="*/ 204 h 204"/>
                <a:gd name="T50" fmla="*/ 219 w 267"/>
                <a:gd name="T51" fmla="*/ 203 h 204"/>
                <a:gd name="T52" fmla="*/ 227 w 267"/>
                <a:gd name="T53" fmla="*/ 202 h 204"/>
                <a:gd name="T54" fmla="*/ 235 w 267"/>
                <a:gd name="T55" fmla="*/ 200 h 204"/>
                <a:gd name="T56" fmla="*/ 246 w 267"/>
                <a:gd name="T57" fmla="*/ 196 h 204"/>
                <a:gd name="T58" fmla="*/ 254 w 267"/>
                <a:gd name="T59" fmla="*/ 193 h 204"/>
                <a:gd name="T60" fmla="*/ 261 w 267"/>
                <a:gd name="T61" fmla="*/ 190 h 204"/>
                <a:gd name="T62" fmla="*/ 265 w 267"/>
                <a:gd name="T63" fmla="*/ 189 h 204"/>
                <a:gd name="T64" fmla="*/ 267 w 267"/>
                <a:gd name="T65" fmla="*/ 188 h 204"/>
                <a:gd name="T66" fmla="*/ 200 w 267"/>
                <a:gd name="T67" fmla="*/ 172 h 204"/>
                <a:gd name="T68" fmla="*/ 157 w 267"/>
                <a:gd name="T69" fmla="*/ 143 h 204"/>
                <a:gd name="T70" fmla="*/ 153 w 267"/>
                <a:gd name="T71" fmla="*/ 139 h 204"/>
                <a:gd name="T72" fmla="*/ 143 w 267"/>
                <a:gd name="T73" fmla="*/ 125 h 204"/>
                <a:gd name="T74" fmla="*/ 127 w 267"/>
                <a:gd name="T75" fmla="*/ 105 h 204"/>
                <a:gd name="T76" fmla="*/ 110 w 267"/>
                <a:gd name="T77" fmla="*/ 83 h 204"/>
                <a:gd name="T78" fmla="*/ 90 w 267"/>
                <a:gd name="T79" fmla="*/ 60 h 204"/>
                <a:gd name="T80" fmla="*/ 72 w 267"/>
                <a:gd name="T81" fmla="*/ 38 h 204"/>
                <a:gd name="T82" fmla="*/ 57 w 267"/>
                <a:gd name="T83" fmla="*/ 22 h 204"/>
                <a:gd name="T84" fmla="*/ 45 w 267"/>
                <a:gd name="T85" fmla="*/ 13 h 204"/>
                <a:gd name="T86" fmla="*/ 28 w 267"/>
                <a:gd name="T87" fmla="*/ 4 h 204"/>
                <a:gd name="T88" fmla="*/ 16 w 267"/>
                <a:gd name="T89" fmla="*/ 0 h 204"/>
                <a:gd name="T90" fmla="*/ 7 w 267"/>
                <a:gd name="T91" fmla="*/ 1 h 204"/>
                <a:gd name="T92" fmla="*/ 3 w 267"/>
                <a:gd name="T93" fmla="*/ 5 h 204"/>
                <a:gd name="T94" fmla="*/ 0 w 267"/>
                <a:gd name="T95" fmla="*/ 10 h 204"/>
                <a:gd name="T96" fmla="*/ 0 w 267"/>
                <a:gd name="T97" fmla="*/ 15 h 204"/>
                <a:gd name="T98" fmla="*/ 0 w 267"/>
                <a:gd name="T99" fmla="*/ 20 h 204"/>
                <a:gd name="T100" fmla="*/ 0 w 267"/>
                <a:gd name="T101" fmla="*/ 2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7" h="204">
                  <a:moveTo>
                    <a:pt x="0" y="21"/>
                  </a:moveTo>
                  <a:lnTo>
                    <a:pt x="5" y="26"/>
                  </a:lnTo>
                  <a:lnTo>
                    <a:pt x="19" y="37"/>
                  </a:lnTo>
                  <a:lnTo>
                    <a:pt x="36" y="54"/>
                  </a:lnTo>
                  <a:lnTo>
                    <a:pt x="58" y="74"/>
                  </a:lnTo>
                  <a:lnTo>
                    <a:pt x="79" y="95"/>
                  </a:lnTo>
                  <a:lnTo>
                    <a:pt x="97" y="114"/>
                  </a:lnTo>
                  <a:lnTo>
                    <a:pt x="111" y="129"/>
                  </a:lnTo>
                  <a:lnTo>
                    <a:pt x="117" y="137"/>
                  </a:lnTo>
                  <a:lnTo>
                    <a:pt x="119" y="143"/>
                  </a:lnTo>
                  <a:lnTo>
                    <a:pt x="122" y="150"/>
                  </a:lnTo>
                  <a:lnTo>
                    <a:pt x="128" y="157"/>
                  </a:lnTo>
                  <a:lnTo>
                    <a:pt x="134" y="164"/>
                  </a:lnTo>
                  <a:lnTo>
                    <a:pt x="141" y="171"/>
                  </a:lnTo>
                  <a:lnTo>
                    <a:pt x="147" y="178"/>
                  </a:lnTo>
                  <a:lnTo>
                    <a:pt x="152" y="183"/>
                  </a:lnTo>
                  <a:lnTo>
                    <a:pt x="157" y="188"/>
                  </a:lnTo>
                  <a:lnTo>
                    <a:pt x="162" y="192"/>
                  </a:lnTo>
                  <a:lnTo>
                    <a:pt x="168" y="195"/>
                  </a:lnTo>
                  <a:lnTo>
                    <a:pt x="175" y="197"/>
                  </a:lnTo>
                  <a:lnTo>
                    <a:pt x="183" y="200"/>
                  </a:lnTo>
                  <a:lnTo>
                    <a:pt x="191" y="202"/>
                  </a:lnTo>
                  <a:lnTo>
                    <a:pt x="200" y="203"/>
                  </a:lnTo>
                  <a:lnTo>
                    <a:pt x="206" y="204"/>
                  </a:lnTo>
                  <a:lnTo>
                    <a:pt x="212" y="204"/>
                  </a:lnTo>
                  <a:lnTo>
                    <a:pt x="219" y="203"/>
                  </a:lnTo>
                  <a:lnTo>
                    <a:pt x="227" y="202"/>
                  </a:lnTo>
                  <a:lnTo>
                    <a:pt x="235" y="200"/>
                  </a:lnTo>
                  <a:lnTo>
                    <a:pt x="246" y="196"/>
                  </a:lnTo>
                  <a:lnTo>
                    <a:pt x="254" y="193"/>
                  </a:lnTo>
                  <a:lnTo>
                    <a:pt x="261" y="190"/>
                  </a:lnTo>
                  <a:lnTo>
                    <a:pt x="265" y="189"/>
                  </a:lnTo>
                  <a:lnTo>
                    <a:pt x="267" y="188"/>
                  </a:lnTo>
                  <a:lnTo>
                    <a:pt x="200" y="172"/>
                  </a:lnTo>
                  <a:lnTo>
                    <a:pt x="157" y="143"/>
                  </a:lnTo>
                  <a:lnTo>
                    <a:pt x="153" y="139"/>
                  </a:lnTo>
                  <a:lnTo>
                    <a:pt x="143" y="125"/>
                  </a:lnTo>
                  <a:lnTo>
                    <a:pt x="127" y="105"/>
                  </a:lnTo>
                  <a:lnTo>
                    <a:pt x="110" y="83"/>
                  </a:lnTo>
                  <a:lnTo>
                    <a:pt x="90" y="60"/>
                  </a:lnTo>
                  <a:lnTo>
                    <a:pt x="72" y="38"/>
                  </a:lnTo>
                  <a:lnTo>
                    <a:pt x="57" y="22"/>
                  </a:lnTo>
                  <a:lnTo>
                    <a:pt x="45" y="13"/>
                  </a:lnTo>
                  <a:lnTo>
                    <a:pt x="28" y="4"/>
                  </a:lnTo>
                  <a:lnTo>
                    <a:pt x="16" y="0"/>
                  </a:lnTo>
                  <a:lnTo>
                    <a:pt x="7" y="1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2" name="Freeform 41"/>
            <p:cNvSpPr>
              <a:spLocks/>
            </p:cNvSpPr>
            <p:nvPr/>
          </p:nvSpPr>
          <p:spPr bwMode="auto">
            <a:xfrm flipH="1">
              <a:off x="7108757" y="3317741"/>
              <a:ext cx="319751" cy="258728"/>
            </a:xfrm>
            <a:custGeom>
              <a:avLst/>
              <a:gdLst>
                <a:gd name="T0" fmla="*/ 0 w 199"/>
                <a:gd name="T1" fmla="*/ 34 h 167"/>
                <a:gd name="T2" fmla="*/ 5 w 199"/>
                <a:gd name="T3" fmla="*/ 54 h 167"/>
                <a:gd name="T4" fmla="*/ 13 w 199"/>
                <a:gd name="T5" fmla="*/ 66 h 167"/>
                <a:gd name="T6" fmla="*/ 25 w 199"/>
                <a:gd name="T7" fmla="*/ 70 h 167"/>
                <a:gd name="T8" fmla="*/ 38 w 199"/>
                <a:gd name="T9" fmla="*/ 75 h 167"/>
                <a:gd name="T10" fmla="*/ 47 w 199"/>
                <a:gd name="T11" fmla="*/ 82 h 167"/>
                <a:gd name="T12" fmla="*/ 53 w 199"/>
                <a:gd name="T13" fmla="*/ 93 h 167"/>
                <a:gd name="T14" fmla="*/ 57 w 199"/>
                <a:gd name="T15" fmla="*/ 110 h 167"/>
                <a:gd name="T16" fmla="*/ 71 w 199"/>
                <a:gd name="T17" fmla="*/ 126 h 167"/>
                <a:gd name="T18" fmla="*/ 85 w 199"/>
                <a:gd name="T19" fmla="*/ 136 h 167"/>
                <a:gd name="T20" fmla="*/ 97 w 199"/>
                <a:gd name="T21" fmla="*/ 145 h 167"/>
                <a:gd name="T22" fmla="*/ 108 w 199"/>
                <a:gd name="T23" fmla="*/ 153 h 167"/>
                <a:gd name="T24" fmla="*/ 115 w 199"/>
                <a:gd name="T25" fmla="*/ 159 h 167"/>
                <a:gd name="T26" fmla="*/ 127 w 199"/>
                <a:gd name="T27" fmla="*/ 164 h 167"/>
                <a:gd name="T28" fmla="*/ 142 w 199"/>
                <a:gd name="T29" fmla="*/ 166 h 167"/>
                <a:gd name="T30" fmla="*/ 155 w 199"/>
                <a:gd name="T31" fmla="*/ 167 h 167"/>
                <a:gd name="T32" fmla="*/ 163 w 199"/>
                <a:gd name="T33" fmla="*/ 166 h 167"/>
                <a:gd name="T34" fmla="*/ 175 w 199"/>
                <a:gd name="T35" fmla="*/ 163 h 167"/>
                <a:gd name="T36" fmla="*/ 188 w 199"/>
                <a:gd name="T37" fmla="*/ 156 h 167"/>
                <a:gd name="T38" fmla="*/ 198 w 199"/>
                <a:gd name="T39" fmla="*/ 152 h 167"/>
                <a:gd name="T40" fmla="*/ 199 w 199"/>
                <a:gd name="T41" fmla="*/ 138 h 167"/>
                <a:gd name="T42" fmla="*/ 127 w 199"/>
                <a:gd name="T43" fmla="*/ 129 h 167"/>
                <a:gd name="T44" fmla="*/ 116 w 199"/>
                <a:gd name="T45" fmla="*/ 120 h 167"/>
                <a:gd name="T46" fmla="*/ 99 w 199"/>
                <a:gd name="T47" fmla="*/ 106 h 167"/>
                <a:gd name="T48" fmla="*/ 85 w 199"/>
                <a:gd name="T49" fmla="*/ 95 h 167"/>
                <a:gd name="T50" fmla="*/ 77 w 199"/>
                <a:gd name="T51" fmla="*/ 81 h 167"/>
                <a:gd name="T52" fmla="*/ 58 w 199"/>
                <a:gd name="T53" fmla="*/ 60 h 167"/>
                <a:gd name="T54" fmla="*/ 51 w 199"/>
                <a:gd name="T55" fmla="*/ 54 h 167"/>
                <a:gd name="T56" fmla="*/ 32 w 199"/>
                <a:gd name="T57" fmla="*/ 50 h 167"/>
                <a:gd name="T58" fmla="*/ 20 w 199"/>
                <a:gd name="T59" fmla="*/ 36 h 167"/>
                <a:gd name="T60" fmla="*/ 23 w 199"/>
                <a:gd name="T61" fmla="*/ 7 h 167"/>
                <a:gd name="T62" fmla="*/ 0 w 199"/>
                <a:gd name="T63" fmla="*/ 2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67">
                  <a:moveTo>
                    <a:pt x="0" y="29"/>
                  </a:moveTo>
                  <a:lnTo>
                    <a:pt x="0" y="34"/>
                  </a:lnTo>
                  <a:lnTo>
                    <a:pt x="2" y="43"/>
                  </a:lnTo>
                  <a:lnTo>
                    <a:pt x="5" y="54"/>
                  </a:lnTo>
                  <a:lnTo>
                    <a:pt x="10" y="63"/>
                  </a:lnTo>
                  <a:lnTo>
                    <a:pt x="13" y="66"/>
                  </a:lnTo>
                  <a:lnTo>
                    <a:pt x="19" y="69"/>
                  </a:lnTo>
                  <a:lnTo>
                    <a:pt x="25" y="70"/>
                  </a:lnTo>
                  <a:lnTo>
                    <a:pt x="31" y="73"/>
                  </a:lnTo>
                  <a:lnTo>
                    <a:pt x="38" y="75"/>
                  </a:lnTo>
                  <a:lnTo>
                    <a:pt x="42" y="78"/>
                  </a:lnTo>
                  <a:lnTo>
                    <a:pt x="47" y="82"/>
                  </a:lnTo>
                  <a:lnTo>
                    <a:pt x="50" y="85"/>
                  </a:lnTo>
                  <a:lnTo>
                    <a:pt x="53" y="93"/>
                  </a:lnTo>
                  <a:lnTo>
                    <a:pt x="54" y="100"/>
                  </a:lnTo>
                  <a:lnTo>
                    <a:pt x="57" y="110"/>
                  </a:lnTo>
                  <a:lnTo>
                    <a:pt x="65" y="120"/>
                  </a:lnTo>
                  <a:lnTo>
                    <a:pt x="71" y="126"/>
                  </a:lnTo>
                  <a:lnTo>
                    <a:pt x="78" y="130"/>
                  </a:lnTo>
                  <a:lnTo>
                    <a:pt x="85" y="136"/>
                  </a:lnTo>
                  <a:lnTo>
                    <a:pt x="92" y="141"/>
                  </a:lnTo>
                  <a:lnTo>
                    <a:pt x="97" y="145"/>
                  </a:lnTo>
                  <a:lnTo>
                    <a:pt x="103" y="150"/>
                  </a:lnTo>
                  <a:lnTo>
                    <a:pt x="108" y="153"/>
                  </a:lnTo>
                  <a:lnTo>
                    <a:pt x="111" y="157"/>
                  </a:lnTo>
                  <a:lnTo>
                    <a:pt x="115" y="159"/>
                  </a:lnTo>
                  <a:lnTo>
                    <a:pt x="120" y="161"/>
                  </a:lnTo>
                  <a:lnTo>
                    <a:pt x="127" y="164"/>
                  </a:lnTo>
                  <a:lnTo>
                    <a:pt x="135" y="165"/>
                  </a:lnTo>
                  <a:lnTo>
                    <a:pt x="142" y="166"/>
                  </a:lnTo>
                  <a:lnTo>
                    <a:pt x="149" y="167"/>
                  </a:lnTo>
                  <a:lnTo>
                    <a:pt x="155" y="167"/>
                  </a:lnTo>
                  <a:lnTo>
                    <a:pt x="159" y="167"/>
                  </a:lnTo>
                  <a:lnTo>
                    <a:pt x="163" y="166"/>
                  </a:lnTo>
                  <a:lnTo>
                    <a:pt x="168" y="165"/>
                  </a:lnTo>
                  <a:lnTo>
                    <a:pt x="175" y="163"/>
                  </a:lnTo>
                  <a:lnTo>
                    <a:pt x="182" y="159"/>
                  </a:lnTo>
                  <a:lnTo>
                    <a:pt x="188" y="156"/>
                  </a:lnTo>
                  <a:lnTo>
                    <a:pt x="194" y="153"/>
                  </a:lnTo>
                  <a:lnTo>
                    <a:pt x="198" y="152"/>
                  </a:lnTo>
                  <a:lnTo>
                    <a:pt x="199" y="151"/>
                  </a:lnTo>
                  <a:lnTo>
                    <a:pt x="199" y="138"/>
                  </a:lnTo>
                  <a:lnTo>
                    <a:pt x="130" y="130"/>
                  </a:lnTo>
                  <a:lnTo>
                    <a:pt x="127" y="129"/>
                  </a:lnTo>
                  <a:lnTo>
                    <a:pt x="123" y="126"/>
                  </a:lnTo>
                  <a:lnTo>
                    <a:pt x="116" y="120"/>
                  </a:lnTo>
                  <a:lnTo>
                    <a:pt x="107" y="113"/>
                  </a:lnTo>
                  <a:lnTo>
                    <a:pt x="99" y="106"/>
                  </a:lnTo>
                  <a:lnTo>
                    <a:pt x="91" y="99"/>
                  </a:lnTo>
                  <a:lnTo>
                    <a:pt x="85" y="95"/>
                  </a:lnTo>
                  <a:lnTo>
                    <a:pt x="81" y="90"/>
                  </a:lnTo>
                  <a:lnTo>
                    <a:pt x="77" y="81"/>
                  </a:lnTo>
                  <a:lnTo>
                    <a:pt x="68" y="69"/>
                  </a:lnTo>
                  <a:lnTo>
                    <a:pt x="58" y="60"/>
                  </a:lnTo>
                  <a:lnTo>
                    <a:pt x="55" y="55"/>
                  </a:lnTo>
                  <a:lnTo>
                    <a:pt x="51" y="54"/>
                  </a:lnTo>
                  <a:lnTo>
                    <a:pt x="42" y="52"/>
                  </a:lnTo>
                  <a:lnTo>
                    <a:pt x="32" y="50"/>
                  </a:lnTo>
                  <a:lnTo>
                    <a:pt x="24" y="45"/>
                  </a:lnTo>
                  <a:lnTo>
                    <a:pt x="20" y="36"/>
                  </a:lnTo>
                  <a:lnTo>
                    <a:pt x="20" y="21"/>
                  </a:lnTo>
                  <a:lnTo>
                    <a:pt x="23" y="7"/>
                  </a:lnTo>
                  <a:lnTo>
                    <a:pt x="24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3" name="Freeform 42"/>
            <p:cNvSpPr>
              <a:spLocks/>
            </p:cNvSpPr>
            <p:nvPr/>
          </p:nvSpPr>
          <p:spPr bwMode="auto">
            <a:xfrm flipH="1">
              <a:off x="7425278" y="3111376"/>
              <a:ext cx="87206" cy="289529"/>
            </a:xfrm>
            <a:custGeom>
              <a:avLst/>
              <a:gdLst>
                <a:gd name="T0" fmla="*/ 16 w 53"/>
                <a:gd name="T1" fmla="*/ 21 h 188"/>
                <a:gd name="T2" fmla="*/ 14 w 53"/>
                <a:gd name="T3" fmla="*/ 26 h 188"/>
                <a:gd name="T4" fmla="*/ 7 w 53"/>
                <a:gd name="T5" fmla="*/ 35 h 188"/>
                <a:gd name="T6" fmla="*/ 1 w 53"/>
                <a:gd name="T7" fmla="*/ 46 h 188"/>
                <a:gd name="T8" fmla="*/ 0 w 53"/>
                <a:gd name="T9" fmla="*/ 56 h 188"/>
                <a:gd name="T10" fmla="*/ 2 w 53"/>
                <a:gd name="T11" fmla="*/ 64 h 188"/>
                <a:gd name="T12" fmla="*/ 6 w 53"/>
                <a:gd name="T13" fmla="*/ 72 h 188"/>
                <a:gd name="T14" fmla="*/ 9 w 53"/>
                <a:gd name="T15" fmla="*/ 79 h 188"/>
                <a:gd name="T16" fmla="*/ 10 w 53"/>
                <a:gd name="T17" fmla="*/ 82 h 188"/>
                <a:gd name="T18" fmla="*/ 2 w 53"/>
                <a:gd name="T19" fmla="*/ 109 h 188"/>
                <a:gd name="T20" fmla="*/ 14 w 53"/>
                <a:gd name="T21" fmla="*/ 156 h 188"/>
                <a:gd name="T22" fmla="*/ 45 w 53"/>
                <a:gd name="T23" fmla="*/ 188 h 188"/>
                <a:gd name="T24" fmla="*/ 37 w 53"/>
                <a:gd name="T25" fmla="*/ 129 h 188"/>
                <a:gd name="T26" fmla="*/ 36 w 53"/>
                <a:gd name="T27" fmla="*/ 122 h 188"/>
                <a:gd name="T28" fmla="*/ 33 w 53"/>
                <a:gd name="T29" fmla="*/ 106 h 188"/>
                <a:gd name="T30" fmla="*/ 33 w 53"/>
                <a:gd name="T31" fmla="*/ 89 h 188"/>
                <a:gd name="T32" fmla="*/ 37 w 53"/>
                <a:gd name="T33" fmla="*/ 80 h 188"/>
                <a:gd name="T34" fmla="*/ 40 w 53"/>
                <a:gd name="T35" fmla="*/ 72 h 188"/>
                <a:gd name="T36" fmla="*/ 39 w 53"/>
                <a:gd name="T37" fmla="*/ 60 h 188"/>
                <a:gd name="T38" fmla="*/ 36 w 53"/>
                <a:gd name="T39" fmla="*/ 50 h 188"/>
                <a:gd name="T40" fmla="*/ 34 w 53"/>
                <a:gd name="T41" fmla="*/ 45 h 188"/>
                <a:gd name="T42" fmla="*/ 53 w 53"/>
                <a:gd name="T43" fmla="*/ 0 h 188"/>
                <a:gd name="T44" fmla="*/ 16 w 53"/>
                <a:gd name="T45" fmla="*/ 2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188">
                  <a:moveTo>
                    <a:pt x="16" y="21"/>
                  </a:moveTo>
                  <a:lnTo>
                    <a:pt x="14" y="26"/>
                  </a:lnTo>
                  <a:lnTo>
                    <a:pt x="7" y="35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9" y="79"/>
                  </a:lnTo>
                  <a:lnTo>
                    <a:pt x="10" y="82"/>
                  </a:lnTo>
                  <a:lnTo>
                    <a:pt x="2" y="109"/>
                  </a:lnTo>
                  <a:lnTo>
                    <a:pt x="14" y="156"/>
                  </a:lnTo>
                  <a:lnTo>
                    <a:pt x="45" y="188"/>
                  </a:lnTo>
                  <a:lnTo>
                    <a:pt x="37" y="129"/>
                  </a:lnTo>
                  <a:lnTo>
                    <a:pt x="36" y="122"/>
                  </a:lnTo>
                  <a:lnTo>
                    <a:pt x="33" y="106"/>
                  </a:lnTo>
                  <a:lnTo>
                    <a:pt x="33" y="89"/>
                  </a:lnTo>
                  <a:lnTo>
                    <a:pt x="37" y="80"/>
                  </a:lnTo>
                  <a:lnTo>
                    <a:pt x="40" y="72"/>
                  </a:lnTo>
                  <a:lnTo>
                    <a:pt x="39" y="60"/>
                  </a:lnTo>
                  <a:lnTo>
                    <a:pt x="36" y="50"/>
                  </a:lnTo>
                  <a:lnTo>
                    <a:pt x="34" y="45"/>
                  </a:lnTo>
                  <a:lnTo>
                    <a:pt x="53" y="0"/>
                  </a:lnTo>
                  <a:lnTo>
                    <a:pt x="1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4" name="Freeform 43"/>
            <p:cNvSpPr>
              <a:spLocks/>
            </p:cNvSpPr>
            <p:nvPr/>
          </p:nvSpPr>
          <p:spPr bwMode="auto">
            <a:xfrm flipH="1">
              <a:off x="6840683" y="3025133"/>
              <a:ext cx="1301611" cy="831626"/>
            </a:xfrm>
            <a:custGeom>
              <a:avLst/>
              <a:gdLst>
                <a:gd name="T0" fmla="*/ 788 w 807"/>
                <a:gd name="T1" fmla="*/ 293 h 540"/>
                <a:gd name="T2" fmla="*/ 789 w 807"/>
                <a:gd name="T3" fmla="*/ 164 h 540"/>
                <a:gd name="T4" fmla="*/ 686 w 807"/>
                <a:gd name="T5" fmla="*/ 19 h 540"/>
                <a:gd name="T6" fmla="*/ 605 w 807"/>
                <a:gd name="T7" fmla="*/ 0 h 540"/>
                <a:gd name="T8" fmla="*/ 527 w 807"/>
                <a:gd name="T9" fmla="*/ 22 h 540"/>
                <a:gd name="T10" fmla="*/ 516 w 807"/>
                <a:gd name="T11" fmla="*/ 37 h 540"/>
                <a:gd name="T12" fmla="*/ 624 w 807"/>
                <a:gd name="T13" fmla="*/ 23 h 540"/>
                <a:gd name="T14" fmla="*/ 742 w 807"/>
                <a:gd name="T15" fmla="*/ 99 h 540"/>
                <a:gd name="T16" fmla="*/ 777 w 807"/>
                <a:gd name="T17" fmla="*/ 241 h 540"/>
                <a:gd name="T18" fmla="*/ 715 w 807"/>
                <a:gd name="T19" fmla="*/ 331 h 540"/>
                <a:gd name="T20" fmla="*/ 652 w 807"/>
                <a:gd name="T21" fmla="*/ 335 h 540"/>
                <a:gd name="T22" fmla="*/ 632 w 807"/>
                <a:gd name="T23" fmla="*/ 333 h 540"/>
                <a:gd name="T24" fmla="*/ 587 w 807"/>
                <a:gd name="T25" fmla="*/ 346 h 540"/>
                <a:gd name="T26" fmla="*/ 521 w 807"/>
                <a:gd name="T27" fmla="*/ 304 h 540"/>
                <a:gd name="T28" fmla="*/ 498 w 807"/>
                <a:gd name="T29" fmla="*/ 266 h 540"/>
                <a:gd name="T30" fmla="*/ 476 w 807"/>
                <a:gd name="T31" fmla="*/ 260 h 540"/>
                <a:gd name="T32" fmla="*/ 447 w 807"/>
                <a:gd name="T33" fmla="*/ 221 h 540"/>
                <a:gd name="T34" fmla="*/ 488 w 807"/>
                <a:gd name="T35" fmla="*/ 207 h 540"/>
                <a:gd name="T36" fmla="*/ 496 w 807"/>
                <a:gd name="T37" fmla="*/ 159 h 540"/>
                <a:gd name="T38" fmla="*/ 468 w 807"/>
                <a:gd name="T39" fmla="*/ 81 h 540"/>
                <a:gd name="T40" fmla="*/ 452 w 807"/>
                <a:gd name="T41" fmla="*/ 122 h 540"/>
                <a:gd name="T42" fmla="*/ 484 w 807"/>
                <a:gd name="T43" fmla="*/ 172 h 540"/>
                <a:gd name="T44" fmla="*/ 459 w 807"/>
                <a:gd name="T45" fmla="*/ 182 h 540"/>
                <a:gd name="T46" fmla="*/ 412 w 807"/>
                <a:gd name="T47" fmla="*/ 212 h 540"/>
                <a:gd name="T48" fmla="*/ 409 w 807"/>
                <a:gd name="T49" fmla="*/ 134 h 540"/>
                <a:gd name="T50" fmla="*/ 406 w 807"/>
                <a:gd name="T51" fmla="*/ 93 h 540"/>
                <a:gd name="T52" fmla="*/ 455 w 807"/>
                <a:gd name="T53" fmla="*/ 47 h 540"/>
                <a:gd name="T54" fmla="*/ 398 w 807"/>
                <a:gd name="T55" fmla="*/ 74 h 540"/>
                <a:gd name="T56" fmla="*/ 377 w 807"/>
                <a:gd name="T57" fmla="*/ 153 h 540"/>
                <a:gd name="T58" fmla="*/ 390 w 807"/>
                <a:gd name="T59" fmla="*/ 201 h 540"/>
                <a:gd name="T60" fmla="*/ 414 w 807"/>
                <a:gd name="T61" fmla="*/ 249 h 540"/>
                <a:gd name="T62" fmla="*/ 452 w 807"/>
                <a:gd name="T63" fmla="*/ 271 h 540"/>
                <a:gd name="T64" fmla="*/ 377 w 807"/>
                <a:gd name="T65" fmla="*/ 289 h 540"/>
                <a:gd name="T66" fmla="*/ 257 w 807"/>
                <a:gd name="T67" fmla="*/ 324 h 540"/>
                <a:gd name="T68" fmla="*/ 200 w 807"/>
                <a:gd name="T69" fmla="*/ 341 h 540"/>
                <a:gd name="T70" fmla="*/ 72 w 807"/>
                <a:gd name="T71" fmla="*/ 393 h 540"/>
                <a:gd name="T72" fmla="*/ 3 w 807"/>
                <a:gd name="T73" fmla="*/ 471 h 540"/>
                <a:gd name="T74" fmla="*/ 26 w 807"/>
                <a:gd name="T75" fmla="*/ 533 h 540"/>
                <a:gd name="T76" fmla="*/ 71 w 807"/>
                <a:gd name="T77" fmla="*/ 538 h 540"/>
                <a:gd name="T78" fmla="*/ 33 w 807"/>
                <a:gd name="T79" fmla="*/ 520 h 540"/>
                <a:gd name="T80" fmla="*/ 30 w 807"/>
                <a:gd name="T81" fmla="*/ 450 h 540"/>
                <a:gd name="T82" fmla="*/ 50 w 807"/>
                <a:gd name="T83" fmla="*/ 457 h 540"/>
                <a:gd name="T84" fmla="*/ 80 w 807"/>
                <a:gd name="T85" fmla="*/ 518 h 540"/>
                <a:gd name="T86" fmla="*/ 110 w 807"/>
                <a:gd name="T87" fmla="*/ 403 h 540"/>
                <a:gd name="T88" fmla="*/ 273 w 807"/>
                <a:gd name="T89" fmla="*/ 340 h 540"/>
                <a:gd name="T90" fmla="*/ 446 w 807"/>
                <a:gd name="T91" fmla="*/ 290 h 540"/>
                <a:gd name="T92" fmla="*/ 486 w 807"/>
                <a:gd name="T93" fmla="*/ 283 h 540"/>
                <a:gd name="T94" fmla="*/ 565 w 807"/>
                <a:gd name="T95" fmla="*/ 361 h 540"/>
                <a:gd name="T96" fmla="*/ 642 w 807"/>
                <a:gd name="T97" fmla="*/ 353 h 540"/>
                <a:gd name="T98" fmla="*/ 702 w 807"/>
                <a:gd name="T99" fmla="*/ 354 h 540"/>
                <a:gd name="T100" fmla="*/ 736 w 807"/>
                <a:gd name="T101" fmla="*/ 340 h 540"/>
                <a:gd name="T102" fmla="*/ 779 w 807"/>
                <a:gd name="T103" fmla="*/ 417 h 540"/>
                <a:gd name="T104" fmla="*/ 774 w 807"/>
                <a:gd name="T105" fmla="*/ 475 h 540"/>
                <a:gd name="T106" fmla="*/ 804 w 807"/>
                <a:gd name="T107" fmla="*/ 491 h 540"/>
                <a:gd name="T108" fmla="*/ 768 w 807"/>
                <a:gd name="T109" fmla="*/ 35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7" h="540">
                  <a:moveTo>
                    <a:pt x="753" y="327"/>
                  </a:moveTo>
                  <a:lnTo>
                    <a:pt x="762" y="321"/>
                  </a:lnTo>
                  <a:lnTo>
                    <a:pt x="770" y="315"/>
                  </a:lnTo>
                  <a:lnTo>
                    <a:pt x="777" y="308"/>
                  </a:lnTo>
                  <a:lnTo>
                    <a:pt x="782" y="301"/>
                  </a:lnTo>
                  <a:lnTo>
                    <a:pt x="788" y="293"/>
                  </a:lnTo>
                  <a:lnTo>
                    <a:pt x="793" y="285"/>
                  </a:lnTo>
                  <a:lnTo>
                    <a:pt x="795" y="274"/>
                  </a:lnTo>
                  <a:lnTo>
                    <a:pt x="797" y="264"/>
                  </a:lnTo>
                  <a:lnTo>
                    <a:pt x="799" y="232"/>
                  </a:lnTo>
                  <a:lnTo>
                    <a:pt x="796" y="198"/>
                  </a:lnTo>
                  <a:lnTo>
                    <a:pt x="789" y="164"/>
                  </a:lnTo>
                  <a:lnTo>
                    <a:pt x="779" y="130"/>
                  </a:lnTo>
                  <a:lnTo>
                    <a:pt x="765" y="99"/>
                  </a:lnTo>
                  <a:lnTo>
                    <a:pt x="747" y="70"/>
                  </a:lnTo>
                  <a:lnTo>
                    <a:pt x="725" y="46"/>
                  </a:lnTo>
                  <a:lnTo>
                    <a:pt x="700" y="27"/>
                  </a:lnTo>
                  <a:lnTo>
                    <a:pt x="686" y="19"/>
                  </a:lnTo>
                  <a:lnTo>
                    <a:pt x="673" y="13"/>
                  </a:lnTo>
                  <a:lnTo>
                    <a:pt x="659" y="7"/>
                  </a:lnTo>
                  <a:lnTo>
                    <a:pt x="645" y="4"/>
                  </a:lnTo>
                  <a:lnTo>
                    <a:pt x="633" y="1"/>
                  </a:lnTo>
                  <a:lnTo>
                    <a:pt x="619" y="0"/>
                  </a:lnTo>
                  <a:lnTo>
                    <a:pt x="605" y="0"/>
                  </a:lnTo>
                  <a:lnTo>
                    <a:pt x="592" y="1"/>
                  </a:lnTo>
                  <a:lnTo>
                    <a:pt x="579" y="4"/>
                  </a:lnTo>
                  <a:lnTo>
                    <a:pt x="566" y="7"/>
                  </a:lnTo>
                  <a:lnTo>
                    <a:pt x="553" y="10"/>
                  </a:lnTo>
                  <a:lnTo>
                    <a:pt x="539" y="16"/>
                  </a:lnTo>
                  <a:lnTo>
                    <a:pt x="527" y="22"/>
                  </a:lnTo>
                  <a:lnTo>
                    <a:pt x="514" y="29"/>
                  </a:lnTo>
                  <a:lnTo>
                    <a:pt x="503" y="37"/>
                  </a:lnTo>
                  <a:lnTo>
                    <a:pt x="490" y="45"/>
                  </a:lnTo>
                  <a:lnTo>
                    <a:pt x="493" y="44"/>
                  </a:lnTo>
                  <a:lnTo>
                    <a:pt x="503" y="40"/>
                  </a:lnTo>
                  <a:lnTo>
                    <a:pt x="516" y="37"/>
                  </a:lnTo>
                  <a:lnTo>
                    <a:pt x="533" y="32"/>
                  </a:lnTo>
                  <a:lnTo>
                    <a:pt x="551" y="28"/>
                  </a:lnTo>
                  <a:lnTo>
                    <a:pt x="568" y="23"/>
                  </a:lnTo>
                  <a:lnTo>
                    <a:pt x="586" y="21"/>
                  </a:lnTo>
                  <a:lnTo>
                    <a:pt x="599" y="21"/>
                  </a:lnTo>
                  <a:lnTo>
                    <a:pt x="624" y="23"/>
                  </a:lnTo>
                  <a:lnTo>
                    <a:pt x="647" y="29"/>
                  </a:lnTo>
                  <a:lnTo>
                    <a:pt x="670" y="37"/>
                  </a:lnTo>
                  <a:lnTo>
                    <a:pt x="692" y="48"/>
                  </a:lnTo>
                  <a:lnTo>
                    <a:pt x="711" y="62"/>
                  </a:lnTo>
                  <a:lnTo>
                    <a:pt x="728" y="80"/>
                  </a:lnTo>
                  <a:lnTo>
                    <a:pt x="742" y="99"/>
                  </a:lnTo>
                  <a:lnTo>
                    <a:pt x="754" y="122"/>
                  </a:lnTo>
                  <a:lnTo>
                    <a:pt x="763" y="146"/>
                  </a:lnTo>
                  <a:lnTo>
                    <a:pt x="771" y="171"/>
                  </a:lnTo>
                  <a:lnTo>
                    <a:pt x="776" y="195"/>
                  </a:lnTo>
                  <a:lnTo>
                    <a:pt x="778" y="218"/>
                  </a:lnTo>
                  <a:lnTo>
                    <a:pt x="777" y="241"/>
                  </a:lnTo>
                  <a:lnTo>
                    <a:pt x="771" y="264"/>
                  </a:lnTo>
                  <a:lnTo>
                    <a:pt x="761" y="286"/>
                  </a:lnTo>
                  <a:lnTo>
                    <a:pt x="746" y="308"/>
                  </a:lnTo>
                  <a:lnTo>
                    <a:pt x="735" y="317"/>
                  </a:lnTo>
                  <a:lnTo>
                    <a:pt x="725" y="325"/>
                  </a:lnTo>
                  <a:lnTo>
                    <a:pt x="715" y="331"/>
                  </a:lnTo>
                  <a:lnTo>
                    <a:pt x="703" y="335"/>
                  </a:lnTo>
                  <a:lnTo>
                    <a:pt x="692" y="339"/>
                  </a:lnTo>
                  <a:lnTo>
                    <a:pt x="681" y="340"/>
                  </a:lnTo>
                  <a:lnTo>
                    <a:pt x="670" y="340"/>
                  </a:lnTo>
                  <a:lnTo>
                    <a:pt x="659" y="339"/>
                  </a:lnTo>
                  <a:lnTo>
                    <a:pt x="652" y="335"/>
                  </a:lnTo>
                  <a:lnTo>
                    <a:pt x="647" y="331"/>
                  </a:lnTo>
                  <a:lnTo>
                    <a:pt x="643" y="328"/>
                  </a:lnTo>
                  <a:lnTo>
                    <a:pt x="640" y="326"/>
                  </a:lnTo>
                  <a:lnTo>
                    <a:pt x="639" y="327"/>
                  </a:lnTo>
                  <a:lnTo>
                    <a:pt x="636" y="330"/>
                  </a:lnTo>
                  <a:lnTo>
                    <a:pt x="632" y="333"/>
                  </a:lnTo>
                  <a:lnTo>
                    <a:pt x="626" y="336"/>
                  </a:lnTo>
                  <a:lnTo>
                    <a:pt x="619" y="341"/>
                  </a:lnTo>
                  <a:lnTo>
                    <a:pt x="612" y="344"/>
                  </a:lnTo>
                  <a:lnTo>
                    <a:pt x="604" y="347"/>
                  </a:lnTo>
                  <a:lnTo>
                    <a:pt x="597" y="347"/>
                  </a:lnTo>
                  <a:lnTo>
                    <a:pt x="587" y="346"/>
                  </a:lnTo>
                  <a:lnTo>
                    <a:pt x="576" y="343"/>
                  </a:lnTo>
                  <a:lnTo>
                    <a:pt x="565" y="339"/>
                  </a:lnTo>
                  <a:lnTo>
                    <a:pt x="552" y="333"/>
                  </a:lnTo>
                  <a:lnTo>
                    <a:pt x="541" y="326"/>
                  </a:lnTo>
                  <a:lnTo>
                    <a:pt x="530" y="316"/>
                  </a:lnTo>
                  <a:lnTo>
                    <a:pt x="521" y="304"/>
                  </a:lnTo>
                  <a:lnTo>
                    <a:pt x="513" y="289"/>
                  </a:lnTo>
                  <a:lnTo>
                    <a:pt x="510" y="282"/>
                  </a:lnTo>
                  <a:lnTo>
                    <a:pt x="506" y="277"/>
                  </a:lnTo>
                  <a:lnTo>
                    <a:pt x="501" y="272"/>
                  </a:lnTo>
                  <a:lnTo>
                    <a:pt x="497" y="268"/>
                  </a:lnTo>
                  <a:lnTo>
                    <a:pt x="498" y="266"/>
                  </a:lnTo>
                  <a:lnTo>
                    <a:pt x="497" y="266"/>
                  </a:lnTo>
                  <a:lnTo>
                    <a:pt x="495" y="266"/>
                  </a:lnTo>
                  <a:lnTo>
                    <a:pt x="493" y="266"/>
                  </a:lnTo>
                  <a:lnTo>
                    <a:pt x="491" y="266"/>
                  </a:lnTo>
                  <a:lnTo>
                    <a:pt x="484" y="263"/>
                  </a:lnTo>
                  <a:lnTo>
                    <a:pt x="476" y="260"/>
                  </a:lnTo>
                  <a:lnTo>
                    <a:pt x="469" y="257"/>
                  </a:lnTo>
                  <a:lnTo>
                    <a:pt x="462" y="253"/>
                  </a:lnTo>
                  <a:lnTo>
                    <a:pt x="457" y="249"/>
                  </a:lnTo>
                  <a:lnTo>
                    <a:pt x="452" y="242"/>
                  </a:lnTo>
                  <a:lnTo>
                    <a:pt x="448" y="233"/>
                  </a:lnTo>
                  <a:lnTo>
                    <a:pt x="447" y="221"/>
                  </a:lnTo>
                  <a:lnTo>
                    <a:pt x="451" y="209"/>
                  </a:lnTo>
                  <a:lnTo>
                    <a:pt x="457" y="202"/>
                  </a:lnTo>
                  <a:lnTo>
                    <a:pt x="463" y="199"/>
                  </a:lnTo>
                  <a:lnTo>
                    <a:pt x="472" y="201"/>
                  </a:lnTo>
                  <a:lnTo>
                    <a:pt x="480" y="204"/>
                  </a:lnTo>
                  <a:lnTo>
                    <a:pt x="488" y="207"/>
                  </a:lnTo>
                  <a:lnTo>
                    <a:pt x="495" y="210"/>
                  </a:lnTo>
                  <a:lnTo>
                    <a:pt x="498" y="211"/>
                  </a:lnTo>
                  <a:lnTo>
                    <a:pt x="505" y="198"/>
                  </a:lnTo>
                  <a:lnTo>
                    <a:pt x="506" y="186"/>
                  </a:lnTo>
                  <a:lnTo>
                    <a:pt x="503" y="172"/>
                  </a:lnTo>
                  <a:lnTo>
                    <a:pt x="496" y="159"/>
                  </a:lnTo>
                  <a:lnTo>
                    <a:pt x="488" y="146"/>
                  </a:lnTo>
                  <a:lnTo>
                    <a:pt x="480" y="133"/>
                  </a:lnTo>
                  <a:lnTo>
                    <a:pt x="473" y="119"/>
                  </a:lnTo>
                  <a:lnTo>
                    <a:pt x="468" y="105"/>
                  </a:lnTo>
                  <a:lnTo>
                    <a:pt x="467" y="93"/>
                  </a:lnTo>
                  <a:lnTo>
                    <a:pt x="468" y="81"/>
                  </a:lnTo>
                  <a:lnTo>
                    <a:pt x="469" y="68"/>
                  </a:lnTo>
                  <a:lnTo>
                    <a:pt x="469" y="58"/>
                  </a:lnTo>
                  <a:lnTo>
                    <a:pt x="466" y="63"/>
                  </a:lnTo>
                  <a:lnTo>
                    <a:pt x="458" y="77"/>
                  </a:lnTo>
                  <a:lnTo>
                    <a:pt x="451" y="98"/>
                  </a:lnTo>
                  <a:lnTo>
                    <a:pt x="452" y="122"/>
                  </a:lnTo>
                  <a:lnTo>
                    <a:pt x="457" y="133"/>
                  </a:lnTo>
                  <a:lnTo>
                    <a:pt x="462" y="142"/>
                  </a:lnTo>
                  <a:lnTo>
                    <a:pt x="468" y="149"/>
                  </a:lnTo>
                  <a:lnTo>
                    <a:pt x="475" y="157"/>
                  </a:lnTo>
                  <a:lnTo>
                    <a:pt x="481" y="164"/>
                  </a:lnTo>
                  <a:lnTo>
                    <a:pt x="484" y="172"/>
                  </a:lnTo>
                  <a:lnTo>
                    <a:pt x="486" y="181"/>
                  </a:lnTo>
                  <a:lnTo>
                    <a:pt x="484" y="191"/>
                  </a:lnTo>
                  <a:lnTo>
                    <a:pt x="478" y="188"/>
                  </a:lnTo>
                  <a:lnTo>
                    <a:pt x="473" y="183"/>
                  </a:lnTo>
                  <a:lnTo>
                    <a:pt x="466" y="181"/>
                  </a:lnTo>
                  <a:lnTo>
                    <a:pt x="459" y="182"/>
                  </a:lnTo>
                  <a:lnTo>
                    <a:pt x="446" y="188"/>
                  </a:lnTo>
                  <a:lnTo>
                    <a:pt x="438" y="199"/>
                  </a:lnTo>
                  <a:lnTo>
                    <a:pt x="433" y="214"/>
                  </a:lnTo>
                  <a:lnTo>
                    <a:pt x="429" y="227"/>
                  </a:lnTo>
                  <a:lnTo>
                    <a:pt x="420" y="221"/>
                  </a:lnTo>
                  <a:lnTo>
                    <a:pt x="412" y="212"/>
                  </a:lnTo>
                  <a:lnTo>
                    <a:pt x="406" y="201"/>
                  </a:lnTo>
                  <a:lnTo>
                    <a:pt x="402" y="188"/>
                  </a:lnTo>
                  <a:lnTo>
                    <a:pt x="404" y="174"/>
                  </a:lnTo>
                  <a:lnTo>
                    <a:pt x="402" y="160"/>
                  </a:lnTo>
                  <a:lnTo>
                    <a:pt x="404" y="148"/>
                  </a:lnTo>
                  <a:lnTo>
                    <a:pt x="409" y="134"/>
                  </a:lnTo>
                  <a:lnTo>
                    <a:pt x="407" y="129"/>
                  </a:lnTo>
                  <a:lnTo>
                    <a:pt x="402" y="126"/>
                  </a:lnTo>
                  <a:lnTo>
                    <a:pt x="399" y="123"/>
                  </a:lnTo>
                  <a:lnTo>
                    <a:pt x="397" y="119"/>
                  </a:lnTo>
                  <a:lnTo>
                    <a:pt x="399" y="105"/>
                  </a:lnTo>
                  <a:lnTo>
                    <a:pt x="406" y="93"/>
                  </a:lnTo>
                  <a:lnTo>
                    <a:pt x="416" y="82"/>
                  </a:lnTo>
                  <a:lnTo>
                    <a:pt x="429" y="73"/>
                  </a:lnTo>
                  <a:lnTo>
                    <a:pt x="440" y="63"/>
                  </a:lnTo>
                  <a:lnTo>
                    <a:pt x="451" y="57"/>
                  </a:lnTo>
                  <a:lnTo>
                    <a:pt x="457" y="51"/>
                  </a:lnTo>
                  <a:lnTo>
                    <a:pt x="455" y="47"/>
                  </a:lnTo>
                  <a:lnTo>
                    <a:pt x="437" y="54"/>
                  </a:lnTo>
                  <a:lnTo>
                    <a:pt x="424" y="59"/>
                  </a:lnTo>
                  <a:lnTo>
                    <a:pt x="415" y="62"/>
                  </a:lnTo>
                  <a:lnTo>
                    <a:pt x="408" y="65"/>
                  </a:lnTo>
                  <a:lnTo>
                    <a:pt x="402" y="68"/>
                  </a:lnTo>
                  <a:lnTo>
                    <a:pt x="398" y="74"/>
                  </a:lnTo>
                  <a:lnTo>
                    <a:pt x="392" y="81"/>
                  </a:lnTo>
                  <a:lnTo>
                    <a:pt x="385" y="91"/>
                  </a:lnTo>
                  <a:lnTo>
                    <a:pt x="379" y="107"/>
                  </a:lnTo>
                  <a:lnTo>
                    <a:pt x="382" y="123"/>
                  </a:lnTo>
                  <a:lnTo>
                    <a:pt x="383" y="139"/>
                  </a:lnTo>
                  <a:lnTo>
                    <a:pt x="377" y="153"/>
                  </a:lnTo>
                  <a:lnTo>
                    <a:pt x="377" y="162"/>
                  </a:lnTo>
                  <a:lnTo>
                    <a:pt x="379" y="172"/>
                  </a:lnTo>
                  <a:lnTo>
                    <a:pt x="384" y="181"/>
                  </a:lnTo>
                  <a:lnTo>
                    <a:pt x="391" y="188"/>
                  </a:lnTo>
                  <a:lnTo>
                    <a:pt x="389" y="195"/>
                  </a:lnTo>
                  <a:lnTo>
                    <a:pt x="390" y="201"/>
                  </a:lnTo>
                  <a:lnTo>
                    <a:pt x="391" y="206"/>
                  </a:lnTo>
                  <a:lnTo>
                    <a:pt x="391" y="212"/>
                  </a:lnTo>
                  <a:lnTo>
                    <a:pt x="395" y="221"/>
                  </a:lnTo>
                  <a:lnTo>
                    <a:pt x="401" y="232"/>
                  </a:lnTo>
                  <a:lnTo>
                    <a:pt x="407" y="241"/>
                  </a:lnTo>
                  <a:lnTo>
                    <a:pt x="414" y="249"/>
                  </a:lnTo>
                  <a:lnTo>
                    <a:pt x="422" y="257"/>
                  </a:lnTo>
                  <a:lnTo>
                    <a:pt x="430" y="263"/>
                  </a:lnTo>
                  <a:lnTo>
                    <a:pt x="439" y="268"/>
                  </a:lnTo>
                  <a:lnTo>
                    <a:pt x="451" y="271"/>
                  </a:lnTo>
                  <a:lnTo>
                    <a:pt x="451" y="271"/>
                  </a:lnTo>
                  <a:lnTo>
                    <a:pt x="452" y="271"/>
                  </a:lnTo>
                  <a:lnTo>
                    <a:pt x="452" y="271"/>
                  </a:lnTo>
                  <a:lnTo>
                    <a:pt x="453" y="271"/>
                  </a:lnTo>
                  <a:lnTo>
                    <a:pt x="436" y="274"/>
                  </a:lnTo>
                  <a:lnTo>
                    <a:pt x="417" y="279"/>
                  </a:lnTo>
                  <a:lnTo>
                    <a:pt x="398" y="283"/>
                  </a:lnTo>
                  <a:lnTo>
                    <a:pt x="377" y="289"/>
                  </a:lnTo>
                  <a:lnTo>
                    <a:pt x="356" y="295"/>
                  </a:lnTo>
                  <a:lnTo>
                    <a:pt x="336" y="301"/>
                  </a:lnTo>
                  <a:lnTo>
                    <a:pt x="315" y="306"/>
                  </a:lnTo>
                  <a:lnTo>
                    <a:pt x="294" y="312"/>
                  </a:lnTo>
                  <a:lnTo>
                    <a:pt x="276" y="318"/>
                  </a:lnTo>
                  <a:lnTo>
                    <a:pt x="257" y="324"/>
                  </a:lnTo>
                  <a:lnTo>
                    <a:pt x="241" y="328"/>
                  </a:lnTo>
                  <a:lnTo>
                    <a:pt x="227" y="333"/>
                  </a:lnTo>
                  <a:lnTo>
                    <a:pt x="216" y="336"/>
                  </a:lnTo>
                  <a:lnTo>
                    <a:pt x="207" y="339"/>
                  </a:lnTo>
                  <a:lnTo>
                    <a:pt x="202" y="340"/>
                  </a:lnTo>
                  <a:lnTo>
                    <a:pt x="200" y="341"/>
                  </a:lnTo>
                  <a:lnTo>
                    <a:pt x="180" y="348"/>
                  </a:lnTo>
                  <a:lnTo>
                    <a:pt x="159" y="356"/>
                  </a:lnTo>
                  <a:lnTo>
                    <a:pt x="136" y="364"/>
                  </a:lnTo>
                  <a:lnTo>
                    <a:pt x="114" y="373"/>
                  </a:lnTo>
                  <a:lnTo>
                    <a:pt x="93" y="382"/>
                  </a:lnTo>
                  <a:lnTo>
                    <a:pt x="72" y="393"/>
                  </a:lnTo>
                  <a:lnTo>
                    <a:pt x="53" y="403"/>
                  </a:lnTo>
                  <a:lnTo>
                    <a:pt x="37" y="415"/>
                  </a:lnTo>
                  <a:lnTo>
                    <a:pt x="25" y="427"/>
                  </a:lnTo>
                  <a:lnTo>
                    <a:pt x="14" y="441"/>
                  </a:lnTo>
                  <a:lnTo>
                    <a:pt x="7" y="456"/>
                  </a:lnTo>
                  <a:lnTo>
                    <a:pt x="3" y="471"/>
                  </a:lnTo>
                  <a:lnTo>
                    <a:pt x="0" y="485"/>
                  </a:lnTo>
                  <a:lnTo>
                    <a:pt x="2" y="499"/>
                  </a:lnTo>
                  <a:lnTo>
                    <a:pt x="4" y="509"/>
                  </a:lnTo>
                  <a:lnTo>
                    <a:pt x="10" y="518"/>
                  </a:lnTo>
                  <a:lnTo>
                    <a:pt x="18" y="526"/>
                  </a:lnTo>
                  <a:lnTo>
                    <a:pt x="26" y="533"/>
                  </a:lnTo>
                  <a:lnTo>
                    <a:pt x="36" y="538"/>
                  </a:lnTo>
                  <a:lnTo>
                    <a:pt x="45" y="540"/>
                  </a:lnTo>
                  <a:lnTo>
                    <a:pt x="55" y="540"/>
                  </a:lnTo>
                  <a:lnTo>
                    <a:pt x="61" y="540"/>
                  </a:lnTo>
                  <a:lnTo>
                    <a:pt x="67" y="539"/>
                  </a:lnTo>
                  <a:lnTo>
                    <a:pt x="71" y="538"/>
                  </a:lnTo>
                  <a:lnTo>
                    <a:pt x="63" y="535"/>
                  </a:lnTo>
                  <a:lnTo>
                    <a:pt x="56" y="532"/>
                  </a:lnTo>
                  <a:lnTo>
                    <a:pt x="49" y="530"/>
                  </a:lnTo>
                  <a:lnTo>
                    <a:pt x="43" y="526"/>
                  </a:lnTo>
                  <a:lnTo>
                    <a:pt x="37" y="524"/>
                  </a:lnTo>
                  <a:lnTo>
                    <a:pt x="33" y="520"/>
                  </a:lnTo>
                  <a:lnTo>
                    <a:pt x="29" y="514"/>
                  </a:lnTo>
                  <a:lnTo>
                    <a:pt x="26" y="506"/>
                  </a:lnTo>
                  <a:lnTo>
                    <a:pt x="21" y="487"/>
                  </a:lnTo>
                  <a:lnTo>
                    <a:pt x="21" y="472"/>
                  </a:lnTo>
                  <a:lnTo>
                    <a:pt x="25" y="461"/>
                  </a:lnTo>
                  <a:lnTo>
                    <a:pt x="30" y="450"/>
                  </a:lnTo>
                  <a:lnTo>
                    <a:pt x="37" y="444"/>
                  </a:lnTo>
                  <a:lnTo>
                    <a:pt x="45" y="439"/>
                  </a:lnTo>
                  <a:lnTo>
                    <a:pt x="52" y="435"/>
                  </a:lnTo>
                  <a:lnTo>
                    <a:pt x="57" y="435"/>
                  </a:lnTo>
                  <a:lnTo>
                    <a:pt x="52" y="446"/>
                  </a:lnTo>
                  <a:lnTo>
                    <a:pt x="50" y="457"/>
                  </a:lnTo>
                  <a:lnTo>
                    <a:pt x="50" y="470"/>
                  </a:lnTo>
                  <a:lnTo>
                    <a:pt x="52" y="482"/>
                  </a:lnTo>
                  <a:lnTo>
                    <a:pt x="57" y="494"/>
                  </a:lnTo>
                  <a:lnTo>
                    <a:pt x="63" y="505"/>
                  </a:lnTo>
                  <a:lnTo>
                    <a:pt x="71" y="513"/>
                  </a:lnTo>
                  <a:lnTo>
                    <a:pt x="80" y="518"/>
                  </a:lnTo>
                  <a:lnTo>
                    <a:pt x="78" y="507"/>
                  </a:lnTo>
                  <a:lnTo>
                    <a:pt x="72" y="480"/>
                  </a:lnTo>
                  <a:lnTo>
                    <a:pt x="71" y="450"/>
                  </a:lnTo>
                  <a:lnTo>
                    <a:pt x="82" y="423"/>
                  </a:lnTo>
                  <a:lnTo>
                    <a:pt x="94" y="414"/>
                  </a:lnTo>
                  <a:lnTo>
                    <a:pt x="110" y="403"/>
                  </a:lnTo>
                  <a:lnTo>
                    <a:pt x="131" y="393"/>
                  </a:lnTo>
                  <a:lnTo>
                    <a:pt x="155" y="381"/>
                  </a:lnTo>
                  <a:lnTo>
                    <a:pt x="181" y="371"/>
                  </a:lnTo>
                  <a:lnTo>
                    <a:pt x="210" y="361"/>
                  </a:lnTo>
                  <a:lnTo>
                    <a:pt x="241" y="350"/>
                  </a:lnTo>
                  <a:lnTo>
                    <a:pt x="273" y="340"/>
                  </a:lnTo>
                  <a:lnTo>
                    <a:pt x="304" y="330"/>
                  </a:lnTo>
                  <a:lnTo>
                    <a:pt x="337" y="320"/>
                  </a:lnTo>
                  <a:lnTo>
                    <a:pt x="367" y="311"/>
                  </a:lnTo>
                  <a:lnTo>
                    <a:pt x="395" y="303"/>
                  </a:lnTo>
                  <a:lnTo>
                    <a:pt x="422" y="296"/>
                  </a:lnTo>
                  <a:lnTo>
                    <a:pt x="446" y="290"/>
                  </a:lnTo>
                  <a:lnTo>
                    <a:pt x="466" y="285"/>
                  </a:lnTo>
                  <a:lnTo>
                    <a:pt x="481" y="281"/>
                  </a:lnTo>
                  <a:lnTo>
                    <a:pt x="482" y="282"/>
                  </a:lnTo>
                  <a:lnTo>
                    <a:pt x="483" y="282"/>
                  </a:lnTo>
                  <a:lnTo>
                    <a:pt x="485" y="282"/>
                  </a:lnTo>
                  <a:lnTo>
                    <a:pt x="486" y="283"/>
                  </a:lnTo>
                  <a:lnTo>
                    <a:pt x="501" y="313"/>
                  </a:lnTo>
                  <a:lnTo>
                    <a:pt x="512" y="326"/>
                  </a:lnTo>
                  <a:lnTo>
                    <a:pt x="523" y="338"/>
                  </a:lnTo>
                  <a:lnTo>
                    <a:pt x="536" y="347"/>
                  </a:lnTo>
                  <a:lnTo>
                    <a:pt x="551" y="355"/>
                  </a:lnTo>
                  <a:lnTo>
                    <a:pt x="565" y="361"/>
                  </a:lnTo>
                  <a:lnTo>
                    <a:pt x="581" y="364"/>
                  </a:lnTo>
                  <a:lnTo>
                    <a:pt x="597" y="365"/>
                  </a:lnTo>
                  <a:lnTo>
                    <a:pt x="613" y="364"/>
                  </a:lnTo>
                  <a:lnTo>
                    <a:pt x="624" y="358"/>
                  </a:lnTo>
                  <a:lnTo>
                    <a:pt x="633" y="355"/>
                  </a:lnTo>
                  <a:lnTo>
                    <a:pt x="642" y="353"/>
                  </a:lnTo>
                  <a:lnTo>
                    <a:pt x="652" y="353"/>
                  </a:lnTo>
                  <a:lnTo>
                    <a:pt x="662" y="353"/>
                  </a:lnTo>
                  <a:lnTo>
                    <a:pt x="671" y="354"/>
                  </a:lnTo>
                  <a:lnTo>
                    <a:pt x="681" y="355"/>
                  </a:lnTo>
                  <a:lnTo>
                    <a:pt x="692" y="355"/>
                  </a:lnTo>
                  <a:lnTo>
                    <a:pt x="702" y="354"/>
                  </a:lnTo>
                  <a:lnTo>
                    <a:pt x="710" y="353"/>
                  </a:lnTo>
                  <a:lnTo>
                    <a:pt x="716" y="350"/>
                  </a:lnTo>
                  <a:lnTo>
                    <a:pt x="721" y="347"/>
                  </a:lnTo>
                  <a:lnTo>
                    <a:pt x="726" y="344"/>
                  </a:lnTo>
                  <a:lnTo>
                    <a:pt x="731" y="342"/>
                  </a:lnTo>
                  <a:lnTo>
                    <a:pt x="736" y="340"/>
                  </a:lnTo>
                  <a:lnTo>
                    <a:pt x="742" y="340"/>
                  </a:lnTo>
                  <a:lnTo>
                    <a:pt x="751" y="355"/>
                  </a:lnTo>
                  <a:lnTo>
                    <a:pt x="759" y="370"/>
                  </a:lnTo>
                  <a:lnTo>
                    <a:pt x="768" y="385"/>
                  </a:lnTo>
                  <a:lnTo>
                    <a:pt x="773" y="401"/>
                  </a:lnTo>
                  <a:lnTo>
                    <a:pt x="779" y="417"/>
                  </a:lnTo>
                  <a:lnTo>
                    <a:pt x="784" y="433"/>
                  </a:lnTo>
                  <a:lnTo>
                    <a:pt x="787" y="449"/>
                  </a:lnTo>
                  <a:lnTo>
                    <a:pt x="791" y="465"/>
                  </a:lnTo>
                  <a:lnTo>
                    <a:pt x="776" y="463"/>
                  </a:lnTo>
                  <a:lnTo>
                    <a:pt x="773" y="470"/>
                  </a:lnTo>
                  <a:lnTo>
                    <a:pt x="774" y="475"/>
                  </a:lnTo>
                  <a:lnTo>
                    <a:pt x="778" y="477"/>
                  </a:lnTo>
                  <a:lnTo>
                    <a:pt x="784" y="480"/>
                  </a:lnTo>
                  <a:lnTo>
                    <a:pt x="789" y="482"/>
                  </a:lnTo>
                  <a:lnTo>
                    <a:pt x="795" y="484"/>
                  </a:lnTo>
                  <a:lnTo>
                    <a:pt x="801" y="487"/>
                  </a:lnTo>
                  <a:lnTo>
                    <a:pt x="804" y="491"/>
                  </a:lnTo>
                  <a:lnTo>
                    <a:pt x="807" y="475"/>
                  </a:lnTo>
                  <a:lnTo>
                    <a:pt x="804" y="453"/>
                  </a:lnTo>
                  <a:lnTo>
                    <a:pt x="797" y="427"/>
                  </a:lnTo>
                  <a:lnTo>
                    <a:pt x="788" y="401"/>
                  </a:lnTo>
                  <a:lnTo>
                    <a:pt x="778" y="376"/>
                  </a:lnTo>
                  <a:lnTo>
                    <a:pt x="768" y="354"/>
                  </a:lnTo>
                  <a:lnTo>
                    <a:pt x="758" y="336"/>
                  </a:lnTo>
                  <a:lnTo>
                    <a:pt x="753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5" name="Freeform 44"/>
            <p:cNvSpPr>
              <a:spLocks/>
            </p:cNvSpPr>
            <p:nvPr/>
          </p:nvSpPr>
          <p:spPr bwMode="auto">
            <a:xfrm flipH="1">
              <a:off x="6969875" y="3382424"/>
              <a:ext cx="93665" cy="86243"/>
            </a:xfrm>
            <a:custGeom>
              <a:avLst/>
              <a:gdLst>
                <a:gd name="T0" fmla="*/ 45 w 59"/>
                <a:gd name="T1" fmla="*/ 1 h 55"/>
                <a:gd name="T2" fmla="*/ 49 w 59"/>
                <a:gd name="T3" fmla="*/ 3 h 55"/>
                <a:gd name="T4" fmla="*/ 53 w 59"/>
                <a:gd name="T5" fmla="*/ 6 h 55"/>
                <a:gd name="T6" fmla="*/ 57 w 59"/>
                <a:gd name="T7" fmla="*/ 8 h 55"/>
                <a:gd name="T8" fmla="*/ 59 w 59"/>
                <a:gd name="T9" fmla="*/ 12 h 55"/>
                <a:gd name="T10" fmla="*/ 54 w 59"/>
                <a:gd name="T11" fmla="*/ 16 h 55"/>
                <a:gd name="T12" fmla="*/ 50 w 59"/>
                <a:gd name="T13" fmla="*/ 17 h 55"/>
                <a:gd name="T14" fmla="*/ 44 w 59"/>
                <a:gd name="T15" fmla="*/ 17 h 55"/>
                <a:gd name="T16" fmla="*/ 38 w 59"/>
                <a:gd name="T17" fmla="*/ 16 h 55"/>
                <a:gd name="T18" fmla="*/ 33 w 59"/>
                <a:gd name="T19" fmla="*/ 15 h 55"/>
                <a:gd name="T20" fmla="*/ 28 w 59"/>
                <a:gd name="T21" fmla="*/ 16 h 55"/>
                <a:gd name="T22" fmla="*/ 23 w 59"/>
                <a:gd name="T23" fmla="*/ 18 h 55"/>
                <a:gd name="T24" fmla="*/ 21 w 59"/>
                <a:gd name="T25" fmla="*/ 25 h 55"/>
                <a:gd name="T26" fmla="*/ 16 w 59"/>
                <a:gd name="T27" fmla="*/ 37 h 55"/>
                <a:gd name="T28" fmla="*/ 52 w 59"/>
                <a:gd name="T29" fmla="*/ 44 h 55"/>
                <a:gd name="T30" fmla="*/ 52 w 59"/>
                <a:gd name="T31" fmla="*/ 48 h 55"/>
                <a:gd name="T32" fmla="*/ 50 w 59"/>
                <a:gd name="T33" fmla="*/ 50 h 55"/>
                <a:gd name="T34" fmla="*/ 46 w 59"/>
                <a:gd name="T35" fmla="*/ 53 h 55"/>
                <a:gd name="T36" fmla="*/ 42 w 59"/>
                <a:gd name="T37" fmla="*/ 55 h 55"/>
                <a:gd name="T38" fmla="*/ 0 w 59"/>
                <a:gd name="T39" fmla="*/ 48 h 55"/>
                <a:gd name="T40" fmla="*/ 1 w 59"/>
                <a:gd name="T41" fmla="*/ 40 h 55"/>
                <a:gd name="T42" fmla="*/ 4 w 59"/>
                <a:gd name="T43" fmla="*/ 31 h 55"/>
                <a:gd name="T44" fmla="*/ 7 w 59"/>
                <a:gd name="T45" fmla="*/ 22 h 55"/>
                <a:gd name="T46" fmla="*/ 12 w 59"/>
                <a:gd name="T47" fmla="*/ 14 h 55"/>
                <a:gd name="T48" fmla="*/ 18 w 59"/>
                <a:gd name="T49" fmla="*/ 7 h 55"/>
                <a:gd name="T50" fmla="*/ 26 w 59"/>
                <a:gd name="T51" fmla="*/ 2 h 55"/>
                <a:gd name="T52" fmla="*/ 35 w 59"/>
                <a:gd name="T53" fmla="*/ 0 h 55"/>
                <a:gd name="T54" fmla="*/ 45 w 59"/>
                <a:gd name="T55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55">
                  <a:moveTo>
                    <a:pt x="45" y="1"/>
                  </a:moveTo>
                  <a:lnTo>
                    <a:pt x="49" y="3"/>
                  </a:lnTo>
                  <a:lnTo>
                    <a:pt x="53" y="6"/>
                  </a:lnTo>
                  <a:lnTo>
                    <a:pt x="57" y="8"/>
                  </a:lnTo>
                  <a:lnTo>
                    <a:pt x="59" y="12"/>
                  </a:lnTo>
                  <a:lnTo>
                    <a:pt x="54" y="16"/>
                  </a:lnTo>
                  <a:lnTo>
                    <a:pt x="50" y="17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3" y="15"/>
                  </a:lnTo>
                  <a:lnTo>
                    <a:pt x="28" y="16"/>
                  </a:lnTo>
                  <a:lnTo>
                    <a:pt x="23" y="18"/>
                  </a:lnTo>
                  <a:lnTo>
                    <a:pt x="21" y="25"/>
                  </a:lnTo>
                  <a:lnTo>
                    <a:pt x="16" y="37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3"/>
                  </a:lnTo>
                  <a:lnTo>
                    <a:pt x="42" y="55"/>
                  </a:lnTo>
                  <a:lnTo>
                    <a:pt x="0" y="48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5" y="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6" name="Freeform 45"/>
            <p:cNvSpPr>
              <a:spLocks/>
            </p:cNvSpPr>
            <p:nvPr/>
          </p:nvSpPr>
          <p:spPr bwMode="auto">
            <a:xfrm flipH="1">
              <a:off x="6973106" y="3551829"/>
              <a:ext cx="723476" cy="1068795"/>
            </a:xfrm>
            <a:custGeom>
              <a:avLst/>
              <a:gdLst>
                <a:gd name="T0" fmla="*/ 236 w 449"/>
                <a:gd name="T1" fmla="*/ 8 h 694"/>
                <a:gd name="T2" fmla="*/ 225 w 449"/>
                <a:gd name="T3" fmla="*/ 26 h 694"/>
                <a:gd name="T4" fmla="*/ 312 w 449"/>
                <a:gd name="T5" fmla="*/ 197 h 694"/>
                <a:gd name="T6" fmla="*/ 320 w 449"/>
                <a:gd name="T7" fmla="*/ 181 h 694"/>
                <a:gd name="T8" fmla="*/ 330 w 449"/>
                <a:gd name="T9" fmla="*/ 164 h 694"/>
                <a:gd name="T10" fmla="*/ 348 w 449"/>
                <a:gd name="T11" fmla="*/ 151 h 694"/>
                <a:gd name="T12" fmla="*/ 372 w 449"/>
                <a:gd name="T13" fmla="*/ 146 h 694"/>
                <a:gd name="T14" fmla="*/ 352 w 449"/>
                <a:gd name="T15" fmla="*/ 164 h 694"/>
                <a:gd name="T16" fmla="*/ 333 w 449"/>
                <a:gd name="T17" fmla="*/ 189 h 694"/>
                <a:gd name="T18" fmla="*/ 318 w 449"/>
                <a:gd name="T19" fmla="*/ 216 h 694"/>
                <a:gd name="T20" fmla="*/ 307 w 449"/>
                <a:gd name="T21" fmla="*/ 240 h 694"/>
                <a:gd name="T22" fmla="*/ 288 w 449"/>
                <a:gd name="T23" fmla="*/ 193 h 694"/>
                <a:gd name="T24" fmla="*/ 265 w 449"/>
                <a:gd name="T25" fmla="*/ 145 h 694"/>
                <a:gd name="T26" fmla="*/ 239 w 449"/>
                <a:gd name="T27" fmla="*/ 100 h 694"/>
                <a:gd name="T28" fmla="*/ 210 w 449"/>
                <a:gd name="T29" fmla="*/ 60 h 694"/>
                <a:gd name="T30" fmla="*/ 167 w 449"/>
                <a:gd name="T31" fmla="*/ 102 h 694"/>
                <a:gd name="T32" fmla="*/ 121 w 449"/>
                <a:gd name="T33" fmla="*/ 153 h 694"/>
                <a:gd name="T34" fmla="*/ 79 w 449"/>
                <a:gd name="T35" fmla="*/ 217 h 694"/>
                <a:gd name="T36" fmla="*/ 48 w 449"/>
                <a:gd name="T37" fmla="*/ 292 h 694"/>
                <a:gd name="T38" fmla="*/ 41 w 449"/>
                <a:gd name="T39" fmla="*/ 331 h 694"/>
                <a:gd name="T40" fmla="*/ 33 w 449"/>
                <a:gd name="T41" fmla="*/ 426 h 694"/>
                <a:gd name="T42" fmla="*/ 47 w 449"/>
                <a:gd name="T43" fmla="*/ 545 h 694"/>
                <a:gd name="T44" fmla="*/ 105 w 449"/>
                <a:gd name="T45" fmla="*/ 652 h 694"/>
                <a:gd name="T46" fmla="*/ 138 w 449"/>
                <a:gd name="T47" fmla="*/ 668 h 694"/>
                <a:gd name="T48" fmla="*/ 177 w 449"/>
                <a:gd name="T49" fmla="*/ 662 h 694"/>
                <a:gd name="T50" fmla="*/ 214 w 449"/>
                <a:gd name="T51" fmla="*/ 646 h 694"/>
                <a:gd name="T52" fmla="*/ 240 w 449"/>
                <a:gd name="T53" fmla="*/ 629 h 694"/>
                <a:gd name="T54" fmla="*/ 307 w 449"/>
                <a:gd name="T55" fmla="*/ 603 h 694"/>
                <a:gd name="T56" fmla="*/ 350 w 449"/>
                <a:gd name="T57" fmla="*/ 586 h 694"/>
                <a:gd name="T58" fmla="*/ 372 w 449"/>
                <a:gd name="T59" fmla="*/ 580 h 694"/>
                <a:gd name="T60" fmla="*/ 379 w 449"/>
                <a:gd name="T61" fmla="*/ 577 h 694"/>
                <a:gd name="T62" fmla="*/ 404 w 449"/>
                <a:gd name="T63" fmla="*/ 569 h 694"/>
                <a:gd name="T64" fmla="*/ 427 w 449"/>
                <a:gd name="T65" fmla="*/ 569 h 694"/>
                <a:gd name="T66" fmla="*/ 443 w 449"/>
                <a:gd name="T67" fmla="*/ 571 h 694"/>
                <a:gd name="T68" fmla="*/ 449 w 449"/>
                <a:gd name="T69" fmla="*/ 576 h 694"/>
                <a:gd name="T70" fmla="*/ 444 w 449"/>
                <a:gd name="T71" fmla="*/ 577 h 694"/>
                <a:gd name="T72" fmla="*/ 429 w 449"/>
                <a:gd name="T73" fmla="*/ 581 h 694"/>
                <a:gd name="T74" fmla="*/ 407 w 449"/>
                <a:gd name="T75" fmla="*/ 586 h 694"/>
                <a:gd name="T76" fmla="*/ 381 w 449"/>
                <a:gd name="T77" fmla="*/ 594 h 694"/>
                <a:gd name="T78" fmla="*/ 349 w 449"/>
                <a:gd name="T79" fmla="*/ 606 h 694"/>
                <a:gd name="T80" fmla="*/ 315 w 449"/>
                <a:gd name="T81" fmla="*/ 620 h 694"/>
                <a:gd name="T82" fmla="*/ 282 w 449"/>
                <a:gd name="T83" fmla="*/ 636 h 694"/>
                <a:gd name="T84" fmla="*/ 250 w 449"/>
                <a:gd name="T85" fmla="*/ 656 h 694"/>
                <a:gd name="T86" fmla="*/ 213 w 449"/>
                <a:gd name="T87" fmla="*/ 676 h 694"/>
                <a:gd name="T88" fmla="*/ 174 w 449"/>
                <a:gd name="T89" fmla="*/ 690 h 694"/>
                <a:gd name="T90" fmla="*/ 136 w 449"/>
                <a:gd name="T91" fmla="*/ 694 h 694"/>
                <a:gd name="T92" fmla="*/ 103 w 449"/>
                <a:gd name="T93" fmla="*/ 682 h 694"/>
                <a:gd name="T94" fmla="*/ 54 w 449"/>
                <a:gd name="T95" fmla="*/ 631 h 694"/>
                <a:gd name="T96" fmla="*/ 22 w 449"/>
                <a:gd name="T97" fmla="*/ 569 h 694"/>
                <a:gd name="T98" fmla="*/ 4 w 449"/>
                <a:gd name="T99" fmla="*/ 502 h 694"/>
                <a:gd name="T100" fmla="*/ 0 w 449"/>
                <a:gd name="T101" fmla="*/ 436 h 694"/>
                <a:gd name="T102" fmla="*/ 3 w 449"/>
                <a:gd name="T103" fmla="*/ 386 h 694"/>
                <a:gd name="T104" fmla="*/ 11 w 449"/>
                <a:gd name="T105" fmla="*/ 328 h 694"/>
                <a:gd name="T106" fmla="*/ 27 w 449"/>
                <a:gd name="T107" fmla="*/ 269 h 694"/>
                <a:gd name="T108" fmla="*/ 52 w 449"/>
                <a:gd name="T109" fmla="*/ 211 h 694"/>
                <a:gd name="T110" fmla="*/ 92 w 449"/>
                <a:gd name="T111" fmla="*/ 150 h 694"/>
                <a:gd name="T112" fmla="*/ 140 w 449"/>
                <a:gd name="T113" fmla="*/ 93 h 694"/>
                <a:gd name="T114" fmla="*/ 183 w 449"/>
                <a:gd name="T115" fmla="*/ 50 h 694"/>
                <a:gd name="T116" fmla="*/ 208 w 449"/>
                <a:gd name="T117" fmla="*/ 26 h 694"/>
                <a:gd name="T118" fmla="*/ 222 w 449"/>
                <a:gd name="T119" fmla="*/ 6 h 694"/>
                <a:gd name="T120" fmla="*/ 242 w 449"/>
                <a:gd name="T121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9" h="694">
                  <a:moveTo>
                    <a:pt x="242" y="0"/>
                  </a:moveTo>
                  <a:lnTo>
                    <a:pt x="236" y="8"/>
                  </a:lnTo>
                  <a:lnTo>
                    <a:pt x="230" y="16"/>
                  </a:lnTo>
                  <a:lnTo>
                    <a:pt x="225" y="26"/>
                  </a:lnTo>
                  <a:lnTo>
                    <a:pt x="224" y="36"/>
                  </a:lnTo>
                  <a:lnTo>
                    <a:pt x="312" y="197"/>
                  </a:lnTo>
                  <a:lnTo>
                    <a:pt x="315" y="189"/>
                  </a:lnTo>
                  <a:lnTo>
                    <a:pt x="320" y="181"/>
                  </a:lnTo>
                  <a:lnTo>
                    <a:pt x="325" y="172"/>
                  </a:lnTo>
                  <a:lnTo>
                    <a:pt x="330" y="164"/>
                  </a:lnTo>
                  <a:lnTo>
                    <a:pt x="338" y="157"/>
                  </a:lnTo>
                  <a:lnTo>
                    <a:pt x="348" y="151"/>
                  </a:lnTo>
                  <a:lnTo>
                    <a:pt x="358" y="148"/>
                  </a:lnTo>
                  <a:lnTo>
                    <a:pt x="372" y="146"/>
                  </a:lnTo>
                  <a:lnTo>
                    <a:pt x="361" y="155"/>
                  </a:lnTo>
                  <a:lnTo>
                    <a:pt x="352" y="164"/>
                  </a:lnTo>
                  <a:lnTo>
                    <a:pt x="342" y="176"/>
                  </a:lnTo>
                  <a:lnTo>
                    <a:pt x="333" y="189"/>
                  </a:lnTo>
                  <a:lnTo>
                    <a:pt x="325" y="202"/>
                  </a:lnTo>
                  <a:lnTo>
                    <a:pt x="318" y="216"/>
                  </a:lnTo>
                  <a:lnTo>
                    <a:pt x="312" y="228"/>
                  </a:lnTo>
                  <a:lnTo>
                    <a:pt x="307" y="240"/>
                  </a:lnTo>
                  <a:lnTo>
                    <a:pt x="298" y="217"/>
                  </a:lnTo>
                  <a:lnTo>
                    <a:pt x="288" y="193"/>
                  </a:lnTo>
                  <a:lnTo>
                    <a:pt x="277" y="169"/>
                  </a:lnTo>
                  <a:lnTo>
                    <a:pt x="265" y="145"/>
                  </a:lnTo>
                  <a:lnTo>
                    <a:pt x="252" y="122"/>
                  </a:lnTo>
                  <a:lnTo>
                    <a:pt x="239" y="100"/>
                  </a:lnTo>
                  <a:lnTo>
                    <a:pt x="225" y="80"/>
                  </a:lnTo>
                  <a:lnTo>
                    <a:pt x="210" y="60"/>
                  </a:lnTo>
                  <a:lnTo>
                    <a:pt x="190" y="80"/>
                  </a:lnTo>
                  <a:lnTo>
                    <a:pt x="167" y="102"/>
                  </a:lnTo>
                  <a:lnTo>
                    <a:pt x="144" y="127"/>
                  </a:lnTo>
                  <a:lnTo>
                    <a:pt x="121" y="153"/>
                  </a:lnTo>
                  <a:lnTo>
                    <a:pt x="99" y="184"/>
                  </a:lnTo>
                  <a:lnTo>
                    <a:pt x="79" y="217"/>
                  </a:lnTo>
                  <a:lnTo>
                    <a:pt x="62" y="252"/>
                  </a:lnTo>
                  <a:lnTo>
                    <a:pt x="48" y="292"/>
                  </a:lnTo>
                  <a:lnTo>
                    <a:pt x="46" y="302"/>
                  </a:lnTo>
                  <a:lnTo>
                    <a:pt x="41" y="331"/>
                  </a:lnTo>
                  <a:lnTo>
                    <a:pt x="35" y="373"/>
                  </a:lnTo>
                  <a:lnTo>
                    <a:pt x="33" y="426"/>
                  </a:lnTo>
                  <a:lnTo>
                    <a:pt x="37" y="485"/>
                  </a:lnTo>
                  <a:lnTo>
                    <a:pt x="47" y="545"/>
                  </a:lnTo>
                  <a:lnTo>
                    <a:pt x="69" y="601"/>
                  </a:lnTo>
                  <a:lnTo>
                    <a:pt x="105" y="652"/>
                  </a:lnTo>
                  <a:lnTo>
                    <a:pt x="121" y="664"/>
                  </a:lnTo>
                  <a:lnTo>
                    <a:pt x="138" y="668"/>
                  </a:lnTo>
                  <a:lnTo>
                    <a:pt x="157" y="667"/>
                  </a:lnTo>
                  <a:lnTo>
                    <a:pt x="177" y="662"/>
                  </a:lnTo>
                  <a:lnTo>
                    <a:pt x="196" y="656"/>
                  </a:lnTo>
                  <a:lnTo>
                    <a:pt x="214" y="646"/>
                  </a:lnTo>
                  <a:lnTo>
                    <a:pt x="229" y="637"/>
                  </a:lnTo>
                  <a:lnTo>
                    <a:pt x="240" y="629"/>
                  </a:lnTo>
                  <a:lnTo>
                    <a:pt x="277" y="614"/>
                  </a:lnTo>
                  <a:lnTo>
                    <a:pt x="307" y="603"/>
                  </a:lnTo>
                  <a:lnTo>
                    <a:pt x="330" y="593"/>
                  </a:lnTo>
                  <a:lnTo>
                    <a:pt x="350" y="586"/>
                  </a:lnTo>
                  <a:lnTo>
                    <a:pt x="363" y="582"/>
                  </a:lnTo>
                  <a:lnTo>
                    <a:pt x="372" y="580"/>
                  </a:lnTo>
                  <a:lnTo>
                    <a:pt x="377" y="577"/>
                  </a:lnTo>
                  <a:lnTo>
                    <a:pt x="379" y="577"/>
                  </a:lnTo>
                  <a:lnTo>
                    <a:pt x="391" y="573"/>
                  </a:lnTo>
                  <a:lnTo>
                    <a:pt x="404" y="569"/>
                  </a:lnTo>
                  <a:lnTo>
                    <a:pt x="417" y="568"/>
                  </a:lnTo>
                  <a:lnTo>
                    <a:pt x="427" y="569"/>
                  </a:lnTo>
                  <a:lnTo>
                    <a:pt x="436" y="570"/>
                  </a:lnTo>
                  <a:lnTo>
                    <a:pt x="443" y="571"/>
                  </a:lnTo>
                  <a:lnTo>
                    <a:pt x="448" y="574"/>
                  </a:lnTo>
                  <a:lnTo>
                    <a:pt x="449" y="576"/>
                  </a:lnTo>
                  <a:lnTo>
                    <a:pt x="448" y="576"/>
                  </a:lnTo>
                  <a:lnTo>
                    <a:pt x="444" y="577"/>
                  </a:lnTo>
                  <a:lnTo>
                    <a:pt x="437" y="578"/>
                  </a:lnTo>
                  <a:lnTo>
                    <a:pt x="429" y="581"/>
                  </a:lnTo>
                  <a:lnTo>
                    <a:pt x="419" y="583"/>
                  </a:lnTo>
                  <a:lnTo>
                    <a:pt x="407" y="586"/>
                  </a:lnTo>
                  <a:lnTo>
                    <a:pt x="395" y="590"/>
                  </a:lnTo>
                  <a:lnTo>
                    <a:pt x="381" y="594"/>
                  </a:lnTo>
                  <a:lnTo>
                    <a:pt x="365" y="600"/>
                  </a:lnTo>
                  <a:lnTo>
                    <a:pt x="349" y="606"/>
                  </a:lnTo>
                  <a:lnTo>
                    <a:pt x="333" y="612"/>
                  </a:lnTo>
                  <a:lnTo>
                    <a:pt x="315" y="620"/>
                  </a:lnTo>
                  <a:lnTo>
                    <a:pt x="299" y="627"/>
                  </a:lnTo>
                  <a:lnTo>
                    <a:pt x="282" y="636"/>
                  </a:lnTo>
                  <a:lnTo>
                    <a:pt x="266" y="645"/>
                  </a:lnTo>
                  <a:lnTo>
                    <a:pt x="250" y="656"/>
                  </a:lnTo>
                  <a:lnTo>
                    <a:pt x="231" y="666"/>
                  </a:lnTo>
                  <a:lnTo>
                    <a:pt x="213" y="676"/>
                  </a:lnTo>
                  <a:lnTo>
                    <a:pt x="193" y="684"/>
                  </a:lnTo>
                  <a:lnTo>
                    <a:pt x="174" y="690"/>
                  </a:lnTo>
                  <a:lnTo>
                    <a:pt x="154" y="694"/>
                  </a:lnTo>
                  <a:lnTo>
                    <a:pt x="136" y="694"/>
                  </a:lnTo>
                  <a:lnTo>
                    <a:pt x="118" y="690"/>
                  </a:lnTo>
                  <a:lnTo>
                    <a:pt x="103" y="682"/>
                  </a:lnTo>
                  <a:lnTo>
                    <a:pt x="76" y="659"/>
                  </a:lnTo>
                  <a:lnTo>
                    <a:pt x="54" y="631"/>
                  </a:lnTo>
                  <a:lnTo>
                    <a:pt x="35" y="601"/>
                  </a:lnTo>
                  <a:lnTo>
                    <a:pt x="22" y="569"/>
                  </a:lnTo>
                  <a:lnTo>
                    <a:pt x="11" y="536"/>
                  </a:lnTo>
                  <a:lnTo>
                    <a:pt x="4" y="502"/>
                  </a:lnTo>
                  <a:lnTo>
                    <a:pt x="1" y="468"/>
                  </a:lnTo>
                  <a:lnTo>
                    <a:pt x="0" y="436"/>
                  </a:lnTo>
                  <a:lnTo>
                    <a:pt x="1" y="413"/>
                  </a:lnTo>
                  <a:lnTo>
                    <a:pt x="3" y="386"/>
                  </a:lnTo>
                  <a:lnTo>
                    <a:pt x="7" y="357"/>
                  </a:lnTo>
                  <a:lnTo>
                    <a:pt x="11" y="328"/>
                  </a:lnTo>
                  <a:lnTo>
                    <a:pt x="18" y="298"/>
                  </a:lnTo>
                  <a:lnTo>
                    <a:pt x="27" y="269"/>
                  </a:lnTo>
                  <a:lnTo>
                    <a:pt x="38" y="239"/>
                  </a:lnTo>
                  <a:lnTo>
                    <a:pt x="52" y="211"/>
                  </a:lnTo>
                  <a:lnTo>
                    <a:pt x="70" y="180"/>
                  </a:lnTo>
                  <a:lnTo>
                    <a:pt x="92" y="150"/>
                  </a:lnTo>
                  <a:lnTo>
                    <a:pt x="115" y="120"/>
                  </a:lnTo>
                  <a:lnTo>
                    <a:pt x="140" y="93"/>
                  </a:lnTo>
                  <a:lnTo>
                    <a:pt x="163" y="69"/>
                  </a:lnTo>
                  <a:lnTo>
                    <a:pt x="183" y="50"/>
                  </a:lnTo>
                  <a:lnTo>
                    <a:pt x="199" y="35"/>
                  </a:lnTo>
                  <a:lnTo>
                    <a:pt x="208" y="26"/>
                  </a:lnTo>
                  <a:lnTo>
                    <a:pt x="214" y="15"/>
                  </a:lnTo>
                  <a:lnTo>
                    <a:pt x="222" y="6"/>
                  </a:lnTo>
                  <a:lnTo>
                    <a:pt x="231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7" name="Freeform 46"/>
            <p:cNvSpPr>
              <a:spLocks/>
            </p:cNvSpPr>
            <p:nvPr/>
          </p:nvSpPr>
          <p:spPr bwMode="auto">
            <a:xfrm flipH="1">
              <a:off x="6821304" y="3579551"/>
              <a:ext cx="461863" cy="656062"/>
            </a:xfrm>
            <a:custGeom>
              <a:avLst/>
              <a:gdLst>
                <a:gd name="T0" fmla="*/ 44 w 287"/>
                <a:gd name="T1" fmla="*/ 45 h 426"/>
                <a:gd name="T2" fmla="*/ 64 w 287"/>
                <a:gd name="T3" fmla="*/ 55 h 426"/>
                <a:gd name="T4" fmla="*/ 82 w 287"/>
                <a:gd name="T5" fmla="*/ 64 h 426"/>
                <a:gd name="T6" fmla="*/ 101 w 287"/>
                <a:gd name="T7" fmla="*/ 72 h 426"/>
                <a:gd name="T8" fmla="*/ 118 w 287"/>
                <a:gd name="T9" fmla="*/ 79 h 426"/>
                <a:gd name="T10" fmla="*/ 135 w 287"/>
                <a:gd name="T11" fmla="*/ 87 h 426"/>
                <a:gd name="T12" fmla="*/ 150 w 287"/>
                <a:gd name="T13" fmla="*/ 98 h 426"/>
                <a:gd name="T14" fmla="*/ 164 w 287"/>
                <a:gd name="T15" fmla="*/ 110 h 426"/>
                <a:gd name="T16" fmla="*/ 177 w 287"/>
                <a:gd name="T17" fmla="*/ 126 h 426"/>
                <a:gd name="T18" fmla="*/ 187 w 287"/>
                <a:gd name="T19" fmla="*/ 115 h 426"/>
                <a:gd name="T20" fmla="*/ 195 w 287"/>
                <a:gd name="T21" fmla="*/ 101 h 426"/>
                <a:gd name="T22" fmla="*/ 202 w 287"/>
                <a:gd name="T23" fmla="*/ 86 h 426"/>
                <a:gd name="T24" fmla="*/ 209 w 287"/>
                <a:gd name="T25" fmla="*/ 72 h 426"/>
                <a:gd name="T26" fmla="*/ 213 w 287"/>
                <a:gd name="T27" fmla="*/ 48 h 426"/>
                <a:gd name="T28" fmla="*/ 215 w 287"/>
                <a:gd name="T29" fmla="*/ 25 h 426"/>
                <a:gd name="T30" fmla="*/ 213 w 287"/>
                <a:gd name="T31" fmla="*/ 7 h 426"/>
                <a:gd name="T32" fmla="*/ 212 w 287"/>
                <a:gd name="T33" fmla="*/ 0 h 426"/>
                <a:gd name="T34" fmla="*/ 222 w 287"/>
                <a:gd name="T35" fmla="*/ 17 h 426"/>
                <a:gd name="T36" fmla="*/ 225 w 287"/>
                <a:gd name="T37" fmla="*/ 36 h 426"/>
                <a:gd name="T38" fmla="*/ 225 w 287"/>
                <a:gd name="T39" fmla="*/ 56 h 426"/>
                <a:gd name="T40" fmla="*/ 222 w 287"/>
                <a:gd name="T41" fmla="*/ 77 h 426"/>
                <a:gd name="T42" fmla="*/ 215 w 287"/>
                <a:gd name="T43" fmla="*/ 96 h 426"/>
                <a:gd name="T44" fmla="*/ 207 w 287"/>
                <a:gd name="T45" fmla="*/ 116 h 426"/>
                <a:gd name="T46" fmla="*/ 197 w 287"/>
                <a:gd name="T47" fmla="*/ 134 h 426"/>
                <a:gd name="T48" fmla="*/ 188 w 287"/>
                <a:gd name="T49" fmla="*/ 150 h 426"/>
                <a:gd name="T50" fmla="*/ 177 w 287"/>
                <a:gd name="T51" fmla="*/ 184 h 426"/>
                <a:gd name="T52" fmla="*/ 182 w 287"/>
                <a:gd name="T53" fmla="*/ 216 h 426"/>
                <a:gd name="T54" fmla="*/ 200 w 287"/>
                <a:gd name="T55" fmla="*/ 248 h 426"/>
                <a:gd name="T56" fmla="*/ 225 w 287"/>
                <a:gd name="T57" fmla="*/ 281 h 426"/>
                <a:gd name="T58" fmla="*/ 250 w 287"/>
                <a:gd name="T59" fmla="*/ 314 h 426"/>
                <a:gd name="T60" fmla="*/ 273 w 287"/>
                <a:gd name="T61" fmla="*/ 349 h 426"/>
                <a:gd name="T62" fmla="*/ 287 w 287"/>
                <a:gd name="T63" fmla="*/ 385 h 426"/>
                <a:gd name="T64" fmla="*/ 286 w 287"/>
                <a:gd name="T65" fmla="*/ 426 h 426"/>
                <a:gd name="T66" fmla="*/ 283 w 287"/>
                <a:gd name="T67" fmla="*/ 423 h 426"/>
                <a:gd name="T68" fmla="*/ 280 w 287"/>
                <a:gd name="T69" fmla="*/ 414 h 426"/>
                <a:gd name="T70" fmla="*/ 277 w 287"/>
                <a:gd name="T71" fmla="*/ 404 h 426"/>
                <a:gd name="T72" fmla="*/ 275 w 287"/>
                <a:gd name="T73" fmla="*/ 394 h 426"/>
                <a:gd name="T74" fmla="*/ 264 w 287"/>
                <a:gd name="T75" fmla="*/ 361 h 426"/>
                <a:gd name="T76" fmla="*/ 247 w 287"/>
                <a:gd name="T77" fmla="*/ 332 h 426"/>
                <a:gd name="T78" fmla="*/ 224 w 287"/>
                <a:gd name="T79" fmla="*/ 306 h 426"/>
                <a:gd name="T80" fmla="*/ 201 w 287"/>
                <a:gd name="T81" fmla="*/ 281 h 426"/>
                <a:gd name="T82" fmla="*/ 179 w 287"/>
                <a:gd name="T83" fmla="*/ 255 h 426"/>
                <a:gd name="T84" fmla="*/ 163 w 287"/>
                <a:gd name="T85" fmla="*/ 228 h 426"/>
                <a:gd name="T86" fmla="*/ 156 w 287"/>
                <a:gd name="T87" fmla="*/ 195 h 426"/>
                <a:gd name="T88" fmla="*/ 161 w 287"/>
                <a:gd name="T89" fmla="*/ 159 h 426"/>
                <a:gd name="T90" fmla="*/ 154 w 287"/>
                <a:gd name="T91" fmla="*/ 130 h 426"/>
                <a:gd name="T92" fmla="*/ 136 w 287"/>
                <a:gd name="T93" fmla="*/ 110 h 426"/>
                <a:gd name="T94" fmla="*/ 111 w 287"/>
                <a:gd name="T95" fmla="*/ 94 h 426"/>
                <a:gd name="T96" fmla="*/ 83 w 287"/>
                <a:gd name="T97" fmla="*/ 81 h 426"/>
                <a:gd name="T98" fmla="*/ 55 w 287"/>
                <a:gd name="T99" fmla="*/ 69 h 426"/>
                <a:gd name="T100" fmla="*/ 29 w 287"/>
                <a:gd name="T101" fmla="*/ 54 h 426"/>
                <a:gd name="T102" fmla="*/ 10 w 287"/>
                <a:gd name="T103" fmla="*/ 32 h 426"/>
                <a:gd name="T104" fmla="*/ 0 w 287"/>
                <a:gd name="T105" fmla="*/ 3 h 426"/>
                <a:gd name="T106" fmla="*/ 8 w 287"/>
                <a:gd name="T107" fmla="*/ 10 h 426"/>
                <a:gd name="T108" fmla="*/ 15 w 287"/>
                <a:gd name="T109" fmla="*/ 17 h 426"/>
                <a:gd name="T110" fmla="*/ 20 w 287"/>
                <a:gd name="T111" fmla="*/ 23 h 426"/>
                <a:gd name="T112" fmla="*/ 26 w 287"/>
                <a:gd name="T113" fmla="*/ 28 h 426"/>
                <a:gd name="T114" fmla="*/ 30 w 287"/>
                <a:gd name="T115" fmla="*/ 33 h 426"/>
                <a:gd name="T116" fmla="*/ 34 w 287"/>
                <a:gd name="T117" fmla="*/ 38 h 426"/>
                <a:gd name="T118" fmla="*/ 38 w 287"/>
                <a:gd name="T119" fmla="*/ 41 h 426"/>
                <a:gd name="T120" fmla="*/ 44 w 287"/>
                <a:gd name="T121" fmla="*/ 4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7" h="426">
                  <a:moveTo>
                    <a:pt x="44" y="45"/>
                  </a:moveTo>
                  <a:lnTo>
                    <a:pt x="64" y="55"/>
                  </a:lnTo>
                  <a:lnTo>
                    <a:pt x="82" y="64"/>
                  </a:lnTo>
                  <a:lnTo>
                    <a:pt x="101" y="72"/>
                  </a:lnTo>
                  <a:lnTo>
                    <a:pt x="118" y="79"/>
                  </a:lnTo>
                  <a:lnTo>
                    <a:pt x="135" y="87"/>
                  </a:lnTo>
                  <a:lnTo>
                    <a:pt x="150" y="98"/>
                  </a:lnTo>
                  <a:lnTo>
                    <a:pt x="164" y="110"/>
                  </a:lnTo>
                  <a:lnTo>
                    <a:pt x="177" y="126"/>
                  </a:lnTo>
                  <a:lnTo>
                    <a:pt x="187" y="115"/>
                  </a:lnTo>
                  <a:lnTo>
                    <a:pt x="195" y="101"/>
                  </a:lnTo>
                  <a:lnTo>
                    <a:pt x="202" y="86"/>
                  </a:lnTo>
                  <a:lnTo>
                    <a:pt x="209" y="72"/>
                  </a:lnTo>
                  <a:lnTo>
                    <a:pt x="213" y="48"/>
                  </a:lnTo>
                  <a:lnTo>
                    <a:pt x="215" y="25"/>
                  </a:lnTo>
                  <a:lnTo>
                    <a:pt x="213" y="7"/>
                  </a:lnTo>
                  <a:lnTo>
                    <a:pt x="212" y="0"/>
                  </a:lnTo>
                  <a:lnTo>
                    <a:pt x="222" y="17"/>
                  </a:lnTo>
                  <a:lnTo>
                    <a:pt x="225" y="36"/>
                  </a:lnTo>
                  <a:lnTo>
                    <a:pt x="225" y="56"/>
                  </a:lnTo>
                  <a:lnTo>
                    <a:pt x="222" y="77"/>
                  </a:lnTo>
                  <a:lnTo>
                    <a:pt x="215" y="96"/>
                  </a:lnTo>
                  <a:lnTo>
                    <a:pt x="207" y="116"/>
                  </a:lnTo>
                  <a:lnTo>
                    <a:pt x="197" y="134"/>
                  </a:lnTo>
                  <a:lnTo>
                    <a:pt x="188" y="150"/>
                  </a:lnTo>
                  <a:lnTo>
                    <a:pt x="177" y="184"/>
                  </a:lnTo>
                  <a:lnTo>
                    <a:pt x="182" y="216"/>
                  </a:lnTo>
                  <a:lnTo>
                    <a:pt x="200" y="248"/>
                  </a:lnTo>
                  <a:lnTo>
                    <a:pt x="225" y="281"/>
                  </a:lnTo>
                  <a:lnTo>
                    <a:pt x="250" y="314"/>
                  </a:lnTo>
                  <a:lnTo>
                    <a:pt x="273" y="349"/>
                  </a:lnTo>
                  <a:lnTo>
                    <a:pt x="287" y="385"/>
                  </a:lnTo>
                  <a:lnTo>
                    <a:pt x="286" y="426"/>
                  </a:lnTo>
                  <a:lnTo>
                    <a:pt x="283" y="423"/>
                  </a:lnTo>
                  <a:lnTo>
                    <a:pt x="280" y="414"/>
                  </a:lnTo>
                  <a:lnTo>
                    <a:pt x="277" y="404"/>
                  </a:lnTo>
                  <a:lnTo>
                    <a:pt x="275" y="394"/>
                  </a:lnTo>
                  <a:lnTo>
                    <a:pt x="264" y="361"/>
                  </a:lnTo>
                  <a:lnTo>
                    <a:pt x="247" y="332"/>
                  </a:lnTo>
                  <a:lnTo>
                    <a:pt x="224" y="306"/>
                  </a:lnTo>
                  <a:lnTo>
                    <a:pt x="201" y="281"/>
                  </a:lnTo>
                  <a:lnTo>
                    <a:pt x="179" y="255"/>
                  </a:lnTo>
                  <a:lnTo>
                    <a:pt x="163" y="228"/>
                  </a:lnTo>
                  <a:lnTo>
                    <a:pt x="156" y="195"/>
                  </a:lnTo>
                  <a:lnTo>
                    <a:pt x="161" y="159"/>
                  </a:lnTo>
                  <a:lnTo>
                    <a:pt x="154" y="130"/>
                  </a:lnTo>
                  <a:lnTo>
                    <a:pt x="136" y="110"/>
                  </a:lnTo>
                  <a:lnTo>
                    <a:pt x="111" y="94"/>
                  </a:lnTo>
                  <a:lnTo>
                    <a:pt x="83" y="81"/>
                  </a:lnTo>
                  <a:lnTo>
                    <a:pt x="55" y="69"/>
                  </a:lnTo>
                  <a:lnTo>
                    <a:pt x="29" y="54"/>
                  </a:lnTo>
                  <a:lnTo>
                    <a:pt x="10" y="32"/>
                  </a:lnTo>
                  <a:lnTo>
                    <a:pt x="0" y="3"/>
                  </a:lnTo>
                  <a:lnTo>
                    <a:pt x="8" y="10"/>
                  </a:lnTo>
                  <a:lnTo>
                    <a:pt x="15" y="17"/>
                  </a:lnTo>
                  <a:lnTo>
                    <a:pt x="20" y="23"/>
                  </a:lnTo>
                  <a:lnTo>
                    <a:pt x="26" y="28"/>
                  </a:lnTo>
                  <a:lnTo>
                    <a:pt x="30" y="33"/>
                  </a:lnTo>
                  <a:lnTo>
                    <a:pt x="34" y="38"/>
                  </a:lnTo>
                  <a:lnTo>
                    <a:pt x="38" y="41"/>
                  </a:lnTo>
                  <a:lnTo>
                    <a:pt x="4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8" name="Freeform 47"/>
            <p:cNvSpPr>
              <a:spLocks/>
            </p:cNvSpPr>
            <p:nvPr/>
          </p:nvSpPr>
          <p:spPr bwMode="auto">
            <a:xfrm flipH="1">
              <a:off x="6727641" y="3893721"/>
              <a:ext cx="1243475" cy="1207398"/>
            </a:xfrm>
            <a:custGeom>
              <a:avLst/>
              <a:gdLst>
                <a:gd name="T0" fmla="*/ 544 w 772"/>
                <a:gd name="T1" fmla="*/ 781 h 786"/>
                <a:gd name="T2" fmla="*/ 502 w 772"/>
                <a:gd name="T3" fmla="*/ 765 h 786"/>
                <a:gd name="T4" fmla="*/ 479 w 772"/>
                <a:gd name="T5" fmla="*/ 762 h 786"/>
                <a:gd name="T6" fmla="*/ 380 w 772"/>
                <a:gd name="T7" fmla="*/ 521 h 786"/>
                <a:gd name="T8" fmla="*/ 406 w 772"/>
                <a:gd name="T9" fmla="*/ 696 h 786"/>
                <a:gd name="T10" fmla="*/ 365 w 772"/>
                <a:gd name="T11" fmla="*/ 526 h 786"/>
                <a:gd name="T12" fmla="*/ 345 w 772"/>
                <a:gd name="T13" fmla="*/ 625 h 786"/>
                <a:gd name="T14" fmla="*/ 409 w 772"/>
                <a:gd name="T15" fmla="*/ 743 h 786"/>
                <a:gd name="T16" fmla="*/ 331 w 772"/>
                <a:gd name="T17" fmla="*/ 619 h 786"/>
                <a:gd name="T18" fmla="*/ 361 w 772"/>
                <a:gd name="T19" fmla="*/ 786 h 786"/>
                <a:gd name="T20" fmla="*/ 284 w 772"/>
                <a:gd name="T21" fmla="*/ 762 h 786"/>
                <a:gd name="T22" fmla="*/ 223 w 772"/>
                <a:gd name="T23" fmla="*/ 610 h 786"/>
                <a:gd name="T24" fmla="*/ 175 w 772"/>
                <a:gd name="T25" fmla="*/ 559 h 786"/>
                <a:gd name="T26" fmla="*/ 122 w 772"/>
                <a:gd name="T27" fmla="*/ 531 h 786"/>
                <a:gd name="T28" fmla="*/ 128 w 772"/>
                <a:gd name="T29" fmla="*/ 488 h 786"/>
                <a:gd name="T30" fmla="*/ 0 w 772"/>
                <a:gd name="T31" fmla="*/ 8 h 786"/>
                <a:gd name="T32" fmla="*/ 197 w 772"/>
                <a:gd name="T33" fmla="*/ 463 h 786"/>
                <a:gd name="T34" fmla="*/ 158 w 772"/>
                <a:gd name="T35" fmla="*/ 482 h 786"/>
                <a:gd name="T36" fmla="*/ 142 w 772"/>
                <a:gd name="T37" fmla="*/ 513 h 786"/>
                <a:gd name="T38" fmla="*/ 164 w 772"/>
                <a:gd name="T39" fmla="*/ 531 h 786"/>
                <a:gd name="T40" fmla="*/ 197 w 772"/>
                <a:gd name="T41" fmla="*/ 531 h 786"/>
                <a:gd name="T42" fmla="*/ 271 w 772"/>
                <a:gd name="T43" fmla="*/ 520 h 786"/>
                <a:gd name="T44" fmla="*/ 425 w 772"/>
                <a:gd name="T45" fmla="*/ 481 h 786"/>
                <a:gd name="T46" fmla="*/ 582 w 772"/>
                <a:gd name="T47" fmla="*/ 436 h 786"/>
                <a:gd name="T48" fmla="*/ 576 w 772"/>
                <a:gd name="T49" fmla="*/ 452 h 786"/>
                <a:gd name="T50" fmla="*/ 563 w 772"/>
                <a:gd name="T51" fmla="*/ 483 h 786"/>
                <a:gd name="T52" fmla="*/ 583 w 772"/>
                <a:gd name="T53" fmla="*/ 502 h 786"/>
                <a:gd name="T54" fmla="*/ 622 w 772"/>
                <a:gd name="T55" fmla="*/ 486 h 786"/>
                <a:gd name="T56" fmla="*/ 629 w 772"/>
                <a:gd name="T57" fmla="*/ 426 h 786"/>
                <a:gd name="T58" fmla="*/ 601 w 772"/>
                <a:gd name="T59" fmla="*/ 383 h 786"/>
                <a:gd name="T60" fmla="*/ 628 w 772"/>
                <a:gd name="T61" fmla="*/ 388 h 786"/>
                <a:gd name="T62" fmla="*/ 643 w 772"/>
                <a:gd name="T63" fmla="*/ 481 h 786"/>
                <a:gd name="T64" fmla="*/ 669 w 772"/>
                <a:gd name="T65" fmla="*/ 463 h 786"/>
                <a:gd name="T66" fmla="*/ 679 w 772"/>
                <a:gd name="T67" fmla="*/ 391 h 786"/>
                <a:gd name="T68" fmla="*/ 686 w 772"/>
                <a:gd name="T69" fmla="*/ 377 h 786"/>
                <a:gd name="T70" fmla="*/ 719 w 772"/>
                <a:gd name="T71" fmla="*/ 401 h 786"/>
                <a:gd name="T72" fmla="*/ 750 w 772"/>
                <a:gd name="T73" fmla="*/ 484 h 786"/>
                <a:gd name="T74" fmla="*/ 771 w 772"/>
                <a:gd name="T75" fmla="*/ 506 h 786"/>
                <a:gd name="T76" fmla="*/ 726 w 772"/>
                <a:gd name="T77" fmla="*/ 462 h 786"/>
                <a:gd name="T78" fmla="*/ 698 w 772"/>
                <a:gd name="T79" fmla="*/ 421 h 786"/>
                <a:gd name="T80" fmla="*/ 664 w 772"/>
                <a:gd name="T81" fmla="*/ 491 h 786"/>
                <a:gd name="T82" fmla="*/ 615 w 772"/>
                <a:gd name="T83" fmla="*/ 519 h 786"/>
                <a:gd name="T84" fmla="*/ 605 w 772"/>
                <a:gd name="T85" fmla="*/ 784 h 786"/>
                <a:gd name="T86" fmla="*/ 585 w 772"/>
                <a:gd name="T87" fmla="*/ 737 h 786"/>
                <a:gd name="T88" fmla="*/ 553 w 772"/>
                <a:gd name="T89" fmla="*/ 498 h 786"/>
                <a:gd name="T90" fmla="*/ 496 w 772"/>
                <a:gd name="T91" fmla="*/ 484 h 786"/>
                <a:gd name="T92" fmla="*/ 419 w 772"/>
                <a:gd name="T93" fmla="*/ 511 h 786"/>
                <a:gd name="T94" fmla="*/ 455 w 772"/>
                <a:gd name="T95" fmla="*/ 652 h 786"/>
                <a:gd name="T96" fmla="*/ 485 w 772"/>
                <a:gd name="T97" fmla="*/ 727 h 786"/>
                <a:gd name="T98" fmla="*/ 515 w 772"/>
                <a:gd name="T99" fmla="*/ 741 h 786"/>
                <a:gd name="T100" fmla="*/ 501 w 772"/>
                <a:gd name="T101" fmla="*/ 50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2" h="786">
                  <a:moveTo>
                    <a:pt x="516" y="497"/>
                  </a:moveTo>
                  <a:lnTo>
                    <a:pt x="522" y="542"/>
                  </a:lnTo>
                  <a:lnTo>
                    <a:pt x="529" y="621"/>
                  </a:lnTo>
                  <a:lnTo>
                    <a:pt x="537" y="710"/>
                  </a:lnTo>
                  <a:lnTo>
                    <a:pt x="544" y="781"/>
                  </a:lnTo>
                  <a:lnTo>
                    <a:pt x="525" y="778"/>
                  </a:lnTo>
                  <a:lnTo>
                    <a:pt x="519" y="774"/>
                  </a:lnTo>
                  <a:lnTo>
                    <a:pt x="513" y="771"/>
                  </a:lnTo>
                  <a:lnTo>
                    <a:pt x="507" y="769"/>
                  </a:lnTo>
                  <a:lnTo>
                    <a:pt x="502" y="765"/>
                  </a:lnTo>
                  <a:lnTo>
                    <a:pt x="497" y="762"/>
                  </a:lnTo>
                  <a:lnTo>
                    <a:pt x="491" y="758"/>
                  </a:lnTo>
                  <a:lnTo>
                    <a:pt x="485" y="755"/>
                  </a:lnTo>
                  <a:lnTo>
                    <a:pt x="479" y="752"/>
                  </a:lnTo>
                  <a:lnTo>
                    <a:pt x="479" y="762"/>
                  </a:lnTo>
                  <a:lnTo>
                    <a:pt x="481" y="771"/>
                  </a:lnTo>
                  <a:lnTo>
                    <a:pt x="478" y="779"/>
                  </a:lnTo>
                  <a:lnTo>
                    <a:pt x="472" y="786"/>
                  </a:lnTo>
                  <a:lnTo>
                    <a:pt x="401" y="517"/>
                  </a:lnTo>
                  <a:lnTo>
                    <a:pt x="380" y="521"/>
                  </a:lnTo>
                  <a:lnTo>
                    <a:pt x="445" y="785"/>
                  </a:lnTo>
                  <a:lnTo>
                    <a:pt x="433" y="785"/>
                  </a:lnTo>
                  <a:lnTo>
                    <a:pt x="426" y="767"/>
                  </a:lnTo>
                  <a:lnTo>
                    <a:pt x="417" y="736"/>
                  </a:lnTo>
                  <a:lnTo>
                    <a:pt x="406" y="696"/>
                  </a:lnTo>
                  <a:lnTo>
                    <a:pt x="394" y="652"/>
                  </a:lnTo>
                  <a:lnTo>
                    <a:pt x="384" y="608"/>
                  </a:lnTo>
                  <a:lnTo>
                    <a:pt x="375" y="569"/>
                  </a:lnTo>
                  <a:lnTo>
                    <a:pt x="368" y="541"/>
                  </a:lnTo>
                  <a:lnTo>
                    <a:pt x="365" y="526"/>
                  </a:lnTo>
                  <a:lnTo>
                    <a:pt x="340" y="534"/>
                  </a:lnTo>
                  <a:lnTo>
                    <a:pt x="341" y="553"/>
                  </a:lnTo>
                  <a:lnTo>
                    <a:pt x="341" y="575"/>
                  </a:lnTo>
                  <a:lnTo>
                    <a:pt x="342" y="599"/>
                  </a:lnTo>
                  <a:lnTo>
                    <a:pt x="345" y="625"/>
                  </a:lnTo>
                  <a:lnTo>
                    <a:pt x="350" y="649"/>
                  </a:lnTo>
                  <a:lnTo>
                    <a:pt x="360" y="672"/>
                  </a:lnTo>
                  <a:lnTo>
                    <a:pt x="375" y="691"/>
                  </a:lnTo>
                  <a:lnTo>
                    <a:pt x="396" y="708"/>
                  </a:lnTo>
                  <a:lnTo>
                    <a:pt x="409" y="743"/>
                  </a:lnTo>
                  <a:lnTo>
                    <a:pt x="381" y="728"/>
                  </a:lnTo>
                  <a:lnTo>
                    <a:pt x="361" y="705"/>
                  </a:lnTo>
                  <a:lnTo>
                    <a:pt x="347" y="679"/>
                  </a:lnTo>
                  <a:lnTo>
                    <a:pt x="337" y="649"/>
                  </a:lnTo>
                  <a:lnTo>
                    <a:pt x="331" y="619"/>
                  </a:lnTo>
                  <a:lnTo>
                    <a:pt x="327" y="589"/>
                  </a:lnTo>
                  <a:lnTo>
                    <a:pt x="325" y="561"/>
                  </a:lnTo>
                  <a:lnTo>
                    <a:pt x="324" y="538"/>
                  </a:lnTo>
                  <a:lnTo>
                    <a:pt x="281" y="549"/>
                  </a:lnTo>
                  <a:lnTo>
                    <a:pt x="361" y="786"/>
                  </a:lnTo>
                  <a:lnTo>
                    <a:pt x="343" y="784"/>
                  </a:lnTo>
                  <a:lnTo>
                    <a:pt x="261" y="554"/>
                  </a:lnTo>
                  <a:lnTo>
                    <a:pt x="220" y="558"/>
                  </a:lnTo>
                  <a:lnTo>
                    <a:pt x="303" y="779"/>
                  </a:lnTo>
                  <a:lnTo>
                    <a:pt x="284" y="762"/>
                  </a:lnTo>
                  <a:lnTo>
                    <a:pt x="272" y="739"/>
                  </a:lnTo>
                  <a:lnTo>
                    <a:pt x="261" y="709"/>
                  </a:lnTo>
                  <a:lnTo>
                    <a:pt x="247" y="675"/>
                  </a:lnTo>
                  <a:lnTo>
                    <a:pt x="234" y="641"/>
                  </a:lnTo>
                  <a:lnTo>
                    <a:pt x="223" y="610"/>
                  </a:lnTo>
                  <a:lnTo>
                    <a:pt x="213" y="583"/>
                  </a:lnTo>
                  <a:lnTo>
                    <a:pt x="206" y="565"/>
                  </a:lnTo>
                  <a:lnTo>
                    <a:pt x="204" y="558"/>
                  </a:lnTo>
                  <a:lnTo>
                    <a:pt x="189" y="559"/>
                  </a:lnTo>
                  <a:lnTo>
                    <a:pt x="175" y="559"/>
                  </a:lnTo>
                  <a:lnTo>
                    <a:pt x="161" y="558"/>
                  </a:lnTo>
                  <a:lnTo>
                    <a:pt x="149" y="554"/>
                  </a:lnTo>
                  <a:lnTo>
                    <a:pt x="137" y="550"/>
                  </a:lnTo>
                  <a:lnTo>
                    <a:pt x="128" y="542"/>
                  </a:lnTo>
                  <a:lnTo>
                    <a:pt x="122" y="531"/>
                  </a:lnTo>
                  <a:lnTo>
                    <a:pt x="118" y="516"/>
                  </a:lnTo>
                  <a:lnTo>
                    <a:pt x="118" y="509"/>
                  </a:lnTo>
                  <a:lnTo>
                    <a:pt x="120" y="502"/>
                  </a:lnTo>
                  <a:lnTo>
                    <a:pt x="123" y="496"/>
                  </a:lnTo>
                  <a:lnTo>
                    <a:pt x="128" y="488"/>
                  </a:lnTo>
                  <a:lnTo>
                    <a:pt x="134" y="481"/>
                  </a:lnTo>
                  <a:lnTo>
                    <a:pt x="140" y="474"/>
                  </a:lnTo>
                  <a:lnTo>
                    <a:pt x="147" y="468"/>
                  </a:lnTo>
                  <a:lnTo>
                    <a:pt x="152" y="462"/>
                  </a:lnTo>
                  <a:lnTo>
                    <a:pt x="0" y="8"/>
                  </a:lnTo>
                  <a:lnTo>
                    <a:pt x="15" y="0"/>
                  </a:lnTo>
                  <a:lnTo>
                    <a:pt x="171" y="455"/>
                  </a:lnTo>
                  <a:lnTo>
                    <a:pt x="178" y="456"/>
                  </a:lnTo>
                  <a:lnTo>
                    <a:pt x="188" y="460"/>
                  </a:lnTo>
                  <a:lnTo>
                    <a:pt x="197" y="463"/>
                  </a:lnTo>
                  <a:lnTo>
                    <a:pt x="201" y="467"/>
                  </a:lnTo>
                  <a:lnTo>
                    <a:pt x="188" y="470"/>
                  </a:lnTo>
                  <a:lnTo>
                    <a:pt x="178" y="474"/>
                  </a:lnTo>
                  <a:lnTo>
                    <a:pt x="167" y="478"/>
                  </a:lnTo>
                  <a:lnTo>
                    <a:pt x="158" y="482"/>
                  </a:lnTo>
                  <a:lnTo>
                    <a:pt x="151" y="486"/>
                  </a:lnTo>
                  <a:lnTo>
                    <a:pt x="145" y="492"/>
                  </a:lnTo>
                  <a:lnTo>
                    <a:pt x="142" y="500"/>
                  </a:lnTo>
                  <a:lnTo>
                    <a:pt x="141" y="508"/>
                  </a:lnTo>
                  <a:lnTo>
                    <a:pt x="142" y="513"/>
                  </a:lnTo>
                  <a:lnTo>
                    <a:pt x="144" y="517"/>
                  </a:lnTo>
                  <a:lnTo>
                    <a:pt x="147" y="521"/>
                  </a:lnTo>
                  <a:lnTo>
                    <a:pt x="150" y="526"/>
                  </a:lnTo>
                  <a:lnTo>
                    <a:pt x="156" y="528"/>
                  </a:lnTo>
                  <a:lnTo>
                    <a:pt x="164" y="531"/>
                  </a:lnTo>
                  <a:lnTo>
                    <a:pt x="174" y="532"/>
                  </a:lnTo>
                  <a:lnTo>
                    <a:pt x="187" y="532"/>
                  </a:lnTo>
                  <a:lnTo>
                    <a:pt x="188" y="532"/>
                  </a:lnTo>
                  <a:lnTo>
                    <a:pt x="191" y="532"/>
                  </a:lnTo>
                  <a:lnTo>
                    <a:pt x="197" y="531"/>
                  </a:lnTo>
                  <a:lnTo>
                    <a:pt x="206" y="531"/>
                  </a:lnTo>
                  <a:lnTo>
                    <a:pt x="218" y="529"/>
                  </a:lnTo>
                  <a:lnTo>
                    <a:pt x="232" y="527"/>
                  </a:lnTo>
                  <a:lnTo>
                    <a:pt x="250" y="524"/>
                  </a:lnTo>
                  <a:lnTo>
                    <a:pt x="271" y="520"/>
                  </a:lnTo>
                  <a:lnTo>
                    <a:pt x="294" y="515"/>
                  </a:lnTo>
                  <a:lnTo>
                    <a:pt x="322" y="508"/>
                  </a:lnTo>
                  <a:lnTo>
                    <a:pt x="353" y="500"/>
                  </a:lnTo>
                  <a:lnTo>
                    <a:pt x="387" y="491"/>
                  </a:lnTo>
                  <a:lnTo>
                    <a:pt x="425" y="481"/>
                  </a:lnTo>
                  <a:lnTo>
                    <a:pt x="468" y="467"/>
                  </a:lnTo>
                  <a:lnTo>
                    <a:pt x="514" y="453"/>
                  </a:lnTo>
                  <a:lnTo>
                    <a:pt x="565" y="436"/>
                  </a:lnTo>
                  <a:lnTo>
                    <a:pt x="573" y="436"/>
                  </a:lnTo>
                  <a:lnTo>
                    <a:pt x="582" y="436"/>
                  </a:lnTo>
                  <a:lnTo>
                    <a:pt x="589" y="439"/>
                  </a:lnTo>
                  <a:lnTo>
                    <a:pt x="591" y="447"/>
                  </a:lnTo>
                  <a:lnTo>
                    <a:pt x="587" y="450"/>
                  </a:lnTo>
                  <a:lnTo>
                    <a:pt x="582" y="451"/>
                  </a:lnTo>
                  <a:lnTo>
                    <a:pt x="576" y="452"/>
                  </a:lnTo>
                  <a:lnTo>
                    <a:pt x="570" y="454"/>
                  </a:lnTo>
                  <a:lnTo>
                    <a:pt x="567" y="459"/>
                  </a:lnTo>
                  <a:lnTo>
                    <a:pt x="563" y="464"/>
                  </a:lnTo>
                  <a:lnTo>
                    <a:pt x="562" y="473"/>
                  </a:lnTo>
                  <a:lnTo>
                    <a:pt x="563" y="483"/>
                  </a:lnTo>
                  <a:lnTo>
                    <a:pt x="566" y="489"/>
                  </a:lnTo>
                  <a:lnTo>
                    <a:pt x="568" y="493"/>
                  </a:lnTo>
                  <a:lnTo>
                    <a:pt x="573" y="498"/>
                  </a:lnTo>
                  <a:lnTo>
                    <a:pt x="577" y="500"/>
                  </a:lnTo>
                  <a:lnTo>
                    <a:pt x="583" y="502"/>
                  </a:lnTo>
                  <a:lnTo>
                    <a:pt x="589" y="504"/>
                  </a:lnTo>
                  <a:lnTo>
                    <a:pt x="593" y="504"/>
                  </a:lnTo>
                  <a:lnTo>
                    <a:pt x="599" y="504"/>
                  </a:lnTo>
                  <a:lnTo>
                    <a:pt x="612" y="496"/>
                  </a:lnTo>
                  <a:lnTo>
                    <a:pt x="622" y="486"/>
                  </a:lnTo>
                  <a:lnTo>
                    <a:pt x="629" y="476"/>
                  </a:lnTo>
                  <a:lnTo>
                    <a:pt x="633" y="464"/>
                  </a:lnTo>
                  <a:lnTo>
                    <a:pt x="634" y="452"/>
                  </a:lnTo>
                  <a:lnTo>
                    <a:pt x="633" y="439"/>
                  </a:lnTo>
                  <a:lnTo>
                    <a:pt x="629" y="426"/>
                  </a:lnTo>
                  <a:lnTo>
                    <a:pt x="625" y="415"/>
                  </a:lnTo>
                  <a:lnTo>
                    <a:pt x="593" y="384"/>
                  </a:lnTo>
                  <a:lnTo>
                    <a:pt x="595" y="384"/>
                  </a:lnTo>
                  <a:lnTo>
                    <a:pt x="597" y="383"/>
                  </a:lnTo>
                  <a:lnTo>
                    <a:pt x="601" y="383"/>
                  </a:lnTo>
                  <a:lnTo>
                    <a:pt x="606" y="382"/>
                  </a:lnTo>
                  <a:lnTo>
                    <a:pt x="612" y="382"/>
                  </a:lnTo>
                  <a:lnTo>
                    <a:pt x="618" y="383"/>
                  </a:lnTo>
                  <a:lnTo>
                    <a:pt x="623" y="385"/>
                  </a:lnTo>
                  <a:lnTo>
                    <a:pt x="628" y="388"/>
                  </a:lnTo>
                  <a:lnTo>
                    <a:pt x="641" y="406"/>
                  </a:lnTo>
                  <a:lnTo>
                    <a:pt x="646" y="429"/>
                  </a:lnTo>
                  <a:lnTo>
                    <a:pt x="646" y="454"/>
                  </a:lnTo>
                  <a:lnTo>
                    <a:pt x="639" y="481"/>
                  </a:lnTo>
                  <a:lnTo>
                    <a:pt x="643" y="481"/>
                  </a:lnTo>
                  <a:lnTo>
                    <a:pt x="648" y="479"/>
                  </a:lnTo>
                  <a:lnTo>
                    <a:pt x="653" y="477"/>
                  </a:lnTo>
                  <a:lnTo>
                    <a:pt x="658" y="474"/>
                  </a:lnTo>
                  <a:lnTo>
                    <a:pt x="664" y="469"/>
                  </a:lnTo>
                  <a:lnTo>
                    <a:pt x="669" y="463"/>
                  </a:lnTo>
                  <a:lnTo>
                    <a:pt x="676" y="456"/>
                  </a:lnTo>
                  <a:lnTo>
                    <a:pt x="682" y="448"/>
                  </a:lnTo>
                  <a:lnTo>
                    <a:pt x="686" y="430"/>
                  </a:lnTo>
                  <a:lnTo>
                    <a:pt x="684" y="410"/>
                  </a:lnTo>
                  <a:lnTo>
                    <a:pt x="679" y="391"/>
                  </a:lnTo>
                  <a:lnTo>
                    <a:pt x="667" y="377"/>
                  </a:lnTo>
                  <a:lnTo>
                    <a:pt x="669" y="375"/>
                  </a:lnTo>
                  <a:lnTo>
                    <a:pt x="674" y="375"/>
                  </a:lnTo>
                  <a:lnTo>
                    <a:pt x="679" y="376"/>
                  </a:lnTo>
                  <a:lnTo>
                    <a:pt x="686" y="377"/>
                  </a:lnTo>
                  <a:lnTo>
                    <a:pt x="691" y="379"/>
                  </a:lnTo>
                  <a:lnTo>
                    <a:pt x="697" y="383"/>
                  </a:lnTo>
                  <a:lnTo>
                    <a:pt x="702" y="385"/>
                  </a:lnTo>
                  <a:lnTo>
                    <a:pt x="706" y="387"/>
                  </a:lnTo>
                  <a:lnTo>
                    <a:pt x="719" y="401"/>
                  </a:lnTo>
                  <a:lnTo>
                    <a:pt x="727" y="417"/>
                  </a:lnTo>
                  <a:lnTo>
                    <a:pt x="734" y="435"/>
                  </a:lnTo>
                  <a:lnTo>
                    <a:pt x="739" y="453"/>
                  </a:lnTo>
                  <a:lnTo>
                    <a:pt x="744" y="470"/>
                  </a:lnTo>
                  <a:lnTo>
                    <a:pt x="750" y="484"/>
                  </a:lnTo>
                  <a:lnTo>
                    <a:pt x="758" y="493"/>
                  </a:lnTo>
                  <a:lnTo>
                    <a:pt x="770" y="498"/>
                  </a:lnTo>
                  <a:lnTo>
                    <a:pt x="771" y="500"/>
                  </a:lnTo>
                  <a:lnTo>
                    <a:pt x="772" y="504"/>
                  </a:lnTo>
                  <a:lnTo>
                    <a:pt x="771" y="506"/>
                  </a:lnTo>
                  <a:lnTo>
                    <a:pt x="770" y="509"/>
                  </a:lnTo>
                  <a:lnTo>
                    <a:pt x="752" y="502"/>
                  </a:lnTo>
                  <a:lnTo>
                    <a:pt x="741" y="492"/>
                  </a:lnTo>
                  <a:lnTo>
                    <a:pt x="732" y="478"/>
                  </a:lnTo>
                  <a:lnTo>
                    <a:pt x="726" y="462"/>
                  </a:lnTo>
                  <a:lnTo>
                    <a:pt x="721" y="446"/>
                  </a:lnTo>
                  <a:lnTo>
                    <a:pt x="714" y="429"/>
                  </a:lnTo>
                  <a:lnTo>
                    <a:pt x="706" y="414"/>
                  </a:lnTo>
                  <a:lnTo>
                    <a:pt x="695" y="401"/>
                  </a:lnTo>
                  <a:lnTo>
                    <a:pt x="698" y="421"/>
                  </a:lnTo>
                  <a:lnTo>
                    <a:pt x="699" y="440"/>
                  </a:lnTo>
                  <a:lnTo>
                    <a:pt x="695" y="460"/>
                  </a:lnTo>
                  <a:lnTo>
                    <a:pt x="683" y="476"/>
                  </a:lnTo>
                  <a:lnTo>
                    <a:pt x="674" y="484"/>
                  </a:lnTo>
                  <a:lnTo>
                    <a:pt x="664" y="491"/>
                  </a:lnTo>
                  <a:lnTo>
                    <a:pt x="654" y="498"/>
                  </a:lnTo>
                  <a:lnTo>
                    <a:pt x="644" y="505"/>
                  </a:lnTo>
                  <a:lnTo>
                    <a:pt x="634" y="509"/>
                  </a:lnTo>
                  <a:lnTo>
                    <a:pt x="625" y="514"/>
                  </a:lnTo>
                  <a:lnTo>
                    <a:pt x="615" y="519"/>
                  </a:lnTo>
                  <a:lnTo>
                    <a:pt x="606" y="521"/>
                  </a:lnTo>
                  <a:lnTo>
                    <a:pt x="603" y="553"/>
                  </a:lnTo>
                  <a:lnTo>
                    <a:pt x="601" y="625"/>
                  </a:lnTo>
                  <a:lnTo>
                    <a:pt x="603" y="711"/>
                  </a:lnTo>
                  <a:lnTo>
                    <a:pt x="605" y="784"/>
                  </a:lnTo>
                  <a:lnTo>
                    <a:pt x="601" y="785"/>
                  </a:lnTo>
                  <a:lnTo>
                    <a:pt x="597" y="785"/>
                  </a:lnTo>
                  <a:lnTo>
                    <a:pt x="592" y="785"/>
                  </a:lnTo>
                  <a:lnTo>
                    <a:pt x="589" y="784"/>
                  </a:lnTo>
                  <a:lnTo>
                    <a:pt x="585" y="737"/>
                  </a:lnTo>
                  <a:lnTo>
                    <a:pt x="581" y="649"/>
                  </a:lnTo>
                  <a:lnTo>
                    <a:pt x="576" y="561"/>
                  </a:lnTo>
                  <a:lnTo>
                    <a:pt x="575" y="522"/>
                  </a:lnTo>
                  <a:lnTo>
                    <a:pt x="563" y="511"/>
                  </a:lnTo>
                  <a:lnTo>
                    <a:pt x="553" y="498"/>
                  </a:lnTo>
                  <a:lnTo>
                    <a:pt x="545" y="484"/>
                  </a:lnTo>
                  <a:lnTo>
                    <a:pt x="542" y="468"/>
                  </a:lnTo>
                  <a:lnTo>
                    <a:pt x="527" y="474"/>
                  </a:lnTo>
                  <a:lnTo>
                    <a:pt x="512" y="478"/>
                  </a:lnTo>
                  <a:lnTo>
                    <a:pt x="496" y="484"/>
                  </a:lnTo>
                  <a:lnTo>
                    <a:pt x="481" y="490"/>
                  </a:lnTo>
                  <a:lnTo>
                    <a:pt x="466" y="496"/>
                  </a:lnTo>
                  <a:lnTo>
                    <a:pt x="449" y="500"/>
                  </a:lnTo>
                  <a:lnTo>
                    <a:pt x="434" y="506"/>
                  </a:lnTo>
                  <a:lnTo>
                    <a:pt x="419" y="511"/>
                  </a:lnTo>
                  <a:lnTo>
                    <a:pt x="423" y="524"/>
                  </a:lnTo>
                  <a:lnTo>
                    <a:pt x="429" y="549"/>
                  </a:lnTo>
                  <a:lnTo>
                    <a:pt x="437" y="581"/>
                  </a:lnTo>
                  <a:lnTo>
                    <a:pt x="446" y="617"/>
                  </a:lnTo>
                  <a:lnTo>
                    <a:pt x="455" y="652"/>
                  </a:lnTo>
                  <a:lnTo>
                    <a:pt x="464" y="684"/>
                  </a:lnTo>
                  <a:lnTo>
                    <a:pt x="471" y="708"/>
                  </a:lnTo>
                  <a:lnTo>
                    <a:pt x="476" y="720"/>
                  </a:lnTo>
                  <a:lnTo>
                    <a:pt x="479" y="724"/>
                  </a:lnTo>
                  <a:lnTo>
                    <a:pt x="485" y="727"/>
                  </a:lnTo>
                  <a:lnTo>
                    <a:pt x="492" y="731"/>
                  </a:lnTo>
                  <a:lnTo>
                    <a:pt x="499" y="734"/>
                  </a:lnTo>
                  <a:lnTo>
                    <a:pt x="506" y="736"/>
                  </a:lnTo>
                  <a:lnTo>
                    <a:pt x="510" y="739"/>
                  </a:lnTo>
                  <a:lnTo>
                    <a:pt x="515" y="741"/>
                  </a:lnTo>
                  <a:lnTo>
                    <a:pt x="516" y="741"/>
                  </a:lnTo>
                  <a:lnTo>
                    <a:pt x="515" y="691"/>
                  </a:lnTo>
                  <a:lnTo>
                    <a:pt x="510" y="610"/>
                  </a:lnTo>
                  <a:lnTo>
                    <a:pt x="504" y="534"/>
                  </a:lnTo>
                  <a:lnTo>
                    <a:pt x="501" y="500"/>
                  </a:lnTo>
                  <a:lnTo>
                    <a:pt x="516" y="4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9" name="Freeform 48"/>
            <p:cNvSpPr>
              <a:spLocks/>
            </p:cNvSpPr>
            <p:nvPr/>
          </p:nvSpPr>
          <p:spPr bwMode="auto">
            <a:xfrm flipH="1">
              <a:off x="7428509" y="3628832"/>
              <a:ext cx="555526" cy="609859"/>
            </a:xfrm>
            <a:custGeom>
              <a:avLst/>
              <a:gdLst>
                <a:gd name="T0" fmla="*/ 344 w 344"/>
                <a:gd name="T1" fmla="*/ 0 h 395"/>
                <a:gd name="T2" fmla="*/ 334 w 344"/>
                <a:gd name="T3" fmla="*/ 2 h 395"/>
                <a:gd name="T4" fmla="*/ 322 w 344"/>
                <a:gd name="T5" fmla="*/ 6 h 395"/>
                <a:gd name="T6" fmla="*/ 307 w 344"/>
                <a:gd name="T7" fmla="*/ 11 h 395"/>
                <a:gd name="T8" fmla="*/ 287 w 344"/>
                <a:gd name="T9" fmla="*/ 17 h 395"/>
                <a:gd name="T10" fmla="*/ 266 w 344"/>
                <a:gd name="T11" fmla="*/ 25 h 395"/>
                <a:gd name="T12" fmla="*/ 242 w 344"/>
                <a:gd name="T13" fmla="*/ 33 h 395"/>
                <a:gd name="T14" fmla="*/ 218 w 344"/>
                <a:gd name="T15" fmla="*/ 42 h 395"/>
                <a:gd name="T16" fmla="*/ 192 w 344"/>
                <a:gd name="T17" fmla="*/ 52 h 395"/>
                <a:gd name="T18" fmla="*/ 165 w 344"/>
                <a:gd name="T19" fmla="*/ 62 h 395"/>
                <a:gd name="T20" fmla="*/ 139 w 344"/>
                <a:gd name="T21" fmla="*/ 72 h 395"/>
                <a:gd name="T22" fmla="*/ 112 w 344"/>
                <a:gd name="T23" fmla="*/ 83 h 395"/>
                <a:gd name="T24" fmla="*/ 87 w 344"/>
                <a:gd name="T25" fmla="*/ 92 h 395"/>
                <a:gd name="T26" fmla="*/ 61 w 344"/>
                <a:gd name="T27" fmla="*/ 101 h 395"/>
                <a:gd name="T28" fmla="*/ 39 w 344"/>
                <a:gd name="T29" fmla="*/ 110 h 395"/>
                <a:gd name="T30" fmla="*/ 19 w 344"/>
                <a:gd name="T31" fmla="*/ 120 h 395"/>
                <a:gd name="T32" fmla="*/ 0 w 344"/>
                <a:gd name="T33" fmla="*/ 127 h 395"/>
                <a:gd name="T34" fmla="*/ 14 w 344"/>
                <a:gd name="T35" fmla="*/ 145 h 395"/>
                <a:gd name="T36" fmla="*/ 65 w 344"/>
                <a:gd name="T37" fmla="*/ 125 h 395"/>
                <a:gd name="T38" fmla="*/ 163 w 344"/>
                <a:gd name="T39" fmla="*/ 395 h 395"/>
                <a:gd name="T40" fmla="*/ 149 w 344"/>
                <a:gd name="T41" fmla="*/ 312 h 395"/>
                <a:gd name="T42" fmla="*/ 144 w 344"/>
                <a:gd name="T43" fmla="*/ 297 h 395"/>
                <a:gd name="T44" fmla="*/ 139 w 344"/>
                <a:gd name="T45" fmla="*/ 279 h 395"/>
                <a:gd name="T46" fmla="*/ 130 w 344"/>
                <a:gd name="T47" fmla="*/ 257 h 395"/>
                <a:gd name="T48" fmla="*/ 122 w 344"/>
                <a:gd name="T49" fmla="*/ 231 h 395"/>
                <a:gd name="T50" fmla="*/ 114 w 344"/>
                <a:gd name="T51" fmla="*/ 205 h 395"/>
                <a:gd name="T52" fmla="*/ 104 w 344"/>
                <a:gd name="T53" fmla="*/ 176 h 395"/>
                <a:gd name="T54" fmla="*/ 94 w 344"/>
                <a:gd name="T55" fmla="*/ 147 h 395"/>
                <a:gd name="T56" fmla="*/ 82 w 344"/>
                <a:gd name="T57" fmla="*/ 118 h 395"/>
                <a:gd name="T58" fmla="*/ 295 w 344"/>
                <a:gd name="T59" fmla="*/ 38 h 395"/>
                <a:gd name="T60" fmla="*/ 344 w 344"/>
                <a:gd name="T61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4" h="395">
                  <a:moveTo>
                    <a:pt x="344" y="0"/>
                  </a:moveTo>
                  <a:lnTo>
                    <a:pt x="334" y="2"/>
                  </a:lnTo>
                  <a:lnTo>
                    <a:pt x="322" y="6"/>
                  </a:lnTo>
                  <a:lnTo>
                    <a:pt x="307" y="11"/>
                  </a:lnTo>
                  <a:lnTo>
                    <a:pt x="287" y="17"/>
                  </a:lnTo>
                  <a:lnTo>
                    <a:pt x="266" y="25"/>
                  </a:lnTo>
                  <a:lnTo>
                    <a:pt x="242" y="33"/>
                  </a:lnTo>
                  <a:lnTo>
                    <a:pt x="218" y="42"/>
                  </a:lnTo>
                  <a:lnTo>
                    <a:pt x="192" y="52"/>
                  </a:lnTo>
                  <a:lnTo>
                    <a:pt x="165" y="62"/>
                  </a:lnTo>
                  <a:lnTo>
                    <a:pt x="139" y="72"/>
                  </a:lnTo>
                  <a:lnTo>
                    <a:pt x="112" y="83"/>
                  </a:lnTo>
                  <a:lnTo>
                    <a:pt x="87" y="92"/>
                  </a:lnTo>
                  <a:lnTo>
                    <a:pt x="61" y="101"/>
                  </a:lnTo>
                  <a:lnTo>
                    <a:pt x="39" y="110"/>
                  </a:lnTo>
                  <a:lnTo>
                    <a:pt x="19" y="120"/>
                  </a:lnTo>
                  <a:lnTo>
                    <a:pt x="0" y="127"/>
                  </a:lnTo>
                  <a:lnTo>
                    <a:pt x="14" y="145"/>
                  </a:lnTo>
                  <a:lnTo>
                    <a:pt x="65" y="125"/>
                  </a:lnTo>
                  <a:lnTo>
                    <a:pt x="163" y="395"/>
                  </a:lnTo>
                  <a:lnTo>
                    <a:pt x="149" y="312"/>
                  </a:lnTo>
                  <a:lnTo>
                    <a:pt x="144" y="297"/>
                  </a:lnTo>
                  <a:lnTo>
                    <a:pt x="139" y="279"/>
                  </a:lnTo>
                  <a:lnTo>
                    <a:pt x="130" y="257"/>
                  </a:lnTo>
                  <a:lnTo>
                    <a:pt x="122" y="231"/>
                  </a:lnTo>
                  <a:lnTo>
                    <a:pt x="114" y="205"/>
                  </a:lnTo>
                  <a:lnTo>
                    <a:pt x="104" y="176"/>
                  </a:lnTo>
                  <a:lnTo>
                    <a:pt x="94" y="147"/>
                  </a:lnTo>
                  <a:lnTo>
                    <a:pt x="82" y="118"/>
                  </a:lnTo>
                  <a:lnTo>
                    <a:pt x="295" y="3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0" name="Freeform 49"/>
            <p:cNvSpPr>
              <a:spLocks/>
            </p:cNvSpPr>
            <p:nvPr/>
          </p:nvSpPr>
          <p:spPr bwMode="auto">
            <a:xfrm flipH="1">
              <a:off x="6304536" y="3517949"/>
              <a:ext cx="578136" cy="1170437"/>
            </a:xfrm>
            <a:custGeom>
              <a:avLst/>
              <a:gdLst>
                <a:gd name="T0" fmla="*/ 259 w 357"/>
                <a:gd name="T1" fmla="*/ 253 h 760"/>
                <a:gd name="T2" fmla="*/ 316 w 357"/>
                <a:gd name="T3" fmla="*/ 316 h 760"/>
                <a:gd name="T4" fmla="*/ 355 w 357"/>
                <a:gd name="T5" fmla="*/ 387 h 760"/>
                <a:gd name="T6" fmla="*/ 354 w 357"/>
                <a:gd name="T7" fmla="*/ 477 h 760"/>
                <a:gd name="T8" fmla="*/ 341 w 357"/>
                <a:gd name="T9" fmla="*/ 554 h 760"/>
                <a:gd name="T10" fmla="*/ 331 w 357"/>
                <a:gd name="T11" fmla="*/ 589 h 760"/>
                <a:gd name="T12" fmla="*/ 316 w 357"/>
                <a:gd name="T13" fmla="*/ 614 h 760"/>
                <a:gd name="T14" fmla="*/ 305 w 357"/>
                <a:gd name="T15" fmla="*/ 618 h 760"/>
                <a:gd name="T16" fmla="*/ 297 w 357"/>
                <a:gd name="T17" fmla="*/ 625 h 760"/>
                <a:gd name="T18" fmla="*/ 284 w 357"/>
                <a:gd name="T19" fmla="*/ 691 h 760"/>
                <a:gd name="T20" fmla="*/ 265 w 357"/>
                <a:gd name="T21" fmla="*/ 754 h 760"/>
                <a:gd name="T22" fmla="*/ 270 w 357"/>
                <a:gd name="T23" fmla="*/ 661 h 760"/>
                <a:gd name="T24" fmla="*/ 277 w 357"/>
                <a:gd name="T25" fmla="*/ 555 h 760"/>
                <a:gd name="T26" fmla="*/ 250 w 357"/>
                <a:gd name="T27" fmla="*/ 543 h 760"/>
                <a:gd name="T28" fmla="*/ 219 w 357"/>
                <a:gd name="T29" fmla="*/ 538 h 760"/>
                <a:gd name="T30" fmla="*/ 188 w 357"/>
                <a:gd name="T31" fmla="*/ 558 h 760"/>
                <a:gd name="T32" fmla="*/ 165 w 357"/>
                <a:gd name="T33" fmla="*/ 592 h 760"/>
                <a:gd name="T34" fmla="*/ 145 w 357"/>
                <a:gd name="T35" fmla="*/ 631 h 760"/>
                <a:gd name="T36" fmla="*/ 128 w 357"/>
                <a:gd name="T37" fmla="*/ 719 h 760"/>
                <a:gd name="T38" fmla="*/ 120 w 357"/>
                <a:gd name="T39" fmla="*/ 727 h 760"/>
                <a:gd name="T40" fmla="*/ 115 w 357"/>
                <a:gd name="T41" fmla="*/ 669 h 760"/>
                <a:gd name="T42" fmla="*/ 133 w 357"/>
                <a:gd name="T43" fmla="*/ 620 h 760"/>
                <a:gd name="T44" fmla="*/ 156 w 357"/>
                <a:gd name="T45" fmla="*/ 574 h 760"/>
                <a:gd name="T46" fmla="*/ 146 w 357"/>
                <a:gd name="T47" fmla="*/ 504 h 760"/>
                <a:gd name="T48" fmla="*/ 163 w 357"/>
                <a:gd name="T49" fmla="*/ 431 h 760"/>
                <a:gd name="T50" fmla="*/ 174 w 357"/>
                <a:gd name="T51" fmla="*/ 400 h 760"/>
                <a:gd name="T52" fmla="*/ 149 w 357"/>
                <a:gd name="T53" fmla="*/ 327 h 760"/>
                <a:gd name="T54" fmla="*/ 106 w 357"/>
                <a:gd name="T55" fmla="*/ 200 h 760"/>
                <a:gd name="T56" fmla="*/ 96 w 357"/>
                <a:gd name="T57" fmla="*/ 159 h 760"/>
                <a:gd name="T58" fmla="*/ 136 w 357"/>
                <a:gd name="T59" fmla="*/ 253 h 760"/>
                <a:gd name="T60" fmla="*/ 183 w 357"/>
                <a:gd name="T61" fmla="*/ 356 h 760"/>
                <a:gd name="T62" fmla="*/ 211 w 357"/>
                <a:gd name="T63" fmla="*/ 361 h 760"/>
                <a:gd name="T64" fmla="*/ 241 w 357"/>
                <a:gd name="T65" fmla="*/ 353 h 760"/>
                <a:gd name="T66" fmla="*/ 273 w 357"/>
                <a:gd name="T67" fmla="*/ 353 h 760"/>
                <a:gd name="T68" fmla="*/ 262 w 357"/>
                <a:gd name="T69" fmla="*/ 362 h 760"/>
                <a:gd name="T70" fmla="*/ 234 w 357"/>
                <a:gd name="T71" fmla="*/ 375 h 760"/>
                <a:gd name="T72" fmla="*/ 206 w 357"/>
                <a:gd name="T73" fmla="*/ 392 h 760"/>
                <a:gd name="T74" fmla="*/ 179 w 357"/>
                <a:gd name="T75" fmla="*/ 436 h 760"/>
                <a:gd name="T76" fmla="*/ 171 w 357"/>
                <a:gd name="T77" fmla="*/ 491 h 760"/>
                <a:gd name="T78" fmla="*/ 191 w 357"/>
                <a:gd name="T79" fmla="*/ 491 h 760"/>
                <a:gd name="T80" fmla="*/ 232 w 357"/>
                <a:gd name="T81" fmla="*/ 479 h 760"/>
                <a:gd name="T82" fmla="*/ 266 w 357"/>
                <a:gd name="T83" fmla="*/ 493 h 760"/>
                <a:gd name="T84" fmla="*/ 213 w 357"/>
                <a:gd name="T85" fmla="*/ 499 h 760"/>
                <a:gd name="T86" fmla="*/ 189 w 357"/>
                <a:gd name="T87" fmla="*/ 519 h 760"/>
                <a:gd name="T88" fmla="*/ 199 w 357"/>
                <a:gd name="T89" fmla="*/ 521 h 760"/>
                <a:gd name="T90" fmla="*/ 241 w 357"/>
                <a:gd name="T91" fmla="*/ 519 h 760"/>
                <a:gd name="T92" fmla="*/ 280 w 357"/>
                <a:gd name="T93" fmla="*/ 536 h 760"/>
                <a:gd name="T94" fmla="*/ 301 w 357"/>
                <a:gd name="T95" fmla="*/ 564 h 760"/>
                <a:gd name="T96" fmla="*/ 337 w 357"/>
                <a:gd name="T97" fmla="*/ 444 h 760"/>
                <a:gd name="T98" fmla="*/ 325 w 357"/>
                <a:gd name="T99" fmla="*/ 368 h 760"/>
                <a:gd name="T100" fmla="*/ 277 w 357"/>
                <a:gd name="T101" fmla="*/ 303 h 760"/>
                <a:gd name="T102" fmla="*/ 216 w 357"/>
                <a:gd name="T103" fmla="*/ 251 h 760"/>
                <a:gd name="T104" fmla="*/ 163 w 357"/>
                <a:gd name="T105" fmla="*/ 180 h 760"/>
                <a:gd name="T106" fmla="*/ 119 w 357"/>
                <a:gd name="T107" fmla="*/ 99 h 760"/>
                <a:gd name="T108" fmla="*/ 87 w 357"/>
                <a:gd name="T109" fmla="*/ 54 h 760"/>
                <a:gd name="T110" fmla="*/ 53 w 357"/>
                <a:gd name="T111" fmla="*/ 30 h 760"/>
                <a:gd name="T112" fmla="*/ 0 w 357"/>
                <a:gd name="T113" fmla="*/ 0 h 760"/>
                <a:gd name="T114" fmla="*/ 65 w 357"/>
                <a:gd name="T115" fmla="*/ 13 h 760"/>
                <a:gd name="T116" fmla="*/ 117 w 357"/>
                <a:gd name="T117" fmla="*/ 53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7" h="760">
                  <a:moveTo>
                    <a:pt x="145" y="87"/>
                  </a:moveTo>
                  <a:lnTo>
                    <a:pt x="243" y="231"/>
                  </a:lnTo>
                  <a:lnTo>
                    <a:pt x="259" y="253"/>
                  </a:lnTo>
                  <a:lnTo>
                    <a:pt x="278" y="274"/>
                  </a:lnTo>
                  <a:lnTo>
                    <a:pt x="296" y="295"/>
                  </a:lnTo>
                  <a:lnTo>
                    <a:pt x="316" y="316"/>
                  </a:lnTo>
                  <a:lnTo>
                    <a:pt x="332" y="339"/>
                  </a:lnTo>
                  <a:lnTo>
                    <a:pt x="346" y="362"/>
                  </a:lnTo>
                  <a:lnTo>
                    <a:pt x="355" y="387"/>
                  </a:lnTo>
                  <a:lnTo>
                    <a:pt x="357" y="415"/>
                  </a:lnTo>
                  <a:lnTo>
                    <a:pt x="356" y="446"/>
                  </a:lnTo>
                  <a:lnTo>
                    <a:pt x="354" y="477"/>
                  </a:lnTo>
                  <a:lnTo>
                    <a:pt x="350" y="508"/>
                  </a:lnTo>
                  <a:lnTo>
                    <a:pt x="345" y="540"/>
                  </a:lnTo>
                  <a:lnTo>
                    <a:pt x="341" y="554"/>
                  </a:lnTo>
                  <a:lnTo>
                    <a:pt x="338" y="566"/>
                  </a:lnTo>
                  <a:lnTo>
                    <a:pt x="334" y="577"/>
                  </a:lnTo>
                  <a:lnTo>
                    <a:pt x="331" y="589"/>
                  </a:lnTo>
                  <a:lnTo>
                    <a:pt x="327" y="598"/>
                  </a:lnTo>
                  <a:lnTo>
                    <a:pt x="323" y="606"/>
                  </a:lnTo>
                  <a:lnTo>
                    <a:pt x="316" y="614"/>
                  </a:lnTo>
                  <a:lnTo>
                    <a:pt x="309" y="620"/>
                  </a:lnTo>
                  <a:lnTo>
                    <a:pt x="307" y="619"/>
                  </a:lnTo>
                  <a:lnTo>
                    <a:pt x="305" y="618"/>
                  </a:lnTo>
                  <a:lnTo>
                    <a:pt x="303" y="615"/>
                  </a:lnTo>
                  <a:lnTo>
                    <a:pt x="301" y="615"/>
                  </a:lnTo>
                  <a:lnTo>
                    <a:pt x="297" y="625"/>
                  </a:lnTo>
                  <a:lnTo>
                    <a:pt x="294" y="642"/>
                  </a:lnTo>
                  <a:lnTo>
                    <a:pt x="289" y="665"/>
                  </a:lnTo>
                  <a:lnTo>
                    <a:pt x="284" y="691"/>
                  </a:lnTo>
                  <a:lnTo>
                    <a:pt x="278" y="716"/>
                  </a:lnTo>
                  <a:lnTo>
                    <a:pt x="272" y="737"/>
                  </a:lnTo>
                  <a:lnTo>
                    <a:pt x="265" y="754"/>
                  </a:lnTo>
                  <a:lnTo>
                    <a:pt x="258" y="760"/>
                  </a:lnTo>
                  <a:lnTo>
                    <a:pt x="264" y="710"/>
                  </a:lnTo>
                  <a:lnTo>
                    <a:pt x="270" y="661"/>
                  </a:lnTo>
                  <a:lnTo>
                    <a:pt x="275" y="612"/>
                  </a:lnTo>
                  <a:lnTo>
                    <a:pt x="284" y="562"/>
                  </a:lnTo>
                  <a:lnTo>
                    <a:pt x="277" y="555"/>
                  </a:lnTo>
                  <a:lnTo>
                    <a:pt x="269" y="551"/>
                  </a:lnTo>
                  <a:lnTo>
                    <a:pt x="259" y="546"/>
                  </a:lnTo>
                  <a:lnTo>
                    <a:pt x="250" y="543"/>
                  </a:lnTo>
                  <a:lnTo>
                    <a:pt x="240" y="540"/>
                  </a:lnTo>
                  <a:lnTo>
                    <a:pt x="228" y="539"/>
                  </a:lnTo>
                  <a:lnTo>
                    <a:pt x="219" y="538"/>
                  </a:lnTo>
                  <a:lnTo>
                    <a:pt x="209" y="538"/>
                  </a:lnTo>
                  <a:lnTo>
                    <a:pt x="197" y="547"/>
                  </a:lnTo>
                  <a:lnTo>
                    <a:pt x="188" y="558"/>
                  </a:lnTo>
                  <a:lnTo>
                    <a:pt x="179" y="569"/>
                  </a:lnTo>
                  <a:lnTo>
                    <a:pt x="172" y="581"/>
                  </a:lnTo>
                  <a:lnTo>
                    <a:pt x="165" y="592"/>
                  </a:lnTo>
                  <a:lnTo>
                    <a:pt x="158" y="605"/>
                  </a:lnTo>
                  <a:lnTo>
                    <a:pt x="152" y="618"/>
                  </a:lnTo>
                  <a:lnTo>
                    <a:pt x="145" y="631"/>
                  </a:lnTo>
                  <a:lnTo>
                    <a:pt x="134" y="660"/>
                  </a:lnTo>
                  <a:lnTo>
                    <a:pt x="129" y="689"/>
                  </a:lnTo>
                  <a:lnTo>
                    <a:pt x="128" y="719"/>
                  </a:lnTo>
                  <a:lnTo>
                    <a:pt x="132" y="748"/>
                  </a:lnTo>
                  <a:lnTo>
                    <a:pt x="127" y="743"/>
                  </a:lnTo>
                  <a:lnTo>
                    <a:pt x="120" y="727"/>
                  </a:lnTo>
                  <a:lnTo>
                    <a:pt x="114" y="707"/>
                  </a:lnTo>
                  <a:lnTo>
                    <a:pt x="112" y="687"/>
                  </a:lnTo>
                  <a:lnTo>
                    <a:pt x="115" y="669"/>
                  </a:lnTo>
                  <a:lnTo>
                    <a:pt x="120" y="653"/>
                  </a:lnTo>
                  <a:lnTo>
                    <a:pt x="126" y="636"/>
                  </a:lnTo>
                  <a:lnTo>
                    <a:pt x="133" y="620"/>
                  </a:lnTo>
                  <a:lnTo>
                    <a:pt x="140" y="604"/>
                  </a:lnTo>
                  <a:lnTo>
                    <a:pt x="148" y="589"/>
                  </a:lnTo>
                  <a:lnTo>
                    <a:pt x="156" y="574"/>
                  </a:lnTo>
                  <a:lnTo>
                    <a:pt x="166" y="560"/>
                  </a:lnTo>
                  <a:lnTo>
                    <a:pt x="152" y="534"/>
                  </a:lnTo>
                  <a:lnTo>
                    <a:pt x="146" y="504"/>
                  </a:lnTo>
                  <a:lnTo>
                    <a:pt x="149" y="474"/>
                  </a:lnTo>
                  <a:lnTo>
                    <a:pt x="157" y="445"/>
                  </a:lnTo>
                  <a:lnTo>
                    <a:pt x="163" y="431"/>
                  </a:lnTo>
                  <a:lnTo>
                    <a:pt x="167" y="420"/>
                  </a:lnTo>
                  <a:lnTo>
                    <a:pt x="172" y="410"/>
                  </a:lnTo>
                  <a:lnTo>
                    <a:pt x="174" y="400"/>
                  </a:lnTo>
                  <a:lnTo>
                    <a:pt x="171" y="391"/>
                  </a:lnTo>
                  <a:lnTo>
                    <a:pt x="161" y="364"/>
                  </a:lnTo>
                  <a:lnTo>
                    <a:pt x="149" y="327"/>
                  </a:lnTo>
                  <a:lnTo>
                    <a:pt x="135" y="284"/>
                  </a:lnTo>
                  <a:lnTo>
                    <a:pt x="120" y="240"/>
                  </a:lnTo>
                  <a:lnTo>
                    <a:pt x="106" y="200"/>
                  </a:lnTo>
                  <a:lnTo>
                    <a:pt x="97" y="168"/>
                  </a:lnTo>
                  <a:lnTo>
                    <a:pt x="92" y="151"/>
                  </a:lnTo>
                  <a:lnTo>
                    <a:pt x="96" y="159"/>
                  </a:lnTo>
                  <a:lnTo>
                    <a:pt x="106" y="182"/>
                  </a:lnTo>
                  <a:lnTo>
                    <a:pt x="120" y="215"/>
                  </a:lnTo>
                  <a:lnTo>
                    <a:pt x="136" y="253"/>
                  </a:lnTo>
                  <a:lnTo>
                    <a:pt x="153" y="292"/>
                  </a:lnTo>
                  <a:lnTo>
                    <a:pt x="171" y="327"/>
                  </a:lnTo>
                  <a:lnTo>
                    <a:pt x="183" y="356"/>
                  </a:lnTo>
                  <a:lnTo>
                    <a:pt x="193" y="372"/>
                  </a:lnTo>
                  <a:lnTo>
                    <a:pt x="202" y="365"/>
                  </a:lnTo>
                  <a:lnTo>
                    <a:pt x="211" y="361"/>
                  </a:lnTo>
                  <a:lnTo>
                    <a:pt x="220" y="356"/>
                  </a:lnTo>
                  <a:lnTo>
                    <a:pt x="231" y="354"/>
                  </a:lnTo>
                  <a:lnTo>
                    <a:pt x="241" y="353"/>
                  </a:lnTo>
                  <a:lnTo>
                    <a:pt x="251" y="353"/>
                  </a:lnTo>
                  <a:lnTo>
                    <a:pt x="263" y="353"/>
                  </a:lnTo>
                  <a:lnTo>
                    <a:pt x="273" y="353"/>
                  </a:lnTo>
                  <a:lnTo>
                    <a:pt x="273" y="355"/>
                  </a:lnTo>
                  <a:lnTo>
                    <a:pt x="269" y="358"/>
                  </a:lnTo>
                  <a:lnTo>
                    <a:pt x="262" y="362"/>
                  </a:lnTo>
                  <a:lnTo>
                    <a:pt x="254" y="365"/>
                  </a:lnTo>
                  <a:lnTo>
                    <a:pt x="243" y="370"/>
                  </a:lnTo>
                  <a:lnTo>
                    <a:pt x="234" y="375"/>
                  </a:lnTo>
                  <a:lnTo>
                    <a:pt x="226" y="379"/>
                  </a:lnTo>
                  <a:lnTo>
                    <a:pt x="220" y="383"/>
                  </a:lnTo>
                  <a:lnTo>
                    <a:pt x="206" y="392"/>
                  </a:lnTo>
                  <a:lnTo>
                    <a:pt x="196" y="403"/>
                  </a:lnTo>
                  <a:lnTo>
                    <a:pt x="187" y="418"/>
                  </a:lnTo>
                  <a:lnTo>
                    <a:pt x="179" y="436"/>
                  </a:lnTo>
                  <a:lnTo>
                    <a:pt x="174" y="454"/>
                  </a:lnTo>
                  <a:lnTo>
                    <a:pt x="171" y="473"/>
                  </a:lnTo>
                  <a:lnTo>
                    <a:pt x="171" y="491"/>
                  </a:lnTo>
                  <a:lnTo>
                    <a:pt x="172" y="508"/>
                  </a:lnTo>
                  <a:lnTo>
                    <a:pt x="181" y="499"/>
                  </a:lnTo>
                  <a:lnTo>
                    <a:pt x="191" y="491"/>
                  </a:lnTo>
                  <a:lnTo>
                    <a:pt x="204" y="485"/>
                  </a:lnTo>
                  <a:lnTo>
                    <a:pt x="218" y="482"/>
                  </a:lnTo>
                  <a:lnTo>
                    <a:pt x="232" y="479"/>
                  </a:lnTo>
                  <a:lnTo>
                    <a:pt x="244" y="482"/>
                  </a:lnTo>
                  <a:lnTo>
                    <a:pt x="256" y="485"/>
                  </a:lnTo>
                  <a:lnTo>
                    <a:pt x="266" y="493"/>
                  </a:lnTo>
                  <a:lnTo>
                    <a:pt x="244" y="492"/>
                  </a:lnTo>
                  <a:lnTo>
                    <a:pt x="227" y="494"/>
                  </a:lnTo>
                  <a:lnTo>
                    <a:pt x="213" y="499"/>
                  </a:lnTo>
                  <a:lnTo>
                    <a:pt x="203" y="506"/>
                  </a:lnTo>
                  <a:lnTo>
                    <a:pt x="195" y="513"/>
                  </a:lnTo>
                  <a:lnTo>
                    <a:pt x="189" y="519"/>
                  </a:lnTo>
                  <a:lnTo>
                    <a:pt x="187" y="523"/>
                  </a:lnTo>
                  <a:lnTo>
                    <a:pt x="186" y="526"/>
                  </a:lnTo>
                  <a:lnTo>
                    <a:pt x="199" y="521"/>
                  </a:lnTo>
                  <a:lnTo>
                    <a:pt x="213" y="517"/>
                  </a:lnTo>
                  <a:lnTo>
                    <a:pt x="227" y="517"/>
                  </a:lnTo>
                  <a:lnTo>
                    <a:pt x="241" y="519"/>
                  </a:lnTo>
                  <a:lnTo>
                    <a:pt x="255" y="522"/>
                  </a:lnTo>
                  <a:lnTo>
                    <a:pt x="267" y="528"/>
                  </a:lnTo>
                  <a:lnTo>
                    <a:pt x="280" y="536"/>
                  </a:lnTo>
                  <a:lnTo>
                    <a:pt x="292" y="546"/>
                  </a:lnTo>
                  <a:lnTo>
                    <a:pt x="296" y="553"/>
                  </a:lnTo>
                  <a:lnTo>
                    <a:pt x="301" y="564"/>
                  </a:lnTo>
                  <a:lnTo>
                    <a:pt x="304" y="574"/>
                  </a:lnTo>
                  <a:lnTo>
                    <a:pt x="307" y="585"/>
                  </a:lnTo>
                  <a:lnTo>
                    <a:pt x="337" y="444"/>
                  </a:lnTo>
                  <a:lnTo>
                    <a:pt x="339" y="417"/>
                  </a:lnTo>
                  <a:lnTo>
                    <a:pt x="334" y="392"/>
                  </a:lnTo>
                  <a:lnTo>
                    <a:pt x="325" y="368"/>
                  </a:lnTo>
                  <a:lnTo>
                    <a:pt x="312" y="344"/>
                  </a:lnTo>
                  <a:lnTo>
                    <a:pt x="295" y="323"/>
                  </a:lnTo>
                  <a:lnTo>
                    <a:pt x="277" y="303"/>
                  </a:lnTo>
                  <a:lnTo>
                    <a:pt x="257" y="286"/>
                  </a:lnTo>
                  <a:lnTo>
                    <a:pt x="237" y="271"/>
                  </a:lnTo>
                  <a:lnTo>
                    <a:pt x="216" y="251"/>
                  </a:lnTo>
                  <a:lnTo>
                    <a:pt x="197" y="229"/>
                  </a:lnTo>
                  <a:lnTo>
                    <a:pt x="179" y="205"/>
                  </a:lnTo>
                  <a:lnTo>
                    <a:pt x="163" y="180"/>
                  </a:lnTo>
                  <a:lnTo>
                    <a:pt x="148" y="155"/>
                  </a:lnTo>
                  <a:lnTo>
                    <a:pt x="133" y="127"/>
                  </a:lnTo>
                  <a:lnTo>
                    <a:pt x="119" y="99"/>
                  </a:lnTo>
                  <a:lnTo>
                    <a:pt x="104" y="73"/>
                  </a:lnTo>
                  <a:lnTo>
                    <a:pt x="96" y="64"/>
                  </a:lnTo>
                  <a:lnTo>
                    <a:pt x="87" y="54"/>
                  </a:lnTo>
                  <a:lnTo>
                    <a:pt x="77" y="46"/>
                  </a:lnTo>
                  <a:lnTo>
                    <a:pt x="66" y="38"/>
                  </a:lnTo>
                  <a:lnTo>
                    <a:pt x="53" y="30"/>
                  </a:lnTo>
                  <a:lnTo>
                    <a:pt x="39" y="21"/>
                  </a:lnTo>
                  <a:lnTo>
                    <a:pt x="21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4" y="4"/>
                  </a:lnTo>
                  <a:lnTo>
                    <a:pt x="65" y="13"/>
                  </a:lnTo>
                  <a:lnTo>
                    <a:pt x="83" y="24"/>
                  </a:lnTo>
                  <a:lnTo>
                    <a:pt x="100" y="38"/>
                  </a:lnTo>
                  <a:lnTo>
                    <a:pt x="117" y="53"/>
                  </a:lnTo>
                  <a:lnTo>
                    <a:pt x="132" y="71"/>
                  </a:lnTo>
                  <a:lnTo>
                    <a:pt x="145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1" name="Freeform 50"/>
            <p:cNvSpPr>
              <a:spLocks/>
            </p:cNvSpPr>
            <p:nvPr/>
          </p:nvSpPr>
          <p:spPr bwMode="auto">
            <a:xfrm flipH="1">
              <a:off x="7199192" y="3915280"/>
              <a:ext cx="184100" cy="455854"/>
            </a:xfrm>
            <a:custGeom>
              <a:avLst/>
              <a:gdLst>
                <a:gd name="T0" fmla="*/ 114 w 114"/>
                <a:gd name="T1" fmla="*/ 242 h 295"/>
                <a:gd name="T2" fmla="*/ 114 w 114"/>
                <a:gd name="T3" fmla="*/ 249 h 295"/>
                <a:gd name="T4" fmla="*/ 112 w 114"/>
                <a:gd name="T5" fmla="*/ 255 h 295"/>
                <a:gd name="T6" fmla="*/ 109 w 114"/>
                <a:gd name="T7" fmla="*/ 263 h 295"/>
                <a:gd name="T8" fmla="*/ 104 w 114"/>
                <a:gd name="T9" fmla="*/ 270 h 295"/>
                <a:gd name="T10" fmla="*/ 99 w 114"/>
                <a:gd name="T11" fmla="*/ 277 h 295"/>
                <a:gd name="T12" fmla="*/ 94 w 114"/>
                <a:gd name="T13" fmla="*/ 284 h 295"/>
                <a:gd name="T14" fmla="*/ 87 w 114"/>
                <a:gd name="T15" fmla="*/ 289 h 295"/>
                <a:gd name="T16" fmla="*/ 80 w 114"/>
                <a:gd name="T17" fmla="*/ 295 h 295"/>
                <a:gd name="T18" fmla="*/ 87 w 114"/>
                <a:gd name="T19" fmla="*/ 273 h 295"/>
                <a:gd name="T20" fmla="*/ 89 w 114"/>
                <a:gd name="T21" fmla="*/ 258 h 295"/>
                <a:gd name="T22" fmla="*/ 88 w 114"/>
                <a:gd name="T23" fmla="*/ 247 h 295"/>
                <a:gd name="T24" fmla="*/ 86 w 114"/>
                <a:gd name="T25" fmla="*/ 233 h 295"/>
                <a:gd name="T26" fmla="*/ 83 w 114"/>
                <a:gd name="T27" fmla="*/ 212 h 295"/>
                <a:gd name="T28" fmla="*/ 74 w 114"/>
                <a:gd name="T29" fmla="*/ 181 h 295"/>
                <a:gd name="T30" fmla="*/ 60 w 114"/>
                <a:gd name="T31" fmla="*/ 143 h 295"/>
                <a:gd name="T32" fmla="*/ 44 w 114"/>
                <a:gd name="T33" fmla="*/ 103 h 295"/>
                <a:gd name="T34" fmla="*/ 28 w 114"/>
                <a:gd name="T35" fmla="*/ 65 h 295"/>
                <a:gd name="T36" fmla="*/ 14 w 114"/>
                <a:gd name="T37" fmla="*/ 31 h 295"/>
                <a:gd name="T38" fmla="*/ 4 w 114"/>
                <a:gd name="T39" fmla="*/ 8 h 295"/>
                <a:gd name="T40" fmla="*/ 0 w 114"/>
                <a:gd name="T41" fmla="*/ 0 h 295"/>
                <a:gd name="T42" fmla="*/ 7 w 114"/>
                <a:gd name="T43" fmla="*/ 1 h 295"/>
                <a:gd name="T44" fmla="*/ 20 w 114"/>
                <a:gd name="T45" fmla="*/ 19 h 295"/>
                <a:gd name="T46" fmla="*/ 38 w 114"/>
                <a:gd name="T47" fmla="*/ 46 h 295"/>
                <a:gd name="T48" fmla="*/ 59 w 114"/>
                <a:gd name="T49" fmla="*/ 83 h 295"/>
                <a:gd name="T50" fmla="*/ 80 w 114"/>
                <a:gd name="T51" fmla="*/ 125 h 295"/>
                <a:gd name="T52" fmla="*/ 97 w 114"/>
                <a:gd name="T53" fmla="*/ 167 h 295"/>
                <a:gd name="T54" fmla="*/ 110 w 114"/>
                <a:gd name="T55" fmla="*/ 208 h 295"/>
                <a:gd name="T56" fmla="*/ 114 w 114"/>
                <a:gd name="T57" fmla="*/ 24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295">
                  <a:moveTo>
                    <a:pt x="114" y="242"/>
                  </a:moveTo>
                  <a:lnTo>
                    <a:pt x="114" y="249"/>
                  </a:lnTo>
                  <a:lnTo>
                    <a:pt x="112" y="255"/>
                  </a:lnTo>
                  <a:lnTo>
                    <a:pt x="109" y="263"/>
                  </a:lnTo>
                  <a:lnTo>
                    <a:pt x="104" y="270"/>
                  </a:lnTo>
                  <a:lnTo>
                    <a:pt x="99" y="277"/>
                  </a:lnTo>
                  <a:lnTo>
                    <a:pt x="94" y="284"/>
                  </a:lnTo>
                  <a:lnTo>
                    <a:pt x="87" y="289"/>
                  </a:lnTo>
                  <a:lnTo>
                    <a:pt x="80" y="295"/>
                  </a:lnTo>
                  <a:lnTo>
                    <a:pt x="87" y="273"/>
                  </a:lnTo>
                  <a:lnTo>
                    <a:pt x="89" y="258"/>
                  </a:lnTo>
                  <a:lnTo>
                    <a:pt x="88" y="247"/>
                  </a:lnTo>
                  <a:lnTo>
                    <a:pt x="86" y="233"/>
                  </a:lnTo>
                  <a:lnTo>
                    <a:pt x="83" y="212"/>
                  </a:lnTo>
                  <a:lnTo>
                    <a:pt x="74" y="181"/>
                  </a:lnTo>
                  <a:lnTo>
                    <a:pt x="60" y="143"/>
                  </a:lnTo>
                  <a:lnTo>
                    <a:pt x="44" y="103"/>
                  </a:lnTo>
                  <a:lnTo>
                    <a:pt x="28" y="65"/>
                  </a:lnTo>
                  <a:lnTo>
                    <a:pt x="14" y="31"/>
                  </a:lnTo>
                  <a:lnTo>
                    <a:pt x="4" y="8"/>
                  </a:lnTo>
                  <a:lnTo>
                    <a:pt x="0" y="0"/>
                  </a:lnTo>
                  <a:lnTo>
                    <a:pt x="7" y="1"/>
                  </a:lnTo>
                  <a:lnTo>
                    <a:pt x="20" y="19"/>
                  </a:lnTo>
                  <a:lnTo>
                    <a:pt x="38" y="46"/>
                  </a:lnTo>
                  <a:lnTo>
                    <a:pt x="59" y="83"/>
                  </a:lnTo>
                  <a:lnTo>
                    <a:pt x="80" y="125"/>
                  </a:lnTo>
                  <a:lnTo>
                    <a:pt x="97" y="167"/>
                  </a:lnTo>
                  <a:lnTo>
                    <a:pt x="110" y="208"/>
                  </a:lnTo>
                  <a:lnTo>
                    <a:pt x="11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2" name="Freeform 51"/>
            <p:cNvSpPr>
              <a:spLocks/>
            </p:cNvSpPr>
            <p:nvPr/>
          </p:nvSpPr>
          <p:spPr bwMode="auto">
            <a:xfrm flipH="1">
              <a:off x="6937577" y="3856759"/>
              <a:ext cx="29069" cy="49282"/>
            </a:xfrm>
            <a:custGeom>
              <a:avLst/>
              <a:gdLst>
                <a:gd name="T0" fmla="*/ 4 w 19"/>
                <a:gd name="T1" fmla="*/ 0 h 33"/>
                <a:gd name="T2" fmla="*/ 10 w 19"/>
                <a:gd name="T3" fmla="*/ 7 h 33"/>
                <a:gd name="T4" fmla="*/ 14 w 19"/>
                <a:gd name="T5" fmla="*/ 14 h 33"/>
                <a:gd name="T6" fmla="*/ 18 w 19"/>
                <a:gd name="T7" fmla="*/ 22 h 33"/>
                <a:gd name="T8" fmla="*/ 19 w 19"/>
                <a:gd name="T9" fmla="*/ 30 h 33"/>
                <a:gd name="T10" fmla="*/ 14 w 19"/>
                <a:gd name="T11" fmla="*/ 33 h 33"/>
                <a:gd name="T12" fmla="*/ 7 w 19"/>
                <a:gd name="T13" fmla="*/ 26 h 33"/>
                <a:gd name="T14" fmla="*/ 3 w 19"/>
                <a:gd name="T15" fmla="*/ 16 h 33"/>
                <a:gd name="T16" fmla="*/ 0 w 19"/>
                <a:gd name="T17" fmla="*/ 7 h 33"/>
                <a:gd name="T18" fmla="*/ 4 w 1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3">
                  <a:moveTo>
                    <a:pt x="4" y="0"/>
                  </a:moveTo>
                  <a:lnTo>
                    <a:pt x="10" y="7"/>
                  </a:lnTo>
                  <a:lnTo>
                    <a:pt x="14" y="14"/>
                  </a:lnTo>
                  <a:lnTo>
                    <a:pt x="18" y="22"/>
                  </a:lnTo>
                  <a:lnTo>
                    <a:pt x="19" y="30"/>
                  </a:lnTo>
                  <a:lnTo>
                    <a:pt x="14" y="33"/>
                  </a:lnTo>
                  <a:lnTo>
                    <a:pt x="7" y="26"/>
                  </a:lnTo>
                  <a:lnTo>
                    <a:pt x="3" y="16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3" name="Freeform 52"/>
            <p:cNvSpPr>
              <a:spLocks/>
            </p:cNvSpPr>
            <p:nvPr/>
          </p:nvSpPr>
          <p:spPr bwMode="auto">
            <a:xfrm flipH="1">
              <a:off x="6860064" y="3973803"/>
              <a:ext cx="38758" cy="43121"/>
            </a:xfrm>
            <a:custGeom>
              <a:avLst/>
              <a:gdLst>
                <a:gd name="T0" fmla="*/ 24 w 24"/>
                <a:gd name="T1" fmla="*/ 23 h 28"/>
                <a:gd name="T2" fmla="*/ 24 w 24"/>
                <a:gd name="T3" fmla="*/ 24 h 28"/>
                <a:gd name="T4" fmla="*/ 24 w 24"/>
                <a:gd name="T5" fmla="*/ 26 h 28"/>
                <a:gd name="T6" fmla="*/ 22 w 24"/>
                <a:gd name="T7" fmla="*/ 27 h 28"/>
                <a:gd name="T8" fmla="*/ 21 w 24"/>
                <a:gd name="T9" fmla="*/ 28 h 28"/>
                <a:gd name="T10" fmla="*/ 14 w 24"/>
                <a:gd name="T11" fmla="*/ 22 h 28"/>
                <a:gd name="T12" fmla="*/ 7 w 24"/>
                <a:gd name="T13" fmla="*/ 15 h 28"/>
                <a:gd name="T14" fmla="*/ 1 w 24"/>
                <a:gd name="T15" fmla="*/ 10 h 28"/>
                <a:gd name="T16" fmla="*/ 0 w 24"/>
                <a:gd name="T17" fmla="*/ 0 h 28"/>
                <a:gd name="T18" fmla="*/ 8 w 24"/>
                <a:gd name="T19" fmla="*/ 3 h 28"/>
                <a:gd name="T20" fmla="*/ 14 w 24"/>
                <a:gd name="T21" fmla="*/ 8 h 28"/>
                <a:gd name="T22" fmla="*/ 18 w 24"/>
                <a:gd name="T23" fmla="*/ 16 h 28"/>
                <a:gd name="T24" fmla="*/ 24 w 24"/>
                <a:gd name="T2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8">
                  <a:moveTo>
                    <a:pt x="24" y="23"/>
                  </a:moveTo>
                  <a:lnTo>
                    <a:pt x="24" y="24"/>
                  </a:lnTo>
                  <a:lnTo>
                    <a:pt x="24" y="26"/>
                  </a:lnTo>
                  <a:lnTo>
                    <a:pt x="22" y="27"/>
                  </a:lnTo>
                  <a:lnTo>
                    <a:pt x="21" y="28"/>
                  </a:lnTo>
                  <a:lnTo>
                    <a:pt x="14" y="22"/>
                  </a:lnTo>
                  <a:lnTo>
                    <a:pt x="7" y="15"/>
                  </a:lnTo>
                  <a:lnTo>
                    <a:pt x="1" y="10"/>
                  </a:lnTo>
                  <a:lnTo>
                    <a:pt x="0" y="0"/>
                  </a:lnTo>
                  <a:lnTo>
                    <a:pt x="8" y="3"/>
                  </a:lnTo>
                  <a:lnTo>
                    <a:pt x="14" y="8"/>
                  </a:lnTo>
                  <a:lnTo>
                    <a:pt x="18" y="16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4" name="Freeform 53"/>
            <p:cNvSpPr>
              <a:spLocks/>
            </p:cNvSpPr>
            <p:nvPr/>
          </p:nvSpPr>
          <p:spPr bwMode="auto">
            <a:xfrm flipH="1">
              <a:off x="6727641" y="4232531"/>
              <a:ext cx="458632" cy="388092"/>
            </a:xfrm>
            <a:custGeom>
              <a:avLst/>
              <a:gdLst>
                <a:gd name="T0" fmla="*/ 172 w 284"/>
                <a:gd name="T1" fmla="*/ 28 h 253"/>
                <a:gd name="T2" fmla="*/ 180 w 284"/>
                <a:gd name="T3" fmla="*/ 38 h 253"/>
                <a:gd name="T4" fmla="*/ 189 w 284"/>
                <a:gd name="T5" fmla="*/ 47 h 253"/>
                <a:gd name="T6" fmla="*/ 200 w 284"/>
                <a:gd name="T7" fmla="*/ 53 h 253"/>
                <a:gd name="T8" fmla="*/ 209 w 284"/>
                <a:gd name="T9" fmla="*/ 58 h 253"/>
                <a:gd name="T10" fmla="*/ 219 w 284"/>
                <a:gd name="T11" fmla="*/ 64 h 253"/>
                <a:gd name="T12" fmla="*/ 229 w 284"/>
                <a:gd name="T13" fmla="*/ 70 h 253"/>
                <a:gd name="T14" fmla="*/ 237 w 284"/>
                <a:gd name="T15" fmla="*/ 75 h 253"/>
                <a:gd name="T16" fmla="*/ 243 w 284"/>
                <a:gd name="T17" fmla="*/ 85 h 253"/>
                <a:gd name="T18" fmla="*/ 256 w 284"/>
                <a:gd name="T19" fmla="*/ 98 h 253"/>
                <a:gd name="T20" fmla="*/ 264 w 284"/>
                <a:gd name="T21" fmla="*/ 113 h 253"/>
                <a:gd name="T22" fmla="*/ 269 w 284"/>
                <a:gd name="T23" fmla="*/ 129 h 253"/>
                <a:gd name="T24" fmla="*/ 271 w 284"/>
                <a:gd name="T25" fmla="*/ 146 h 253"/>
                <a:gd name="T26" fmla="*/ 272 w 284"/>
                <a:gd name="T27" fmla="*/ 162 h 253"/>
                <a:gd name="T28" fmla="*/ 275 w 284"/>
                <a:gd name="T29" fmla="*/ 178 h 253"/>
                <a:gd name="T30" fmla="*/ 277 w 284"/>
                <a:gd name="T31" fmla="*/ 194 h 253"/>
                <a:gd name="T32" fmla="*/ 281 w 284"/>
                <a:gd name="T33" fmla="*/ 210 h 253"/>
                <a:gd name="T34" fmla="*/ 283 w 284"/>
                <a:gd name="T35" fmla="*/ 226 h 253"/>
                <a:gd name="T36" fmla="*/ 284 w 284"/>
                <a:gd name="T37" fmla="*/ 239 h 253"/>
                <a:gd name="T38" fmla="*/ 284 w 284"/>
                <a:gd name="T39" fmla="*/ 247 h 253"/>
                <a:gd name="T40" fmla="*/ 281 w 284"/>
                <a:gd name="T41" fmla="*/ 253 h 253"/>
                <a:gd name="T42" fmla="*/ 275 w 284"/>
                <a:gd name="T43" fmla="*/ 237 h 253"/>
                <a:gd name="T44" fmla="*/ 270 w 284"/>
                <a:gd name="T45" fmla="*/ 219 h 253"/>
                <a:gd name="T46" fmla="*/ 265 w 284"/>
                <a:gd name="T47" fmla="*/ 203 h 253"/>
                <a:gd name="T48" fmla="*/ 262 w 284"/>
                <a:gd name="T49" fmla="*/ 186 h 253"/>
                <a:gd name="T50" fmla="*/ 258 w 284"/>
                <a:gd name="T51" fmla="*/ 169 h 253"/>
                <a:gd name="T52" fmla="*/ 255 w 284"/>
                <a:gd name="T53" fmla="*/ 152 h 253"/>
                <a:gd name="T54" fmla="*/ 250 w 284"/>
                <a:gd name="T55" fmla="*/ 138 h 253"/>
                <a:gd name="T56" fmla="*/ 245 w 284"/>
                <a:gd name="T57" fmla="*/ 123 h 253"/>
                <a:gd name="T58" fmla="*/ 241 w 284"/>
                <a:gd name="T59" fmla="*/ 114 h 253"/>
                <a:gd name="T60" fmla="*/ 237 w 284"/>
                <a:gd name="T61" fmla="*/ 108 h 253"/>
                <a:gd name="T62" fmla="*/ 232 w 284"/>
                <a:gd name="T63" fmla="*/ 100 h 253"/>
                <a:gd name="T64" fmla="*/ 226 w 284"/>
                <a:gd name="T65" fmla="*/ 93 h 253"/>
                <a:gd name="T66" fmla="*/ 219 w 284"/>
                <a:gd name="T67" fmla="*/ 87 h 253"/>
                <a:gd name="T68" fmla="*/ 212 w 284"/>
                <a:gd name="T69" fmla="*/ 81 h 253"/>
                <a:gd name="T70" fmla="*/ 205 w 284"/>
                <a:gd name="T71" fmla="*/ 76 h 253"/>
                <a:gd name="T72" fmla="*/ 197 w 284"/>
                <a:gd name="T73" fmla="*/ 73 h 253"/>
                <a:gd name="T74" fmla="*/ 189 w 284"/>
                <a:gd name="T75" fmla="*/ 128 h 253"/>
                <a:gd name="T76" fmla="*/ 184 w 284"/>
                <a:gd name="T77" fmla="*/ 131 h 253"/>
                <a:gd name="T78" fmla="*/ 178 w 284"/>
                <a:gd name="T79" fmla="*/ 128 h 253"/>
                <a:gd name="T80" fmla="*/ 174 w 284"/>
                <a:gd name="T81" fmla="*/ 123 h 253"/>
                <a:gd name="T82" fmla="*/ 174 w 284"/>
                <a:gd name="T83" fmla="*/ 118 h 253"/>
                <a:gd name="T84" fmla="*/ 179 w 284"/>
                <a:gd name="T85" fmla="*/ 101 h 253"/>
                <a:gd name="T86" fmla="*/ 181 w 284"/>
                <a:gd name="T87" fmla="*/ 83 h 253"/>
                <a:gd name="T88" fmla="*/ 179 w 284"/>
                <a:gd name="T89" fmla="*/ 65 h 253"/>
                <a:gd name="T90" fmla="*/ 169 w 284"/>
                <a:gd name="T91" fmla="*/ 50 h 253"/>
                <a:gd name="T92" fmla="*/ 152 w 284"/>
                <a:gd name="T93" fmla="*/ 40 h 253"/>
                <a:gd name="T94" fmla="*/ 135 w 284"/>
                <a:gd name="T95" fmla="*/ 32 h 253"/>
                <a:gd name="T96" fmla="*/ 116 w 284"/>
                <a:gd name="T97" fmla="*/ 25 h 253"/>
                <a:gd name="T98" fmla="*/ 95 w 284"/>
                <a:gd name="T99" fmla="*/ 21 h 253"/>
                <a:gd name="T100" fmla="*/ 73 w 284"/>
                <a:gd name="T101" fmla="*/ 18 h 253"/>
                <a:gd name="T102" fmla="*/ 50 w 284"/>
                <a:gd name="T103" fmla="*/ 17 h 253"/>
                <a:gd name="T104" fmla="*/ 26 w 284"/>
                <a:gd name="T105" fmla="*/ 17 h 253"/>
                <a:gd name="T106" fmla="*/ 0 w 284"/>
                <a:gd name="T107" fmla="*/ 18 h 253"/>
                <a:gd name="T108" fmla="*/ 14 w 284"/>
                <a:gd name="T109" fmla="*/ 10 h 253"/>
                <a:gd name="T110" fmla="*/ 33 w 284"/>
                <a:gd name="T111" fmla="*/ 4 h 253"/>
                <a:gd name="T112" fmla="*/ 56 w 284"/>
                <a:gd name="T113" fmla="*/ 0 h 253"/>
                <a:gd name="T114" fmla="*/ 81 w 284"/>
                <a:gd name="T115" fmla="*/ 0 h 253"/>
                <a:gd name="T116" fmla="*/ 106 w 284"/>
                <a:gd name="T117" fmla="*/ 3 h 253"/>
                <a:gd name="T118" fmla="*/ 131 w 284"/>
                <a:gd name="T119" fmla="*/ 9 h 253"/>
                <a:gd name="T120" fmla="*/ 154 w 284"/>
                <a:gd name="T121" fmla="*/ 17 h 253"/>
                <a:gd name="T122" fmla="*/ 172 w 284"/>
                <a:gd name="T123" fmla="*/ 2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253">
                  <a:moveTo>
                    <a:pt x="172" y="28"/>
                  </a:moveTo>
                  <a:lnTo>
                    <a:pt x="180" y="38"/>
                  </a:lnTo>
                  <a:lnTo>
                    <a:pt x="189" y="47"/>
                  </a:lnTo>
                  <a:lnTo>
                    <a:pt x="200" y="53"/>
                  </a:lnTo>
                  <a:lnTo>
                    <a:pt x="209" y="58"/>
                  </a:lnTo>
                  <a:lnTo>
                    <a:pt x="219" y="64"/>
                  </a:lnTo>
                  <a:lnTo>
                    <a:pt x="229" y="70"/>
                  </a:lnTo>
                  <a:lnTo>
                    <a:pt x="237" y="75"/>
                  </a:lnTo>
                  <a:lnTo>
                    <a:pt x="243" y="85"/>
                  </a:lnTo>
                  <a:lnTo>
                    <a:pt x="256" y="98"/>
                  </a:lnTo>
                  <a:lnTo>
                    <a:pt x="264" y="113"/>
                  </a:lnTo>
                  <a:lnTo>
                    <a:pt x="269" y="129"/>
                  </a:lnTo>
                  <a:lnTo>
                    <a:pt x="271" y="146"/>
                  </a:lnTo>
                  <a:lnTo>
                    <a:pt x="272" y="162"/>
                  </a:lnTo>
                  <a:lnTo>
                    <a:pt x="275" y="178"/>
                  </a:lnTo>
                  <a:lnTo>
                    <a:pt x="277" y="194"/>
                  </a:lnTo>
                  <a:lnTo>
                    <a:pt x="281" y="210"/>
                  </a:lnTo>
                  <a:lnTo>
                    <a:pt x="283" y="226"/>
                  </a:lnTo>
                  <a:lnTo>
                    <a:pt x="284" y="239"/>
                  </a:lnTo>
                  <a:lnTo>
                    <a:pt x="284" y="247"/>
                  </a:lnTo>
                  <a:lnTo>
                    <a:pt x="281" y="253"/>
                  </a:lnTo>
                  <a:lnTo>
                    <a:pt x="275" y="237"/>
                  </a:lnTo>
                  <a:lnTo>
                    <a:pt x="270" y="219"/>
                  </a:lnTo>
                  <a:lnTo>
                    <a:pt x="265" y="203"/>
                  </a:lnTo>
                  <a:lnTo>
                    <a:pt x="262" y="186"/>
                  </a:lnTo>
                  <a:lnTo>
                    <a:pt x="258" y="169"/>
                  </a:lnTo>
                  <a:lnTo>
                    <a:pt x="255" y="152"/>
                  </a:lnTo>
                  <a:lnTo>
                    <a:pt x="250" y="138"/>
                  </a:lnTo>
                  <a:lnTo>
                    <a:pt x="245" y="123"/>
                  </a:lnTo>
                  <a:lnTo>
                    <a:pt x="241" y="114"/>
                  </a:lnTo>
                  <a:lnTo>
                    <a:pt x="237" y="108"/>
                  </a:lnTo>
                  <a:lnTo>
                    <a:pt x="232" y="100"/>
                  </a:lnTo>
                  <a:lnTo>
                    <a:pt x="226" y="93"/>
                  </a:lnTo>
                  <a:lnTo>
                    <a:pt x="219" y="87"/>
                  </a:lnTo>
                  <a:lnTo>
                    <a:pt x="212" y="81"/>
                  </a:lnTo>
                  <a:lnTo>
                    <a:pt x="205" y="76"/>
                  </a:lnTo>
                  <a:lnTo>
                    <a:pt x="197" y="73"/>
                  </a:lnTo>
                  <a:lnTo>
                    <a:pt x="189" y="128"/>
                  </a:lnTo>
                  <a:lnTo>
                    <a:pt x="184" y="131"/>
                  </a:lnTo>
                  <a:lnTo>
                    <a:pt x="178" y="128"/>
                  </a:lnTo>
                  <a:lnTo>
                    <a:pt x="174" y="123"/>
                  </a:lnTo>
                  <a:lnTo>
                    <a:pt x="174" y="118"/>
                  </a:lnTo>
                  <a:lnTo>
                    <a:pt x="179" y="101"/>
                  </a:lnTo>
                  <a:lnTo>
                    <a:pt x="181" y="83"/>
                  </a:lnTo>
                  <a:lnTo>
                    <a:pt x="179" y="65"/>
                  </a:lnTo>
                  <a:lnTo>
                    <a:pt x="169" y="50"/>
                  </a:lnTo>
                  <a:lnTo>
                    <a:pt x="152" y="40"/>
                  </a:lnTo>
                  <a:lnTo>
                    <a:pt x="135" y="32"/>
                  </a:lnTo>
                  <a:lnTo>
                    <a:pt x="116" y="25"/>
                  </a:lnTo>
                  <a:lnTo>
                    <a:pt x="95" y="21"/>
                  </a:lnTo>
                  <a:lnTo>
                    <a:pt x="73" y="18"/>
                  </a:lnTo>
                  <a:lnTo>
                    <a:pt x="50" y="17"/>
                  </a:lnTo>
                  <a:lnTo>
                    <a:pt x="26" y="17"/>
                  </a:lnTo>
                  <a:lnTo>
                    <a:pt x="0" y="18"/>
                  </a:lnTo>
                  <a:lnTo>
                    <a:pt x="14" y="10"/>
                  </a:lnTo>
                  <a:lnTo>
                    <a:pt x="33" y="4"/>
                  </a:lnTo>
                  <a:lnTo>
                    <a:pt x="56" y="0"/>
                  </a:lnTo>
                  <a:lnTo>
                    <a:pt x="81" y="0"/>
                  </a:lnTo>
                  <a:lnTo>
                    <a:pt x="106" y="3"/>
                  </a:lnTo>
                  <a:lnTo>
                    <a:pt x="131" y="9"/>
                  </a:lnTo>
                  <a:lnTo>
                    <a:pt x="154" y="17"/>
                  </a:lnTo>
                  <a:lnTo>
                    <a:pt x="17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5" name="Freeform 54"/>
            <p:cNvSpPr>
              <a:spLocks/>
            </p:cNvSpPr>
            <p:nvPr/>
          </p:nvSpPr>
          <p:spPr bwMode="auto">
            <a:xfrm flipH="1">
              <a:off x="6136586" y="4177089"/>
              <a:ext cx="184100" cy="434295"/>
            </a:xfrm>
            <a:custGeom>
              <a:avLst/>
              <a:gdLst>
                <a:gd name="T0" fmla="*/ 20 w 114"/>
                <a:gd name="T1" fmla="*/ 278 h 281"/>
                <a:gd name="T2" fmla="*/ 0 w 114"/>
                <a:gd name="T3" fmla="*/ 281 h 281"/>
                <a:gd name="T4" fmla="*/ 13 w 114"/>
                <a:gd name="T5" fmla="*/ 118 h 281"/>
                <a:gd name="T6" fmla="*/ 22 w 114"/>
                <a:gd name="T7" fmla="*/ 116 h 281"/>
                <a:gd name="T8" fmla="*/ 30 w 114"/>
                <a:gd name="T9" fmla="*/ 113 h 281"/>
                <a:gd name="T10" fmla="*/ 37 w 114"/>
                <a:gd name="T11" fmla="*/ 109 h 281"/>
                <a:gd name="T12" fmla="*/ 43 w 114"/>
                <a:gd name="T13" fmla="*/ 103 h 281"/>
                <a:gd name="T14" fmla="*/ 48 w 114"/>
                <a:gd name="T15" fmla="*/ 99 h 281"/>
                <a:gd name="T16" fmla="*/ 53 w 114"/>
                <a:gd name="T17" fmla="*/ 92 h 281"/>
                <a:gd name="T18" fmla="*/ 56 w 114"/>
                <a:gd name="T19" fmla="*/ 84 h 281"/>
                <a:gd name="T20" fmla="*/ 59 w 114"/>
                <a:gd name="T21" fmla="*/ 76 h 281"/>
                <a:gd name="T22" fmla="*/ 59 w 114"/>
                <a:gd name="T23" fmla="*/ 62 h 281"/>
                <a:gd name="T24" fmla="*/ 55 w 114"/>
                <a:gd name="T25" fmla="*/ 48 h 281"/>
                <a:gd name="T26" fmla="*/ 48 w 114"/>
                <a:gd name="T27" fmla="*/ 37 h 281"/>
                <a:gd name="T28" fmla="*/ 42 w 114"/>
                <a:gd name="T29" fmla="*/ 25 h 281"/>
                <a:gd name="T30" fmla="*/ 33 w 114"/>
                <a:gd name="T31" fmla="*/ 16 h 281"/>
                <a:gd name="T32" fmla="*/ 27 w 114"/>
                <a:gd name="T33" fmla="*/ 9 h 281"/>
                <a:gd name="T34" fmla="*/ 22 w 114"/>
                <a:gd name="T35" fmla="*/ 4 h 281"/>
                <a:gd name="T36" fmla="*/ 20 w 114"/>
                <a:gd name="T37" fmla="*/ 3 h 281"/>
                <a:gd name="T38" fmla="*/ 27 w 114"/>
                <a:gd name="T39" fmla="*/ 3 h 281"/>
                <a:gd name="T40" fmla="*/ 33 w 114"/>
                <a:gd name="T41" fmla="*/ 6 h 281"/>
                <a:gd name="T42" fmla="*/ 39 w 114"/>
                <a:gd name="T43" fmla="*/ 8 h 281"/>
                <a:gd name="T44" fmla="*/ 45 w 114"/>
                <a:gd name="T45" fmla="*/ 11 h 281"/>
                <a:gd name="T46" fmla="*/ 50 w 114"/>
                <a:gd name="T47" fmla="*/ 15 h 281"/>
                <a:gd name="T48" fmla="*/ 54 w 114"/>
                <a:gd name="T49" fmla="*/ 19 h 281"/>
                <a:gd name="T50" fmla="*/ 58 w 114"/>
                <a:gd name="T51" fmla="*/ 24 h 281"/>
                <a:gd name="T52" fmla="*/ 61 w 114"/>
                <a:gd name="T53" fmla="*/ 29 h 281"/>
                <a:gd name="T54" fmla="*/ 69 w 114"/>
                <a:gd name="T55" fmla="*/ 42 h 281"/>
                <a:gd name="T56" fmla="*/ 74 w 114"/>
                <a:gd name="T57" fmla="*/ 55 h 281"/>
                <a:gd name="T58" fmla="*/ 75 w 114"/>
                <a:gd name="T59" fmla="*/ 69 h 281"/>
                <a:gd name="T60" fmla="*/ 75 w 114"/>
                <a:gd name="T61" fmla="*/ 83 h 281"/>
                <a:gd name="T62" fmla="*/ 84 w 114"/>
                <a:gd name="T63" fmla="*/ 77 h 281"/>
                <a:gd name="T64" fmla="*/ 93 w 114"/>
                <a:gd name="T65" fmla="*/ 70 h 281"/>
                <a:gd name="T66" fmla="*/ 99 w 114"/>
                <a:gd name="T67" fmla="*/ 58 h 281"/>
                <a:gd name="T68" fmla="*/ 99 w 114"/>
                <a:gd name="T69" fmla="*/ 39 h 281"/>
                <a:gd name="T70" fmla="*/ 96 w 114"/>
                <a:gd name="T71" fmla="*/ 29 h 281"/>
                <a:gd name="T72" fmla="*/ 89 w 114"/>
                <a:gd name="T73" fmla="*/ 19 h 281"/>
                <a:gd name="T74" fmla="*/ 81 w 114"/>
                <a:gd name="T75" fmla="*/ 10 h 281"/>
                <a:gd name="T76" fmla="*/ 71 w 114"/>
                <a:gd name="T77" fmla="*/ 0 h 281"/>
                <a:gd name="T78" fmla="*/ 78 w 114"/>
                <a:gd name="T79" fmla="*/ 1 h 281"/>
                <a:gd name="T80" fmla="*/ 85 w 114"/>
                <a:gd name="T81" fmla="*/ 4 h 281"/>
                <a:gd name="T82" fmla="*/ 91 w 114"/>
                <a:gd name="T83" fmla="*/ 9 h 281"/>
                <a:gd name="T84" fmla="*/ 98 w 114"/>
                <a:gd name="T85" fmla="*/ 15 h 281"/>
                <a:gd name="T86" fmla="*/ 103 w 114"/>
                <a:gd name="T87" fmla="*/ 20 h 281"/>
                <a:gd name="T88" fmla="*/ 107 w 114"/>
                <a:gd name="T89" fmla="*/ 27 h 281"/>
                <a:gd name="T90" fmla="*/ 111 w 114"/>
                <a:gd name="T91" fmla="*/ 34 h 281"/>
                <a:gd name="T92" fmla="*/ 113 w 114"/>
                <a:gd name="T93" fmla="*/ 40 h 281"/>
                <a:gd name="T94" fmla="*/ 114 w 114"/>
                <a:gd name="T95" fmla="*/ 54 h 281"/>
                <a:gd name="T96" fmla="*/ 113 w 114"/>
                <a:gd name="T97" fmla="*/ 67 h 281"/>
                <a:gd name="T98" fmla="*/ 108 w 114"/>
                <a:gd name="T99" fmla="*/ 77 h 281"/>
                <a:gd name="T100" fmla="*/ 100 w 114"/>
                <a:gd name="T101" fmla="*/ 87 h 281"/>
                <a:gd name="T102" fmla="*/ 89 w 114"/>
                <a:gd name="T103" fmla="*/ 97 h 281"/>
                <a:gd name="T104" fmla="*/ 73 w 114"/>
                <a:gd name="T105" fmla="*/ 107 h 281"/>
                <a:gd name="T106" fmla="*/ 52 w 114"/>
                <a:gd name="T107" fmla="*/ 118 h 281"/>
                <a:gd name="T108" fmla="*/ 25 w 114"/>
                <a:gd name="T109" fmla="*/ 131 h 281"/>
                <a:gd name="T110" fmla="*/ 20 w 114"/>
                <a:gd name="T111" fmla="*/ 27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" h="281">
                  <a:moveTo>
                    <a:pt x="20" y="278"/>
                  </a:moveTo>
                  <a:lnTo>
                    <a:pt x="0" y="281"/>
                  </a:lnTo>
                  <a:lnTo>
                    <a:pt x="13" y="118"/>
                  </a:lnTo>
                  <a:lnTo>
                    <a:pt x="22" y="116"/>
                  </a:lnTo>
                  <a:lnTo>
                    <a:pt x="30" y="113"/>
                  </a:lnTo>
                  <a:lnTo>
                    <a:pt x="37" y="109"/>
                  </a:lnTo>
                  <a:lnTo>
                    <a:pt x="43" y="103"/>
                  </a:lnTo>
                  <a:lnTo>
                    <a:pt x="48" y="99"/>
                  </a:lnTo>
                  <a:lnTo>
                    <a:pt x="53" y="92"/>
                  </a:lnTo>
                  <a:lnTo>
                    <a:pt x="56" y="84"/>
                  </a:lnTo>
                  <a:lnTo>
                    <a:pt x="59" y="76"/>
                  </a:lnTo>
                  <a:lnTo>
                    <a:pt x="59" y="62"/>
                  </a:lnTo>
                  <a:lnTo>
                    <a:pt x="55" y="48"/>
                  </a:lnTo>
                  <a:lnTo>
                    <a:pt x="48" y="37"/>
                  </a:lnTo>
                  <a:lnTo>
                    <a:pt x="42" y="25"/>
                  </a:lnTo>
                  <a:lnTo>
                    <a:pt x="33" y="16"/>
                  </a:lnTo>
                  <a:lnTo>
                    <a:pt x="27" y="9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27" y="3"/>
                  </a:lnTo>
                  <a:lnTo>
                    <a:pt x="33" y="6"/>
                  </a:lnTo>
                  <a:lnTo>
                    <a:pt x="39" y="8"/>
                  </a:lnTo>
                  <a:lnTo>
                    <a:pt x="45" y="11"/>
                  </a:lnTo>
                  <a:lnTo>
                    <a:pt x="50" y="15"/>
                  </a:lnTo>
                  <a:lnTo>
                    <a:pt x="54" y="19"/>
                  </a:lnTo>
                  <a:lnTo>
                    <a:pt x="58" y="24"/>
                  </a:lnTo>
                  <a:lnTo>
                    <a:pt x="61" y="29"/>
                  </a:lnTo>
                  <a:lnTo>
                    <a:pt x="69" y="42"/>
                  </a:lnTo>
                  <a:lnTo>
                    <a:pt x="74" y="55"/>
                  </a:lnTo>
                  <a:lnTo>
                    <a:pt x="75" y="69"/>
                  </a:lnTo>
                  <a:lnTo>
                    <a:pt x="75" y="83"/>
                  </a:lnTo>
                  <a:lnTo>
                    <a:pt x="84" y="77"/>
                  </a:lnTo>
                  <a:lnTo>
                    <a:pt x="93" y="70"/>
                  </a:lnTo>
                  <a:lnTo>
                    <a:pt x="99" y="58"/>
                  </a:lnTo>
                  <a:lnTo>
                    <a:pt x="99" y="39"/>
                  </a:lnTo>
                  <a:lnTo>
                    <a:pt x="96" y="29"/>
                  </a:lnTo>
                  <a:lnTo>
                    <a:pt x="89" y="19"/>
                  </a:lnTo>
                  <a:lnTo>
                    <a:pt x="81" y="10"/>
                  </a:lnTo>
                  <a:lnTo>
                    <a:pt x="71" y="0"/>
                  </a:lnTo>
                  <a:lnTo>
                    <a:pt x="78" y="1"/>
                  </a:lnTo>
                  <a:lnTo>
                    <a:pt x="85" y="4"/>
                  </a:lnTo>
                  <a:lnTo>
                    <a:pt x="91" y="9"/>
                  </a:lnTo>
                  <a:lnTo>
                    <a:pt x="98" y="15"/>
                  </a:lnTo>
                  <a:lnTo>
                    <a:pt x="103" y="20"/>
                  </a:lnTo>
                  <a:lnTo>
                    <a:pt x="107" y="27"/>
                  </a:lnTo>
                  <a:lnTo>
                    <a:pt x="111" y="34"/>
                  </a:lnTo>
                  <a:lnTo>
                    <a:pt x="113" y="40"/>
                  </a:lnTo>
                  <a:lnTo>
                    <a:pt x="114" y="54"/>
                  </a:lnTo>
                  <a:lnTo>
                    <a:pt x="113" y="67"/>
                  </a:lnTo>
                  <a:lnTo>
                    <a:pt x="108" y="77"/>
                  </a:lnTo>
                  <a:lnTo>
                    <a:pt x="100" y="87"/>
                  </a:lnTo>
                  <a:lnTo>
                    <a:pt x="89" y="97"/>
                  </a:lnTo>
                  <a:lnTo>
                    <a:pt x="73" y="107"/>
                  </a:lnTo>
                  <a:lnTo>
                    <a:pt x="52" y="118"/>
                  </a:lnTo>
                  <a:lnTo>
                    <a:pt x="25" y="131"/>
                  </a:lnTo>
                  <a:lnTo>
                    <a:pt x="20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6" name="Freeform 55"/>
            <p:cNvSpPr>
              <a:spLocks/>
            </p:cNvSpPr>
            <p:nvPr/>
          </p:nvSpPr>
          <p:spPr bwMode="auto">
            <a:xfrm flipH="1">
              <a:off x="6782546" y="4592902"/>
              <a:ext cx="48448" cy="86243"/>
            </a:xfrm>
            <a:custGeom>
              <a:avLst/>
              <a:gdLst>
                <a:gd name="T0" fmla="*/ 5 w 30"/>
                <a:gd name="T1" fmla="*/ 0 h 56"/>
                <a:gd name="T2" fmla="*/ 10 w 30"/>
                <a:gd name="T3" fmla="*/ 13 h 56"/>
                <a:gd name="T4" fmla="*/ 12 w 30"/>
                <a:gd name="T5" fmla="*/ 27 h 56"/>
                <a:gd name="T6" fmla="*/ 17 w 30"/>
                <a:gd name="T7" fmla="*/ 41 h 56"/>
                <a:gd name="T8" fmla="*/ 30 w 30"/>
                <a:gd name="T9" fmla="*/ 53 h 56"/>
                <a:gd name="T10" fmla="*/ 26 w 30"/>
                <a:gd name="T11" fmla="*/ 56 h 56"/>
                <a:gd name="T12" fmla="*/ 21 w 30"/>
                <a:gd name="T13" fmla="*/ 54 h 56"/>
                <a:gd name="T14" fmla="*/ 17 w 30"/>
                <a:gd name="T15" fmla="*/ 51 h 56"/>
                <a:gd name="T16" fmla="*/ 13 w 30"/>
                <a:gd name="T17" fmla="*/ 49 h 56"/>
                <a:gd name="T18" fmla="*/ 4 w 30"/>
                <a:gd name="T19" fmla="*/ 37 h 56"/>
                <a:gd name="T20" fmla="*/ 0 w 30"/>
                <a:gd name="T21" fmla="*/ 24 h 56"/>
                <a:gd name="T22" fmla="*/ 2 w 30"/>
                <a:gd name="T23" fmla="*/ 11 h 56"/>
                <a:gd name="T24" fmla="*/ 5 w 30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56">
                  <a:moveTo>
                    <a:pt x="5" y="0"/>
                  </a:moveTo>
                  <a:lnTo>
                    <a:pt x="10" y="13"/>
                  </a:lnTo>
                  <a:lnTo>
                    <a:pt x="12" y="27"/>
                  </a:lnTo>
                  <a:lnTo>
                    <a:pt x="17" y="41"/>
                  </a:lnTo>
                  <a:lnTo>
                    <a:pt x="30" y="53"/>
                  </a:lnTo>
                  <a:lnTo>
                    <a:pt x="26" y="56"/>
                  </a:lnTo>
                  <a:lnTo>
                    <a:pt x="21" y="54"/>
                  </a:lnTo>
                  <a:lnTo>
                    <a:pt x="17" y="51"/>
                  </a:lnTo>
                  <a:lnTo>
                    <a:pt x="13" y="49"/>
                  </a:lnTo>
                  <a:lnTo>
                    <a:pt x="4" y="37"/>
                  </a:lnTo>
                  <a:lnTo>
                    <a:pt x="0" y="24"/>
                  </a:lnTo>
                  <a:lnTo>
                    <a:pt x="2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7" name="Freeform 56"/>
            <p:cNvSpPr>
              <a:spLocks/>
            </p:cNvSpPr>
            <p:nvPr/>
          </p:nvSpPr>
          <p:spPr bwMode="auto">
            <a:xfrm flipH="1">
              <a:off x="6601678" y="4546701"/>
              <a:ext cx="29069" cy="126285"/>
            </a:xfrm>
            <a:custGeom>
              <a:avLst/>
              <a:gdLst>
                <a:gd name="T0" fmla="*/ 17 w 17"/>
                <a:gd name="T1" fmla="*/ 1 h 83"/>
                <a:gd name="T2" fmla="*/ 14 w 17"/>
                <a:gd name="T3" fmla="*/ 22 h 83"/>
                <a:gd name="T4" fmla="*/ 11 w 17"/>
                <a:gd name="T5" fmla="*/ 43 h 83"/>
                <a:gd name="T6" fmla="*/ 10 w 17"/>
                <a:gd name="T7" fmla="*/ 62 h 83"/>
                <a:gd name="T8" fmla="*/ 14 w 17"/>
                <a:gd name="T9" fmla="*/ 80 h 83"/>
                <a:gd name="T10" fmla="*/ 11 w 17"/>
                <a:gd name="T11" fmla="*/ 83 h 83"/>
                <a:gd name="T12" fmla="*/ 8 w 17"/>
                <a:gd name="T13" fmla="*/ 83 h 83"/>
                <a:gd name="T14" fmla="*/ 4 w 17"/>
                <a:gd name="T15" fmla="*/ 83 h 83"/>
                <a:gd name="T16" fmla="*/ 1 w 17"/>
                <a:gd name="T17" fmla="*/ 81 h 83"/>
                <a:gd name="T18" fmla="*/ 0 w 17"/>
                <a:gd name="T19" fmla="*/ 60 h 83"/>
                <a:gd name="T20" fmla="*/ 0 w 17"/>
                <a:gd name="T21" fmla="*/ 39 h 83"/>
                <a:gd name="T22" fmla="*/ 3 w 17"/>
                <a:gd name="T23" fmla="*/ 19 h 83"/>
                <a:gd name="T24" fmla="*/ 11 w 17"/>
                <a:gd name="T25" fmla="*/ 0 h 83"/>
                <a:gd name="T26" fmla="*/ 17 w 17"/>
                <a:gd name="T27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83">
                  <a:moveTo>
                    <a:pt x="17" y="1"/>
                  </a:moveTo>
                  <a:lnTo>
                    <a:pt x="14" y="22"/>
                  </a:lnTo>
                  <a:lnTo>
                    <a:pt x="11" y="43"/>
                  </a:lnTo>
                  <a:lnTo>
                    <a:pt x="10" y="62"/>
                  </a:lnTo>
                  <a:lnTo>
                    <a:pt x="14" y="80"/>
                  </a:lnTo>
                  <a:lnTo>
                    <a:pt x="11" y="83"/>
                  </a:lnTo>
                  <a:lnTo>
                    <a:pt x="8" y="83"/>
                  </a:lnTo>
                  <a:lnTo>
                    <a:pt x="4" y="83"/>
                  </a:lnTo>
                  <a:lnTo>
                    <a:pt x="1" y="81"/>
                  </a:lnTo>
                  <a:lnTo>
                    <a:pt x="0" y="60"/>
                  </a:lnTo>
                  <a:lnTo>
                    <a:pt x="0" y="39"/>
                  </a:lnTo>
                  <a:lnTo>
                    <a:pt x="3" y="19"/>
                  </a:lnTo>
                  <a:lnTo>
                    <a:pt x="11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2" name="Freeform 57"/>
            <p:cNvSpPr>
              <a:spLocks/>
            </p:cNvSpPr>
            <p:nvPr/>
          </p:nvSpPr>
          <p:spPr bwMode="auto">
            <a:xfrm flipH="1">
              <a:off x="6527393" y="4555940"/>
              <a:ext cx="45217" cy="117044"/>
            </a:xfrm>
            <a:custGeom>
              <a:avLst/>
              <a:gdLst>
                <a:gd name="T0" fmla="*/ 28 w 28"/>
                <a:gd name="T1" fmla="*/ 6 h 76"/>
                <a:gd name="T2" fmla="*/ 20 w 28"/>
                <a:gd name="T3" fmla="*/ 23 h 76"/>
                <a:gd name="T4" fmla="*/ 14 w 28"/>
                <a:gd name="T5" fmla="*/ 40 h 76"/>
                <a:gd name="T6" fmla="*/ 11 w 28"/>
                <a:gd name="T7" fmla="*/ 59 h 76"/>
                <a:gd name="T8" fmla="*/ 12 w 28"/>
                <a:gd name="T9" fmla="*/ 76 h 76"/>
                <a:gd name="T10" fmla="*/ 6 w 28"/>
                <a:gd name="T11" fmla="*/ 76 h 76"/>
                <a:gd name="T12" fmla="*/ 0 w 28"/>
                <a:gd name="T13" fmla="*/ 60 h 76"/>
                <a:gd name="T14" fmla="*/ 4 w 28"/>
                <a:gd name="T15" fmla="*/ 36 h 76"/>
                <a:gd name="T16" fmla="*/ 12 w 28"/>
                <a:gd name="T17" fmla="*/ 14 h 76"/>
                <a:gd name="T18" fmla="*/ 20 w 28"/>
                <a:gd name="T19" fmla="*/ 0 h 76"/>
                <a:gd name="T20" fmla="*/ 22 w 28"/>
                <a:gd name="T21" fmla="*/ 1 h 76"/>
                <a:gd name="T22" fmla="*/ 23 w 28"/>
                <a:gd name="T23" fmla="*/ 2 h 76"/>
                <a:gd name="T24" fmla="*/ 26 w 28"/>
                <a:gd name="T25" fmla="*/ 5 h 76"/>
                <a:gd name="T26" fmla="*/ 28 w 28"/>
                <a:gd name="T27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76">
                  <a:moveTo>
                    <a:pt x="28" y="6"/>
                  </a:moveTo>
                  <a:lnTo>
                    <a:pt x="20" y="23"/>
                  </a:lnTo>
                  <a:lnTo>
                    <a:pt x="14" y="40"/>
                  </a:lnTo>
                  <a:lnTo>
                    <a:pt x="11" y="59"/>
                  </a:lnTo>
                  <a:lnTo>
                    <a:pt x="12" y="76"/>
                  </a:lnTo>
                  <a:lnTo>
                    <a:pt x="6" y="76"/>
                  </a:lnTo>
                  <a:lnTo>
                    <a:pt x="0" y="60"/>
                  </a:lnTo>
                  <a:lnTo>
                    <a:pt x="4" y="36"/>
                  </a:lnTo>
                  <a:lnTo>
                    <a:pt x="12" y="14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3" name="Freeform 58"/>
            <p:cNvSpPr>
              <a:spLocks/>
            </p:cNvSpPr>
            <p:nvPr/>
          </p:nvSpPr>
          <p:spPr bwMode="auto">
            <a:xfrm flipH="1">
              <a:off x="6637206" y="5094958"/>
              <a:ext cx="985091" cy="689942"/>
            </a:xfrm>
            <a:custGeom>
              <a:avLst/>
              <a:gdLst>
                <a:gd name="T0" fmla="*/ 3 w 609"/>
                <a:gd name="T1" fmla="*/ 433 h 448"/>
                <a:gd name="T2" fmla="*/ 5 w 609"/>
                <a:gd name="T3" fmla="*/ 416 h 448"/>
                <a:gd name="T4" fmla="*/ 51 w 609"/>
                <a:gd name="T5" fmla="*/ 273 h 448"/>
                <a:gd name="T6" fmla="*/ 97 w 609"/>
                <a:gd name="T7" fmla="*/ 124 h 448"/>
                <a:gd name="T8" fmla="*/ 83 w 609"/>
                <a:gd name="T9" fmla="*/ 100 h 448"/>
                <a:gd name="T10" fmla="*/ 60 w 609"/>
                <a:gd name="T11" fmla="*/ 83 h 448"/>
                <a:gd name="T12" fmla="*/ 46 w 609"/>
                <a:gd name="T13" fmla="*/ 57 h 448"/>
                <a:gd name="T14" fmla="*/ 62 w 609"/>
                <a:gd name="T15" fmla="*/ 12 h 448"/>
                <a:gd name="T16" fmla="*/ 74 w 609"/>
                <a:gd name="T17" fmla="*/ 9 h 448"/>
                <a:gd name="T18" fmla="*/ 91 w 609"/>
                <a:gd name="T19" fmla="*/ 23 h 448"/>
                <a:gd name="T20" fmla="*/ 116 w 609"/>
                <a:gd name="T21" fmla="*/ 31 h 448"/>
                <a:gd name="T22" fmla="*/ 160 w 609"/>
                <a:gd name="T23" fmla="*/ 35 h 448"/>
                <a:gd name="T24" fmla="*/ 227 w 609"/>
                <a:gd name="T25" fmla="*/ 36 h 448"/>
                <a:gd name="T26" fmla="*/ 299 w 609"/>
                <a:gd name="T27" fmla="*/ 35 h 448"/>
                <a:gd name="T28" fmla="*/ 365 w 609"/>
                <a:gd name="T29" fmla="*/ 33 h 448"/>
                <a:gd name="T30" fmla="*/ 409 w 609"/>
                <a:gd name="T31" fmla="*/ 32 h 448"/>
                <a:gd name="T32" fmla="*/ 483 w 609"/>
                <a:gd name="T33" fmla="*/ 46 h 448"/>
                <a:gd name="T34" fmla="*/ 416 w 609"/>
                <a:gd name="T35" fmla="*/ 53 h 448"/>
                <a:gd name="T36" fmla="*/ 337 w 609"/>
                <a:gd name="T37" fmla="*/ 55 h 448"/>
                <a:gd name="T38" fmla="*/ 256 w 609"/>
                <a:gd name="T39" fmla="*/ 55 h 448"/>
                <a:gd name="T40" fmla="*/ 178 w 609"/>
                <a:gd name="T41" fmla="*/ 53 h 448"/>
                <a:gd name="T42" fmla="*/ 114 w 609"/>
                <a:gd name="T43" fmla="*/ 50 h 448"/>
                <a:gd name="T44" fmla="*/ 98 w 609"/>
                <a:gd name="T45" fmla="*/ 44 h 448"/>
                <a:gd name="T46" fmla="*/ 82 w 609"/>
                <a:gd name="T47" fmla="*/ 36 h 448"/>
                <a:gd name="T48" fmla="*/ 68 w 609"/>
                <a:gd name="T49" fmla="*/ 42 h 448"/>
                <a:gd name="T50" fmla="*/ 78 w 609"/>
                <a:gd name="T51" fmla="*/ 74 h 448"/>
                <a:gd name="T52" fmla="*/ 158 w 609"/>
                <a:gd name="T53" fmla="*/ 91 h 448"/>
                <a:gd name="T54" fmla="*/ 281 w 609"/>
                <a:gd name="T55" fmla="*/ 97 h 448"/>
                <a:gd name="T56" fmla="*/ 417 w 609"/>
                <a:gd name="T57" fmla="*/ 93 h 448"/>
                <a:gd name="T58" fmla="*/ 534 w 609"/>
                <a:gd name="T59" fmla="*/ 88 h 448"/>
                <a:gd name="T60" fmla="*/ 602 w 609"/>
                <a:gd name="T61" fmla="*/ 84 h 448"/>
                <a:gd name="T62" fmla="*/ 608 w 609"/>
                <a:gd name="T63" fmla="*/ 95 h 448"/>
                <a:gd name="T64" fmla="*/ 590 w 609"/>
                <a:gd name="T65" fmla="*/ 106 h 448"/>
                <a:gd name="T66" fmla="*/ 531 w 609"/>
                <a:gd name="T67" fmla="*/ 113 h 448"/>
                <a:gd name="T68" fmla="*/ 466 w 609"/>
                <a:gd name="T69" fmla="*/ 119 h 448"/>
                <a:gd name="T70" fmla="*/ 583 w 609"/>
                <a:gd name="T71" fmla="*/ 196 h 448"/>
                <a:gd name="T72" fmla="*/ 432 w 609"/>
                <a:gd name="T73" fmla="*/ 120 h 448"/>
                <a:gd name="T74" fmla="*/ 413 w 609"/>
                <a:gd name="T75" fmla="*/ 121 h 448"/>
                <a:gd name="T76" fmla="*/ 342 w 609"/>
                <a:gd name="T77" fmla="*/ 288 h 448"/>
                <a:gd name="T78" fmla="*/ 357 w 609"/>
                <a:gd name="T79" fmla="*/ 237 h 448"/>
                <a:gd name="T80" fmla="*/ 381 w 609"/>
                <a:gd name="T81" fmla="*/ 151 h 448"/>
                <a:gd name="T82" fmla="*/ 374 w 609"/>
                <a:gd name="T83" fmla="*/ 122 h 448"/>
                <a:gd name="T84" fmla="*/ 334 w 609"/>
                <a:gd name="T85" fmla="*/ 122 h 448"/>
                <a:gd name="T86" fmla="*/ 294 w 609"/>
                <a:gd name="T87" fmla="*/ 123 h 448"/>
                <a:gd name="T88" fmla="*/ 253 w 609"/>
                <a:gd name="T89" fmla="*/ 124 h 448"/>
                <a:gd name="T90" fmla="*/ 214 w 609"/>
                <a:gd name="T91" fmla="*/ 124 h 448"/>
                <a:gd name="T92" fmla="*/ 176 w 609"/>
                <a:gd name="T93" fmla="*/ 123 h 448"/>
                <a:gd name="T94" fmla="*/ 150 w 609"/>
                <a:gd name="T95" fmla="*/ 256 h 448"/>
                <a:gd name="T96" fmla="*/ 208 w 609"/>
                <a:gd name="T97" fmla="*/ 270 h 448"/>
                <a:gd name="T98" fmla="*/ 299 w 609"/>
                <a:gd name="T99" fmla="*/ 289 h 448"/>
                <a:gd name="T100" fmla="*/ 401 w 609"/>
                <a:gd name="T101" fmla="*/ 312 h 448"/>
                <a:gd name="T102" fmla="*/ 498 w 609"/>
                <a:gd name="T103" fmla="*/ 329 h 448"/>
                <a:gd name="T104" fmla="*/ 547 w 609"/>
                <a:gd name="T105" fmla="*/ 355 h 448"/>
                <a:gd name="T106" fmla="*/ 479 w 609"/>
                <a:gd name="T107" fmla="*/ 343 h 448"/>
                <a:gd name="T108" fmla="*/ 387 w 609"/>
                <a:gd name="T109" fmla="*/ 325 h 448"/>
                <a:gd name="T110" fmla="*/ 287 w 609"/>
                <a:gd name="T111" fmla="*/ 305 h 448"/>
                <a:gd name="T112" fmla="*/ 199 w 609"/>
                <a:gd name="T113" fmla="*/ 286 h 448"/>
                <a:gd name="T114" fmla="*/ 140 w 609"/>
                <a:gd name="T115" fmla="*/ 272 h 448"/>
                <a:gd name="T116" fmla="*/ 60 w 609"/>
                <a:gd name="T117" fmla="*/ 448 h 448"/>
                <a:gd name="T118" fmla="*/ 49 w 609"/>
                <a:gd name="T119" fmla="*/ 441 h 448"/>
                <a:gd name="T120" fmla="*/ 17 w 609"/>
                <a:gd name="T121" fmla="*/ 43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9" h="448">
                  <a:moveTo>
                    <a:pt x="17" y="435"/>
                  </a:moveTo>
                  <a:lnTo>
                    <a:pt x="8" y="435"/>
                  </a:lnTo>
                  <a:lnTo>
                    <a:pt x="3" y="433"/>
                  </a:lnTo>
                  <a:lnTo>
                    <a:pt x="1" y="431"/>
                  </a:lnTo>
                  <a:lnTo>
                    <a:pt x="0" y="430"/>
                  </a:lnTo>
                  <a:lnTo>
                    <a:pt x="5" y="416"/>
                  </a:lnTo>
                  <a:lnTo>
                    <a:pt x="16" y="381"/>
                  </a:lnTo>
                  <a:lnTo>
                    <a:pt x="32" y="331"/>
                  </a:lnTo>
                  <a:lnTo>
                    <a:pt x="51" y="273"/>
                  </a:lnTo>
                  <a:lnTo>
                    <a:pt x="69" y="214"/>
                  </a:lnTo>
                  <a:lnTo>
                    <a:pt x="85" y="162"/>
                  </a:lnTo>
                  <a:lnTo>
                    <a:pt x="97" y="124"/>
                  </a:lnTo>
                  <a:lnTo>
                    <a:pt x="101" y="107"/>
                  </a:lnTo>
                  <a:lnTo>
                    <a:pt x="92" y="104"/>
                  </a:lnTo>
                  <a:lnTo>
                    <a:pt x="83" y="100"/>
                  </a:lnTo>
                  <a:lnTo>
                    <a:pt x="74" y="96"/>
                  </a:lnTo>
                  <a:lnTo>
                    <a:pt x="67" y="90"/>
                  </a:lnTo>
                  <a:lnTo>
                    <a:pt x="60" y="83"/>
                  </a:lnTo>
                  <a:lnTo>
                    <a:pt x="54" y="75"/>
                  </a:lnTo>
                  <a:lnTo>
                    <a:pt x="49" y="67"/>
                  </a:lnTo>
                  <a:lnTo>
                    <a:pt x="46" y="57"/>
                  </a:lnTo>
                  <a:lnTo>
                    <a:pt x="46" y="40"/>
                  </a:lnTo>
                  <a:lnTo>
                    <a:pt x="52" y="25"/>
                  </a:lnTo>
                  <a:lnTo>
                    <a:pt x="62" y="12"/>
                  </a:lnTo>
                  <a:lnTo>
                    <a:pt x="70" y="0"/>
                  </a:lnTo>
                  <a:lnTo>
                    <a:pt x="71" y="5"/>
                  </a:lnTo>
                  <a:lnTo>
                    <a:pt x="74" y="9"/>
                  </a:lnTo>
                  <a:lnTo>
                    <a:pt x="78" y="14"/>
                  </a:lnTo>
                  <a:lnTo>
                    <a:pt x="84" y="19"/>
                  </a:lnTo>
                  <a:lnTo>
                    <a:pt x="91" y="23"/>
                  </a:lnTo>
                  <a:lnTo>
                    <a:pt x="98" y="27"/>
                  </a:lnTo>
                  <a:lnTo>
                    <a:pt x="107" y="29"/>
                  </a:lnTo>
                  <a:lnTo>
                    <a:pt x="116" y="31"/>
                  </a:lnTo>
                  <a:lnTo>
                    <a:pt x="128" y="32"/>
                  </a:lnTo>
                  <a:lnTo>
                    <a:pt x="143" y="33"/>
                  </a:lnTo>
                  <a:lnTo>
                    <a:pt x="160" y="35"/>
                  </a:lnTo>
                  <a:lnTo>
                    <a:pt x="181" y="35"/>
                  </a:lnTo>
                  <a:lnTo>
                    <a:pt x="203" y="36"/>
                  </a:lnTo>
                  <a:lnTo>
                    <a:pt x="227" y="36"/>
                  </a:lnTo>
                  <a:lnTo>
                    <a:pt x="251" y="36"/>
                  </a:lnTo>
                  <a:lnTo>
                    <a:pt x="275" y="35"/>
                  </a:lnTo>
                  <a:lnTo>
                    <a:pt x="299" y="35"/>
                  </a:lnTo>
                  <a:lnTo>
                    <a:pt x="322" y="35"/>
                  </a:lnTo>
                  <a:lnTo>
                    <a:pt x="344" y="35"/>
                  </a:lnTo>
                  <a:lnTo>
                    <a:pt x="365" y="33"/>
                  </a:lnTo>
                  <a:lnTo>
                    <a:pt x="382" y="33"/>
                  </a:lnTo>
                  <a:lnTo>
                    <a:pt x="397" y="33"/>
                  </a:lnTo>
                  <a:lnTo>
                    <a:pt x="409" y="32"/>
                  </a:lnTo>
                  <a:lnTo>
                    <a:pt x="416" y="32"/>
                  </a:lnTo>
                  <a:lnTo>
                    <a:pt x="500" y="44"/>
                  </a:lnTo>
                  <a:lnTo>
                    <a:pt x="483" y="46"/>
                  </a:lnTo>
                  <a:lnTo>
                    <a:pt x="462" y="50"/>
                  </a:lnTo>
                  <a:lnTo>
                    <a:pt x="440" y="51"/>
                  </a:lnTo>
                  <a:lnTo>
                    <a:pt x="416" y="53"/>
                  </a:lnTo>
                  <a:lnTo>
                    <a:pt x="392" y="54"/>
                  </a:lnTo>
                  <a:lnTo>
                    <a:pt x="365" y="55"/>
                  </a:lnTo>
                  <a:lnTo>
                    <a:pt x="337" y="55"/>
                  </a:lnTo>
                  <a:lnTo>
                    <a:pt x="311" y="55"/>
                  </a:lnTo>
                  <a:lnTo>
                    <a:pt x="283" y="55"/>
                  </a:lnTo>
                  <a:lnTo>
                    <a:pt x="256" y="55"/>
                  </a:lnTo>
                  <a:lnTo>
                    <a:pt x="229" y="55"/>
                  </a:lnTo>
                  <a:lnTo>
                    <a:pt x="203" y="54"/>
                  </a:lnTo>
                  <a:lnTo>
                    <a:pt x="178" y="53"/>
                  </a:lnTo>
                  <a:lnTo>
                    <a:pt x="154" y="52"/>
                  </a:lnTo>
                  <a:lnTo>
                    <a:pt x="134" y="51"/>
                  </a:lnTo>
                  <a:lnTo>
                    <a:pt x="114" y="50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98" y="44"/>
                  </a:lnTo>
                  <a:lnTo>
                    <a:pt x="92" y="42"/>
                  </a:lnTo>
                  <a:lnTo>
                    <a:pt x="87" y="38"/>
                  </a:lnTo>
                  <a:lnTo>
                    <a:pt x="82" y="36"/>
                  </a:lnTo>
                  <a:lnTo>
                    <a:pt x="77" y="33"/>
                  </a:lnTo>
                  <a:lnTo>
                    <a:pt x="72" y="30"/>
                  </a:lnTo>
                  <a:lnTo>
                    <a:pt x="68" y="42"/>
                  </a:lnTo>
                  <a:lnTo>
                    <a:pt x="68" y="53"/>
                  </a:lnTo>
                  <a:lnTo>
                    <a:pt x="72" y="65"/>
                  </a:lnTo>
                  <a:lnTo>
                    <a:pt x="78" y="74"/>
                  </a:lnTo>
                  <a:lnTo>
                    <a:pt x="98" y="82"/>
                  </a:lnTo>
                  <a:lnTo>
                    <a:pt x="125" y="88"/>
                  </a:lnTo>
                  <a:lnTo>
                    <a:pt x="158" y="91"/>
                  </a:lnTo>
                  <a:lnTo>
                    <a:pt x="196" y="95"/>
                  </a:lnTo>
                  <a:lnTo>
                    <a:pt x="237" y="96"/>
                  </a:lnTo>
                  <a:lnTo>
                    <a:pt x="281" y="97"/>
                  </a:lnTo>
                  <a:lnTo>
                    <a:pt x="326" y="96"/>
                  </a:lnTo>
                  <a:lnTo>
                    <a:pt x="372" y="95"/>
                  </a:lnTo>
                  <a:lnTo>
                    <a:pt x="417" y="93"/>
                  </a:lnTo>
                  <a:lnTo>
                    <a:pt x="459" y="91"/>
                  </a:lnTo>
                  <a:lnTo>
                    <a:pt x="499" y="90"/>
                  </a:lnTo>
                  <a:lnTo>
                    <a:pt x="534" y="88"/>
                  </a:lnTo>
                  <a:lnTo>
                    <a:pt x="563" y="85"/>
                  </a:lnTo>
                  <a:lnTo>
                    <a:pt x="587" y="84"/>
                  </a:lnTo>
                  <a:lnTo>
                    <a:pt x="602" y="84"/>
                  </a:lnTo>
                  <a:lnTo>
                    <a:pt x="609" y="84"/>
                  </a:lnTo>
                  <a:lnTo>
                    <a:pt x="608" y="90"/>
                  </a:lnTo>
                  <a:lnTo>
                    <a:pt x="608" y="95"/>
                  </a:lnTo>
                  <a:lnTo>
                    <a:pt x="606" y="99"/>
                  </a:lnTo>
                  <a:lnTo>
                    <a:pt x="603" y="104"/>
                  </a:lnTo>
                  <a:lnTo>
                    <a:pt x="590" y="106"/>
                  </a:lnTo>
                  <a:lnTo>
                    <a:pt x="572" y="108"/>
                  </a:lnTo>
                  <a:lnTo>
                    <a:pt x="552" y="111"/>
                  </a:lnTo>
                  <a:lnTo>
                    <a:pt x="531" y="113"/>
                  </a:lnTo>
                  <a:lnTo>
                    <a:pt x="508" y="115"/>
                  </a:lnTo>
                  <a:lnTo>
                    <a:pt x="487" y="118"/>
                  </a:lnTo>
                  <a:lnTo>
                    <a:pt x="466" y="119"/>
                  </a:lnTo>
                  <a:lnTo>
                    <a:pt x="448" y="120"/>
                  </a:lnTo>
                  <a:lnTo>
                    <a:pt x="435" y="174"/>
                  </a:lnTo>
                  <a:lnTo>
                    <a:pt x="583" y="196"/>
                  </a:lnTo>
                  <a:lnTo>
                    <a:pt x="578" y="210"/>
                  </a:lnTo>
                  <a:lnTo>
                    <a:pt x="418" y="183"/>
                  </a:lnTo>
                  <a:lnTo>
                    <a:pt x="432" y="120"/>
                  </a:lnTo>
                  <a:lnTo>
                    <a:pt x="426" y="121"/>
                  </a:lnTo>
                  <a:lnTo>
                    <a:pt x="419" y="121"/>
                  </a:lnTo>
                  <a:lnTo>
                    <a:pt x="413" y="121"/>
                  </a:lnTo>
                  <a:lnTo>
                    <a:pt x="407" y="122"/>
                  </a:lnTo>
                  <a:lnTo>
                    <a:pt x="358" y="289"/>
                  </a:lnTo>
                  <a:lnTo>
                    <a:pt x="342" y="288"/>
                  </a:lnTo>
                  <a:lnTo>
                    <a:pt x="344" y="281"/>
                  </a:lnTo>
                  <a:lnTo>
                    <a:pt x="349" y="263"/>
                  </a:lnTo>
                  <a:lnTo>
                    <a:pt x="357" y="237"/>
                  </a:lnTo>
                  <a:lnTo>
                    <a:pt x="365" y="209"/>
                  </a:lnTo>
                  <a:lnTo>
                    <a:pt x="374" y="179"/>
                  </a:lnTo>
                  <a:lnTo>
                    <a:pt x="381" y="151"/>
                  </a:lnTo>
                  <a:lnTo>
                    <a:pt x="386" y="131"/>
                  </a:lnTo>
                  <a:lnTo>
                    <a:pt x="387" y="122"/>
                  </a:lnTo>
                  <a:lnTo>
                    <a:pt x="374" y="122"/>
                  </a:lnTo>
                  <a:lnTo>
                    <a:pt x="360" y="122"/>
                  </a:lnTo>
                  <a:lnTo>
                    <a:pt x="348" y="122"/>
                  </a:lnTo>
                  <a:lnTo>
                    <a:pt x="334" y="122"/>
                  </a:lnTo>
                  <a:lnTo>
                    <a:pt x="321" y="123"/>
                  </a:lnTo>
                  <a:lnTo>
                    <a:pt x="307" y="123"/>
                  </a:lnTo>
                  <a:lnTo>
                    <a:pt x="294" y="123"/>
                  </a:lnTo>
                  <a:lnTo>
                    <a:pt x="280" y="123"/>
                  </a:lnTo>
                  <a:lnTo>
                    <a:pt x="267" y="123"/>
                  </a:lnTo>
                  <a:lnTo>
                    <a:pt x="253" y="124"/>
                  </a:lnTo>
                  <a:lnTo>
                    <a:pt x="239" y="124"/>
                  </a:lnTo>
                  <a:lnTo>
                    <a:pt x="227" y="124"/>
                  </a:lnTo>
                  <a:lnTo>
                    <a:pt x="214" y="124"/>
                  </a:lnTo>
                  <a:lnTo>
                    <a:pt x="201" y="124"/>
                  </a:lnTo>
                  <a:lnTo>
                    <a:pt x="189" y="123"/>
                  </a:lnTo>
                  <a:lnTo>
                    <a:pt x="176" y="123"/>
                  </a:lnTo>
                  <a:lnTo>
                    <a:pt x="137" y="252"/>
                  </a:lnTo>
                  <a:lnTo>
                    <a:pt x="140" y="253"/>
                  </a:lnTo>
                  <a:lnTo>
                    <a:pt x="150" y="256"/>
                  </a:lnTo>
                  <a:lnTo>
                    <a:pt x="165" y="259"/>
                  </a:lnTo>
                  <a:lnTo>
                    <a:pt x="185" y="264"/>
                  </a:lnTo>
                  <a:lnTo>
                    <a:pt x="208" y="270"/>
                  </a:lnTo>
                  <a:lnTo>
                    <a:pt x="236" y="275"/>
                  </a:lnTo>
                  <a:lnTo>
                    <a:pt x="267" y="282"/>
                  </a:lnTo>
                  <a:lnTo>
                    <a:pt x="299" y="289"/>
                  </a:lnTo>
                  <a:lnTo>
                    <a:pt x="333" y="297"/>
                  </a:lnTo>
                  <a:lnTo>
                    <a:pt x="367" y="304"/>
                  </a:lnTo>
                  <a:lnTo>
                    <a:pt x="401" y="312"/>
                  </a:lnTo>
                  <a:lnTo>
                    <a:pt x="435" y="318"/>
                  </a:lnTo>
                  <a:lnTo>
                    <a:pt x="468" y="325"/>
                  </a:lnTo>
                  <a:lnTo>
                    <a:pt x="498" y="329"/>
                  </a:lnTo>
                  <a:lnTo>
                    <a:pt x="524" y="334"/>
                  </a:lnTo>
                  <a:lnTo>
                    <a:pt x="548" y="338"/>
                  </a:lnTo>
                  <a:lnTo>
                    <a:pt x="547" y="355"/>
                  </a:lnTo>
                  <a:lnTo>
                    <a:pt x="529" y="351"/>
                  </a:lnTo>
                  <a:lnTo>
                    <a:pt x="506" y="348"/>
                  </a:lnTo>
                  <a:lnTo>
                    <a:pt x="479" y="343"/>
                  </a:lnTo>
                  <a:lnTo>
                    <a:pt x="450" y="338"/>
                  </a:lnTo>
                  <a:lnTo>
                    <a:pt x="419" y="332"/>
                  </a:lnTo>
                  <a:lnTo>
                    <a:pt x="387" y="325"/>
                  </a:lnTo>
                  <a:lnTo>
                    <a:pt x="354" y="318"/>
                  </a:lnTo>
                  <a:lnTo>
                    <a:pt x="320" y="311"/>
                  </a:lnTo>
                  <a:lnTo>
                    <a:pt x="287" y="305"/>
                  </a:lnTo>
                  <a:lnTo>
                    <a:pt x="256" y="298"/>
                  </a:lnTo>
                  <a:lnTo>
                    <a:pt x="226" y="291"/>
                  </a:lnTo>
                  <a:lnTo>
                    <a:pt x="199" y="286"/>
                  </a:lnTo>
                  <a:lnTo>
                    <a:pt x="175" y="280"/>
                  </a:lnTo>
                  <a:lnTo>
                    <a:pt x="155" y="275"/>
                  </a:lnTo>
                  <a:lnTo>
                    <a:pt x="140" y="272"/>
                  </a:lnTo>
                  <a:lnTo>
                    <a:pt x="131" y="268"/>
                  </a:lnTo>
                  <a:lnTo>
                    <a:pt x="64" y="446"/>
                  </a:lnTo>
                  <a:lnTo>
                    <a:pt x="60" y="448"/>
                  </a:lnTo>
                  <a:lnTo>
                    <a:pt x="56" y="448"/>
                  </a:lnTo>
                  <a:lnTo>
                    <a:pt x="53" y="447"/>
                  </a:lnTo>
                  <a:lnTo>
                    <a:pt x="49" y="441"/>
                  </a:lnTo>
                  <a:lnTo>
                    <a:pt x="157" y="120"/>
                  </a:lnTo>
                  <a:lnTo>
                    <a:pt x="121" y="112"/>
                  </a:lnTo>
                  <a:lnTo>
                    <a:pt x="17" y="4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5" name="Freeform 59"/>
            <p:cNvSpPr>
              <a:spLocks/>
            </p:cNvSpPr>
            <p:nvPr/>
          </p:nvSpPr>
          <p:spPr bwMode="auto">
            <a:xfrm flipH="1">
              <a:off x="6117207" y="4586741"/>
              <a:ext cx="849439" cy="1225879"/>
            </a:xfrm>
            <a:custGeom>
              <a:avLst/>
              <a:gdLst>
                <a:gd name="T0" fmla="*/ 276 w 527"/>
                <a:gd name="T1" fmla="*/ 34 h 795"/>
                <a:gd name="T2" fmla="*/ 288 w 527"/>
                <a:gd name="T3" fmla="*/ 0 h 795"/>
                <a:gd name="T4" fmla="*/ 295 w 527"/>
                <a:gd name="T5" fmla="*/ 7 h 795"/>
                <a:gd name="T6" fmla="*/ 286 w 527"/>
                <a:gd name="T7" fmla="*/ 54 h 795"/>
                <a:gd name="T8" fmla="*/ 316 w 527"/>
                <a:gd name="T9" fmla="*/ 78 h 795"/>
                <a:gd name="T10" fmla="*/ 359 w 527"/>
                <a:gd name="T11" fmla="*/ 95 h 795"/>
                <a:gd name="T12" fmla="*/ 398 w 527"/>
                <a:gd name="T13" fmla="*/ 115 h 795"/>
                <a:gd name="T14" fmla="*/ 436 w 527"/>
                <a:gd name="T15" fmla="*/ 138 h 795"/>
                <a:gd name="T16" fmla="*/ 471 w 527"/>
                <a:gd name="T17" fmla="*/ 165 h 795"/>
                <a:gd name="T18" fmla="*/ 505 w 527"/>
                <a:gd name="T19" fmla="*/ 198 h 795"/>
                <a:gd name="T20" fmla="*/ 524 w 527"/>
                <a:gd name="T21" fmla="*/ 247 h 795"/>
                <a:gd name="T22" fmla="*/ 526 w 527"/>
                <a:gd name="T23" fmla="*/ 300 h 795"/>
                <a:gd name="T24" fmla="*/ 512 w 527"/>
                <a:gd name="T25" fmla="*/ 350 h 795"/>
                <a:gd name="T26" fmla="*/ 497 w 527"/>
                <a:gd name="T27" fmla="*/ 397 h 795"/>
                <a:gd name="T28" fmla="*/ 470 w 527"/>
                <a:gd name="T29" fmla="*/ 561 h 795"/>
                <a:gd name="T30" fmla="*/ 439 w 527"/>
                <a:gd name="T31" fmla="*/ 755 h 795"/>
                <a:gd name="T32" fmla="*/ 425 w 527"/>
                <a:gd name="T33" fmla="*/ 717 h 795"/>
                <a:gd name="T34" fmla="*/ 444 w 527"/>
                <a:gd name="T35" fmla="*/ 516 h 795"/>
                <a:gd name="T36" fmla="*/ 475 w 527"/>
                <a:gd name="T37" fmla="*/ 360 h 795"/>
                <a:gd name="T38" fmla="*/ 497 w 527"/>
                <a:gd name="T39" fmla="*/ 308 h 795"/>
                <a:gd name="T40" fmla="*/ 497 w 527"/>
                <a:gd name="T41" fmla="*/ 237 h 795"/>
                <a:gd name="T42" fmla="*/ 467 w 527"/>
                <a:gd name="T43" fmla="*/ 199 h 795"/>
                <a:gd name="T44" fmla="*/ 429 w 527"/>
                <a:gd name="T45" fmla="*/ 171 h 795"/>
                <a:gd name="T46" fmla="*/ 389 w 527"/>
                <a:gd name="T47" fmla="*/ 147 h 795"/>
                <a:gd name="T48" fmla="*/ 346 w 527"/>
                <a:gd name="T49" fmla="*/ 127 h 795"/>
                <a:gd name="T50" fmla="*/ 302 w 527"/>
                <a:gd name="T51" fmla="*/ 109 h 795"/>
                <a:gd name="T52" fmla="*/ 255 w 527"/>
                <a:gd name="T53" fmla="*/ 97 h 795"/>
                <a:gd name="T54" fmla="*/ 216 w 527"/>
                <a:gd name="T55" fmla="*/ 93 h 795"/>
                <a:gd name="T56" fmla="*/ 175 w 527"/>
                <a:gd name="T57" fmla="*/ 95 h 795"/>
                <a:gd name="T58" fmla="*/ 136 w 527"/>
                <a:gd name="T59" fmla="*/ 106 h 795"/>
                <a:gd name="T60" fmla="*/ 99 w 527"/>
                <a:gd name="T61" fmla="*/ 122 h 795"/>
                <a:gd name="T62" fmla="*/ 64 w 527"/>
                <a:gd name="T63" fmla="*/ 146 h 795"/>
                <a:gd name="T64" fmla="*/ 37 w 527"/>
                <a:gd name="T65" fmla="*/ 170 h 795"/>
                <a:gd name="T66" fmla="*/ 11 w 527"/>
                <a:gd name="T67" fmla="*/ 193 h 795"/>
                <a:gd name="T68" fmla="*/ 0 w 527"/>
                <a:gd name="T69" fmla="*/ 201 h 795"/>
                <a:gd name="T70" fmla="*/ 10 w 527"/>
                <a:gd name="T71" fmla="*/ 175 h 795"/>
                <a:gd name="T72" fmla="*/ 27 w 527"/>
                <a:gd name="T73" fmla="*/ 153 h 795"/>
                <a:gd name="T74" fmla="*/ 60 w 527"/>
                <a:gd name="T75" fmla="*/ 123 h 795"/>
                <a:gd name="T76" fmla="*/ 116 w 527"/>
                <a:gd name="T77" fmla="*/ 92 h 795"/>
                <a:gd name="T78" fmla="*/ 170 w 527"/>
                <a:gd name="T79" fmla="*/ 75 h 795"/>
                <a:gd name="T80" fmla="*/ 218 w 527"/>
                <a:gd name="T81" fmla="*/ 68 h 795"/>
                <a:gd name="T82" fmla="*/ 256 w 527"/>
                <a:gd name="T83" fmla="*/ 67 h 795"/>
                <a:gd name="T84" fmla="*/ 279 w 527"/>
                <a:gd name="T85" fmla="*/ 69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7" h="795">
                  <a:moveTo>
                    <a:pt x="279" y="69"/>
                  </a:moveTo>
                  <a:lnTo>
                    <a:pt x="276" y="52"/>
                  </a:lnTo>
                  <a:lnTo>
                    <a:pt x="276" y="34"/>
                  </a:lnTo>
                  <a:lnTo>
                    <a:pt x="279" y="18"/>
                  </a:lnTo>
                  <a:lnTo>
                    <a:pt x="285" y="1"/>
                  </a:lnTo>
                  <a:lnTo>
                    <a:pt x="288" y="0"/>
                  </a:lnTo>
                  <a:lnTo>
                    <a:pt x="292" y="0"/>
                  </a:lnTo>
                  <a:lnTo>
                    <a:pt x="294" y="2"/>
                  </a:lnTo>
                  <a:lnTo>
                    <a:pt x="295" y="7"/>
                  </a:lnTo>
                  <a:lnTo>
                    <a:pt x="292" y="23"/>
                  </a:lnTo>
                  <a:lnTo>
                    <a:pt x="288" y="39"/>
                  </a:lnTo>
                  <a:lnTo>
                    <a:pt x="286" y="54"/>
                  </a:lnTo>
                  <a:lnTo>
                    <a:pt x="285" y="69"/>
                  </a:lnTo>
                  <a:lnTo>
                    <a:pt x="300" y="74"/>
                  </a:lnTo>
                  <a:lnTo>
                    <a:pt x="316" y="78"/>
                  </a:lnTo>
                  <a:lnTo>
                    <a:pt x="330" y="84"/>
                  </a:lnTo>
                  <a:lnTo>
                    <a:pt x="345" y="90"/>
                  </a:lnTo>
                  <a:lnTo>
                    <a:pt x="359" y="95"/>
                  </a:lnTo>
                  <a:lnTo>
                    <a:pt x="371" y="102"/>
                  </a:lnTo>
                  <a:lnTo>
                    <a:pt x="385" y="108"/>
                  </a:lnTo>
                  <a:lnTo>
                    <a:pt x="398" y="115"/>
                  </a:lnTo>
                  <a:lnTo>
                    <a:pt x="410" y="123"/>
                  </a:lnTo>
                  <a:lnTo>
                    <a:pt x="423" y="130"/>
                  </a:lnTo>
                  <a:lnTo>
                    <a:pt x="436" y="138"/>
                  </a:lnTo>
                  <a:lnTo>
                    <a:pt x="447" y="146"/>
                  </a:lnTo>
                  <a:lnTo>
                    <a:pt x="459" y="155"/>
                  </a:lnTo>
                  <a:lnTo>
                    <a:pt x="471" y="165"/>
                  </a:lnTo>
                  <a:lnTo>
                    <a:pt x="483" y="174"/>
                  </a:lnTo>
                  <a:lnTo>
                    <a:pt x="494" y="183"/>
                  </a:lnTo>
                  <a:lnTo>
                    <a:pt x="505" y="198"/>
                  </a:lnTo>
                  <a:lnTo>
                    <a:pt x="513" y="214"/>
                  </a:lnTo>
                  <a:lnTo>
                    <a:pt x="520" y="231"/>
                  </a:lnTo>
                  <a:lnTo>
                    <a:pt x="524" y="247"/>
                  </a:lnTo>
                  <a:lnTo>
                    <a:pt x="527" y="265"/>
                  </a:lnTo>
                  <a:lnTo>
                    <a:pt x="527" y="282"/>
                  </a:lnTo>
                  <a:lnTo>
                    <a:pt x="526" y="300"/>
                  </a:lnTo>
                  <a:lnTo>
                    <a:pt x="522" y="318"/>
                  </a:lnTo>
                  <a:lnTo>
                    <a:pt x="516" y="335"/>
                  </a:lnTo>
                  <a:lnTo>
                    <a:pt x="512" y="350"/>
                  </a:lnTo>
                  <a:lnTo>
                    <a:pt x="506" y="365"/>
                  </a:lnTo>
                  <a:lnTo>
                    <a:pt x="499" y="382"/>
                  </a:lnTo>
                  <a:lnTo>
                    <a:pt x="497" y="397"/>
                  </a:lnTo>
                  <a:lnTo>
                    <a:pt x="490" y="436"/>
                  </a:lnTo>
                  <a:lnTo>
                    <a:pt x="482" y="493"/>
                  </a:lnTo>
                  <a:lnTo>
                    <a:pt x="470" y="561"/>
                  </a:lnTo>
                  <a:lnTo>
                    <a:pt x="459" y="632"/>
                  </a:lnTo>
                  <a:lnTo>
                    <a:pt x="448" y="699"/>
                  </a:lnTo>
                  <a:lnTo>
                    <a:pt x="439" y="755"/>
                  </a:lnTo>
                  <a:lnTo>
                    <a:pt x="432" y="795"/>
                  </a:lnTo>
                  <a:lnTo>
                    <a:pt x="427" y="766"/>
                  </a:lnTo>
                  <a:lnTo>
                    <a:pt x="425" y="717"/>
                  </a:lnTo>
                  <a:lnTo>
                    <a:pt x="428" y="655"/>
                  </a:lnTo>
                  <a:lnTo>
                    <a:pt x="435" y="586"/>
                  </a:lnTo>
                  <a:lnTo>
                    <a:pt x="444" y="516"/>
                  </a:lnTo>
                  <a:lnTo>
                    <a:pt x="454" y="451"/>
                  </a:lnTo>
                  <a:lnTo>
                    <a:pt x="465" y="397"/>
                  </a:lnTo>
                  <a:lnTo>
                    <a:pt x="475" y="360"/>
                  </a:lnTo>
                  <a:lnTo>
                    <a:pt x="484" y="349"/>
                  </a:lnTo>
                  <a:lnTo>
                    <a:pt x="491" y="330"/>
                  </a:lnTo>
                  <a:lnTo>
                    <a:pt x="497" y="308"/>
                  </a:lnTo>
                  <a:lnTo>
                    <a:pt x="500" y="284"/>
                  </a:lnTo>
                  <a:lnTo>
                    <a:pt x="500" y="259"/>
                  </a:lnTo>
                  <a:lnTo>
                    <a:pt x="497" y="237"/>
                  </a:lnTo>
                  <a:lnTo>
                    <a:pt x="490" y="220"/>
                  </a:lnTo>
                  <a:lnTo>
                    <a:pt x="480" y="208"/>
                  </a:lnTo>
                  <a:lnTo>
                    <a:pt x="467" y="199"/>
                  </a:lnTo>
                  <a:lnTo>
                    <a:pt x="454" y="190"/>
                  </a:lnTo>
                  <a:lnTo>
                    <a:pt x="442" y="181"/>
                  </a:lnTo>
                  <a:lnTo>
                    <a:pt x="429" y="171"/>
                  </a:lnTo>
                  <a:lnTo>
                    <a:pt x="415" y="163"/>
                  </a:lnTo>
                  <a:lnTo>
                    <a:pt x="402" y="155"/>
                  </a:lnTo>
                  <a:lnTo>
                    <a:pt x="389" y="147"/>
                  </a:lnTo>
                  <a:lnTo>
                    <a:pt x="375" y="140"/>
                  </a:lnTo>
                  <a:lnTo>
                    <a:pt x="361" y="132"/>
                  </a:lnTo>
                  <a:lnTo>
                    <a:pt x="346" y="127"/>
                  </a:lnTo>
                  <a:lnTo>
                    <a:pt x="332" y="120"/>
                  </a:lnTo>
                  <a:lnTo>
                    <a:pt x="317" y="114"/>
                  </a:lnTo>
                  <a:lnTo>
                    <a:pt x="302" y="109"/>
                  </a:lnTo>
                  <a:lnTo>
                    <a:pt x="287" y="105"/>
                  </a:lnTo>
                  <a:lnTo>
                    <a:pt x="271" y="100"/>
                  </a:lnTo>
                  <a:lnTo>
                    <a:pt x="255" y="97"/>
                  </a:lnTo>
                  <a:lnTo>
                    <a:pt x="242" y="94"/>
                  </a:lnTo>
                  <a:lnTo>
                    <a:pt x="228" y="93"/>
                  </a:lnTo>
                  <a:lnTo>
                    <a:pt x="216" y="93"/>
                  </a:lnTo>
                  <a:lnTo>
                    <a:pt x="202" y="93"/>
                  </a:lnTo>
                  <a:lnTo>
                    <a:pt x="189" y="94"/>
                  </a:lnTo>
                  <a:lnTo>
                    <a:pt x="175" y="95"/>
                  </a:lnTo>
                  <a:lnTo>
                    <a:pt x="163" y="99"/>
                  </a:lnTo>
                  <a:lnTo>
                    <a:pt x="149" y="101"/>
                  </a:lnTo>
                  <a:lnTo>
                    <a:pt x="136" y="106"/>
                  </a:lnTo>
                  <a:lnTo>
                    <a:pt x="124" y="110"/>
                  </a:lnTo>
                  <a:lnTo>
                    <a:pt x="111" y="116"/>
                  </a:lnTo>
                  <a:lnTo>
                    <a:pt x="99" y="122"/>
                  </a:lnTo>
                  <a:lnTo>
                    <a:pt x="87" y="130"/>
                  </a:lnTo>
                  <a:lnTo>
                    <a:pt x="75" y="137"/>
                  </a:lnTo>
                  <a:lnTo>
                    <a:pt x="64" y="146"/>
                  </a:lnTo>
                  <a:lnTo>
                    <a:pt x="53" y="155"/>
                  </a:lnTo>
                  <a:lnTo>
                    <a:pt x="45" y="162"/>
                  </a:lnTo>
                  <a:lnTo>
                    <a:pt x="37" y="170"/>
                  </a:lnTo>
                  <a:lnTo>
                    <a:pt x="28" y="178"/>
                  </a:lnTo>
                  <a:lnTo>
                    <a:pt x="19" y="186"/>
                  </a:lnTo>
                  <a:lnTo>
                    <a:pt x="11" y="193"/>
                  </a:lnTo>
                  <a:lnTo>
                    <a:pt x="5" y="199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3" y="192"/>
                  </a:lnTo>
                  <a:lnTo>
                    <a:pt x="6" y="183"/>
                  </a:lnTo>
                  <a:lnTo>
                    <a:pt x="10" y="175"/>
                  </a:lnTo>
                  <a:lnTo>
                    <a:pt x="15" y="168"/>
                  </a:lnTo>
                  <a:lnTo>
                    <a:pt x="21" y="160"/>
                  </a:lnTo>
                  <a:lnTo>
                    <a:pt x="27" y="153"/>
                  </a:lnTo>
                  <a:lnTo>
                    <a:pt x="34" y="145"/>
                  </a:lnTo>
                  <a:lnTo>
                    <a:pt x="42" y="137"/>
                  </a:lnTo>
                  <a:lnTo>
                    <a:pt x="60" y="123"/>
                  </a:lnTo>
                  <a:lnTo>
                    <a:pt x="79" y="110"/>
                  </a:lnTo>
                  <a:lnTo>
                    <a:pt x="97" y="100"/>
                  </a:lnTo>
                  <a:lnTo>
                    <a:pt x="116" y="92"/>
                  </a:lnTo>
                  <a:lnTo>
                    <a:pt x="134" y="85"/>
                  </a:lnTo>
                  <a:lnTo>
                    <a:pt x="152" y="79"/>
                  </a:lnTo>
                  <a:lnTo>
                    <a:pt x="170" y="75"/>
                  </a:lnTo>
                  <a:lnTo>
                    <a:pt x="187" y="71"/>
                  </a:lnTo>
                  <a:lnTo>
                    <a:pt x="203" y="69"/>
                  </a:lnTo>
                  <a:lnTo>
                    <a:pt x="218" y="68"/>
                  </a:lnTo>
                  <a:lnTo>
                    <a:pt x="232" y="67"/>
                  </a:lnTo>
                  <a:lnTo>
                    <a:pt x="245" y="67"/>
                  </a:lnTo>
                  <a:lnTo>
                    <a:pt x="256" y="67"/>
                  </a:lnTo>
                  <a:lnTo>
                    <a:pt x="265" y="68"/>
                  </a:lnTo>
                  <a:lnTo>
                    <a:pt x="273" y="68"/>
                  </a:lnTo>
                  <a:lnTo>
                    <a:pt x="279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6" name="Freeform 60"/>
            <p:cNvSpPr>
              <a:spLocks/>
            </p:cNvSpPr>
            <p:nvPr/>
          </p:nvSpPr>
          <p:spPr bwMode="auto">
            <a:xfrm flipH="1">
              <a:off x="5506776" y="4614463"/>
              <a:ext cx="904344" cy="1133476"/>
            </a:xfrm>
            <a:custGeom>
              <a:avLst/>
              <a:gdLst>
                <a:gd name="T0" fmla="*/ 132 w 559"/>
                <a:gd name="T1" fmla="*/ 0 h 736"/>
                <a:gd name="T2" fmla="*/ 164 w 559"/>
                <a:gd name="T3" fmla="*/ 1 h 736"/>
                <a:gd name="T4" fmla="*/ 197 w 559"/>
                <a:gd name="T5" fmla="*/ 4 h 736"/>
                <a:gd name="T6" fmla="*/ 229 w 559"/>
                <a:gd name="T7" fmla="*/ 7 h 736"/>
                <a:gd name="T8" fmla="*/ 260 w 559"/>
                <a:gd name="T9" fmla="*/ 12 h 736"/>
                <a:gd name="T10" fmla="*/ 292 w 559"/>
                <a:gd name="T11" fmla="*/ 17 h 736"/>
                <a:gd name="T12" fmla="*/ 324 w 559"/>
                <a:gd name="T13" fmla="*/ 23 h 736"/>
                <a:gd name="T14" fmla="*/ 357 w 559"/>
                <a:gd name="T15" fmla="*/ 29 h 736"/>
                <a:gd name="T16" fmla="*/ 402 w 559"/>
                <a:gd name="T17" fmla="*/ 42 h 736"/>
                <a:gd name="T18" fmla="*/ 457 w 559"/>
                <a:gd name="T19" fmla="*/ 61 h 736"/>
                <a:gd name="T20" fmla="*/ 504 w 559"/>
                <a:gd name="T21" fmla="*/ 89 h 736"/>
                <a:gd name="T22" fmla="*/ 541 w 559"/>
                <a:gd name="T23" fmla="*/ 129 h 736"/>
                <a:gd name="T24" fmla="*/ 559 w 559"/>
                <a:gd name="T25" fmla="*/ 184 h 736"/>
                <a:gd name="T26" fmla="*/ 549 w 559"/>
                <a:gd name="T27" fmla="*/ 244 h 736"/>
                <a:gd name="T28" fmla="*/ 536 w 559"/>
                <a:gd name="T29" fmla="*/ 291 h 736"/>
                <a:gd name="T30" fmla="*/ 508 w 559"/>
                <a:gd name="T31" fmla="*/ 407 h 736"/>
                <a:gd name="T32" fmla="*/ 465 w 559"/>
                <a:gd name="T33" fmla="*/ 568 h 736"/>
                <a:gd name="T34" fmla="*/ 427 w 559"/>
                <a:gd name="T35" fmla="*/ 703 h 736"/>
                <a:gd name="T36" fmla="*/ 407 w 559"/>
                <a:gd name="T37" fmla="*/ 736 h 736"/>
                <a:gd name="T38" fmla="*/ 397 w 559"/>
                <a:gd name="T39" fmla="*/ 723 h 736"/>
                <a:gd name="T40" fmla="*/ 399 w 559"/>
                <a:gd name="T41" fmla="*/ 682 h 736"/>
                <a:gd name="T42" fmla="*/ 436 w 559"/>
                <a:gd name="T43" fmla="*/ 540 h 736"/>
                <a:gd name="T44" fmla="*/ 488 w 559"/>
                <a:gd name="T45" fmla="*/ 361 h 736"/>
                <a:gd name="T46" fmla="*/ 526 w 559"/>
                <a:gd name="T47" fmla="*/ 230 h 736"/>
                <a:gd name="T48" fmla="*/ 533 w 559"/>
                <a:gd name="T49" fmla="*/ 187 h 736"/>
                <a:gd name="T50" fmla="*/ 524 w 559"/>
                <a:gd name="T51" fmla="*/ 143 h 736"/>
                <a:gd name="T52" fmla="*/ 499 w 559"/>
                <a:gd name="T53" fmla="*/ 119 h 736"/>
                <a:gd name="T54" fmla="*/ 485 w 559"/>
                <a:gd name="T55" fmla="*/ 108 h 736"/>
                <a:gd name="T56" fmla="*/ 468 w 559"/>
                <a:gd name="T57" fmla="*/ 100 h 736"/>
                <a:gd name="T58" fmla="*/ 451 w 559"/>
                <a:gd name="T59" fmla="*/ 93 h 736"/>
                <a:gd name="T60" fmla="*/ 441 w 559"/>
                <a:gd name="T61" fmla="*/ 89 h 736"/>
                <a:gd name="T62" fmla="*/ 428 w 559"/>
                <a:gd name="T63" fmla="*/ 83 h 736"/>
                <a:gd name="T64" fmla="*/ 403 w 559"/>
                <a:gd name="T65" fmla="*/ 72 h 736"/>
                <a:gd name="T66" fmla="*/ 364 w 559"/>
                <a:gd name="T67" fmla="*/ 59 h 736"/>
                <a:gd name="T68" fmla="*/ 311 w 559"/>
                <a:gd name="T69" fmla="*/ 45 h 736"/>
                <a:gd name="T70" fmla="*/ 241 w 559"/>
                <a:gd name="T71" fmla="*/ 33 h 736"/>
                <a:gd name="T72" fmla="*/ 157 w 559"/>
                <a:gd name="T73" fmla="*/ 27 h 736"/>
                <a:gd name="T74" fmla="*/ 56 w 559"/>
                <a:gd name="T75" fmla="*/ 25 h 736"/>
                <a:gd name="T76" fmla="*/ 12 w 559"/>
                <a:gd name="T77" fmla="*/ 20 h 736"/>
                <a:gd name="T78" fmla="*/ 47 w 559"/>
                <a:gd name="T79" fmla="*/ 8 h 736"/>
                <a:gd name="T80" fmla="*/ 84 w 559"/>
                <a:gd name="T81" fmla="*/ 2 h 736"/>
                <a:gd name="T82" fmla="*/ 110 w 559"/>
                <a:gd name="T83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9" h="736">
                  <a:moveTo>
                    <a:pt x="116" y="0"/>
                  </a:moveTo>
                  <a:lnTo>
                    <a:pt x="132" y="0"/>
                  </a:lnTo>
                  <a:lnTo>
                    <a:pt x="148" y="0"/>
                  </a:lnTo>
                  <a:lnTo>
                    <a:pt x="164" y="1"/>
                  </a:lnTo>
                  <a:lnTo>
                    <a:pt x="180" y="2"/>
                  </a:lnTo>
                  <a:lnTo>
                    <a:pt x="197" y="4"/>
                  </a:lnTo>
                  <a:lnTo>
                    <a:pt x="213" y="6"/>
                  </a:lnTo>
                  <a:lnTo>
                    <a:pt x="229" y="7"/>
                  </a:lnTo>
                  <a:lnTo>
                    <a:pt x="245" y="9"/>
                  </a:lnTo>
                  <a:lnTo>
                    <a:pt x="260" y="12"/>
                  </a:lnTo>
                  <a:lnTo>
                    <a:pt x="276" y="15"/>
                  </a:lnTo>
                  <a:lnTo>
                    <a:pt x="292" y="17"/>
                  </a:lnTo>
                  <a:lnTo>
                    <a:pt x="308" y="21"/>
                  </a:lnTo>
                  <a:lnTo>
                    <a:pt x="324" y="23"/>
                  </a:lnTo>
                  <a:lnTo>
                    <a:pt x="341" y="27"/>
                  </a:lnTo>
                  <a:lnTo>
                    <a:pt x="357" y="29"/>
                  </a:lnTo>
                  <a:lnTo>
                    <a:pt x="373" y="32"/>
                  </a:lnTo>
                  <a:lnTo>
                    <a:pt x="402" y="42"/>
                  </a:lnTo>
                  <a:lnTo>
                    <a:pt x="429" y="51"/>
                  </a:lnTo>
                  <a:lnTo>
                    <a:pt x="457" y="61"/>
                  </a:lnTo>
                  <a:lnTo>
                    <a:pt x="481" y="73"/>
                  </a:lnTo>
                  <a:lnTo>
                    <a:pt x="504" y="89"/>
                  </a:lnTo>
                  <a:lnTo>
                    <a:pt x="525" y="106"/>
                  </a:lnTo>
                  <a:lnTo>
                    <a:pt x="541" y="129"/>
                  </a:lnTo>
                  <a:lnTo>
                    <a:pt x="555" y="156"/>
                  </a:lnTo>
                  <a:lnTo>
                    <a:pt x="559" y="184"/>
                  </a:lnTo>
                  <a:lnTo>
                    <a:pt x="556" y="214"/>
                  </a:lnTo>
                  <a:lnTo>
                    <a:pt x="549" y="244"/>
                  </a:lnTo>
                  <a:lnTo>
                    <a:pt x="541" y="273"/>
                  </a:lnTo>
                  <a:lnTo>
                    <a:pt x="536" y="291"/>
                  </a:lnTo>
                  <a:lnTo>
                    <a:pt x="525" y="339"/>
                  </a:lnTo>
                  <a:lnTo>
                    <a:pt x="508" y="407"/>
                  </a:lnTo>
                  <a:lnTo>
                    <a:pt x="487" y="486"/>
                  </a:lnTo>
                  <a:lnTo>
                    <a:pt x="465" y="568"/>
                  </a:lnTo>
                  <a:lnTo>
                    <a:pt x="444" y="643"/>
                  </a:lnTo>
                  <a:lnTo>
                    <a:pt x="427" y="703"/>
                  </a:lnTo>
                  <a:lnTo>
                    <a:pt x="415" y="736"/>
                  </a:lnTo>
                  <a:lnTo>
                    <a:pt x="407" y="736"/>
                  </a:lnTo>
                  <a:lnTo>
                    <a:pt x="402" y="731"/>
                  </a:lnTo>
                  <a:lnTo>
                    <a:pt x="397" y="723"/>
                  </a:lnTo>
                  <a:lnTo>
                    <a:pt x="395" y="713"/>
                  </a:lnTo>
                  <a:lnTo>
                    <a:pt x="399" y="682"/>
                  </a:lnTo>
                  <a:lnTo>
                    <a:pt x="414" y="621"/>
                  </a:lnTo>
                  <a:lnTo>
                    <a:pt x="436" y="540"/>
                  </a:lnTo>
                  <a:lnTo>
                    <a:pt x="461" y="449"/>
                  </a:lnTo>
                  <a:lnTo>
                    <a:pt x="488" y="361"/>
                  </a:lnTo>
                  <a:lnTo>
                    <a:pt x="510" y="283"/>
                  </a:lnTo>
                  <a:lnTo>
                    <a:pt x="526" y="230"/>
                  </a:lnTo>
                  <a:lnTo>
                    <a:pt x="532" y="210"/>
                  </a:lnTo>
                  <a:lnTo>
                    <a:pt x="533" y="187"/>
                  </a:lnTo>
                  <a:lnTo>
                    <a:pt x="531" y="164"/>
                  </a:lnTo>
                  <a:lnTo>
                    <a:pt x="524" y="143"/>
                  </a:lnTo>
                  <a:lnTo>
                    <a:pt x="506" y="126"/>
                  </a:lnTo>
                  <a:lnTo>
                    <a:pt x="499" y="119"/>
                  </a:lnTo>
                  <a:lnTo>
                    <a:pt x="493" y="114"/>
                  </a:lnTo>
                  <a:lnTo>
                    <a:pt x="485" y="108"/>
                  </a:lnTo>
                  <a:lnTo>
                    <a:pt x="476" y="104"/>
                  </a:lnTo>
                  <a:lnTo>
                    <a:pt x="468" y="100"/>
                  </a:lnTo>
                  <a:lnTo>
                    <a:pt x="459" y="97"/>
                  </a:lnTo>
                  <a:lnTo>
                    <a:pt x="451" y="93"/>
                  </a:lnTo>
                  <a:lnTo>
                    <a:pt x="442" y="90"/>
                  </a:lnTo>
                  <a:lnTo>
                    <a:pt x="441" y="89"/>
                  </a:lnTo>
                  <a:lnTo>
                    <a:pt x="436" y="86"/>
                  </a:lnTo>
                  <a:lnTo>
                    <a:pt x="428" y="83"/>
                  </a:lnTo>
                  <a:lnTo>
                    <a:pt x="417" y="77"/>
                  </a:lnTo>
                  <a:lnTo>
                    <a:pt x="403" y="72"/>
                  </a:lnTo>
                  <a:lnTo>
                    <a:pt x="384" y="65"/>
                  </a:lnTo>
                  <a:lnTo>
                    <a:pt x="364" y="59"/>
                  </a:lnTo>
                  <a:lnTo>
                    <a:pt x="338" y="52"/>
                  </a:lnTo>
                  <a:lnTo>
                    <a:pt x="311" y="45"/>
                  </a:lnTo>
                  <a:lnTo>
                    <a:pt x="277" y="39"/>
                  </a:lnTo>
                  <a:lnTo>
                    <a:pt x="241" y="33"/>
                  </a:lnTo>
                  <a:lnTo>
                    <a:pt x="201" y="29"/>
                  </a:lnTo>
                  <a:lnTo>
                    <a:pt x="157" y="27"/>
                  </a:lnTo>
                  <a:lnTo>
                    <a:pt x="109" y="24"/>
                  </a:lnTo>
                  <a:lnTo>
                    <a:pt x="56" y="25"/>
                  </a:lnTo>
                  <a:lnTo>
                    <a:pt x="0" y="28"/>
                  </a:lnTo>
                  <a:lnTo>
                    <a:pt x="12" y="20"/>
                  </a:lnTo>
                  <a:lnTo>
                    <a:pt x="28" y="14"/>
                  </a:lnTo>
                  <a:lnTo>
                    <a:pt x="47" y="8"/>
                  </a:lnTo>
                  <a:lnTo>
                    <a:pt x="65" y="5"/>
                  </a:lnTo>
                  <a:lnTo>
                    <a:pt x="84" y="2"/>
                  </a:lnTo>
                  <a:lnTo>
                    <a:pt x="99" y="1"/>
                  </a:lnTo>
                  <a:lnTo>
                    <a:pt x="11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7" name="Freeform 61"/>
            <p:cNvSpPr>
              <a:spLocks/>
            </p:cNvSpPr>
            <p:nvPr/>
          </p:nvSpPr>
          <p:spPr bwMode="auto">
            <a:xfrm flipH="1">
              <a:off x="6165655" y="5036436"/>
              <a:ext cx="810681" cy="1315202"/>
            </a:xfrm>
            <a:custGeom>
              <a:avLst/>
              <a:gdLst>
                <a:gd name="T0" fmla="*/ 34 w 501"/>
                <a:gd name="T1" fmla="*/ 29 h 855"/>
                <a:gd name="T2" fmla="*/ 102 w 501"/>
                <a:gd name="T3" fmla="*/ 41 h 855"/>
                <a:gd name="T4" fmla="*/ 180 w 501"/>
                <a:gd name="T5" fmla="*/ 47 h 855"/>
                <a:gd name="T6" fmla="*/ 245 w 501"/>
                <a:gd name="T7" fmla="*/ 50 h 855"/>
                <a:gd name="T8" fmla="*/ 271 w 501"/>
                <a:gd name="T9" fmla="*/ 24 h 855"/>
                <a:gd name="T10" fmla="*/ 301 w 501"/>
                <a:gd name="T11" fmla="*/ 1 h 855"/>
                <a:gd name="T12" fmla="*/ 304 w 501"/>
                <a:gd name="T13" fmla="*/ 8 h 855"/>
                <a:gd name="T14" fmla="*/ 268 w 501"/>
                <a:gd name="T15" fmla="*/ 87 h 855"/>
                <a:gd name="T16" fmla="*/ 235 w 501"/>
                <a:gd name="T17" fmla="*/ 242 h 855"/>
                <a:gd name="T18" fmla="*/ 184 w 501"/>
                <a:gd name="T19" fmla="*/ 479 h 855"/>
                <a:gd name="T20" fmla="*/ 233 w 501"/>
                <a:gd name="T21" fmla="*/ 542 h 855"/>
                <a:gd name="T22" fmla="*/ 320 w 501"/>
                <a:gd name="T23" fmla="*/ 566 h 855"/>
                <a:gd name="T24" fmla="*/ 380 w 501"/>
                <a:gd name="T25" fmla="*/ 545 h 855"/>
                <a:gd name="T26" fmla="*/ 423 w 501"/>
                <a:gd name="T27" fmla="*/ 523 h 855"/>
                <a:gd name="T28" fmla="*/ 412 w 501"/>
                <a:gd name="T29" fmla="*/ 543 h 855"/>
                <a:gd name="T30" fmla="*/ 313 w 501"/>
                <a:gd name="T31" fmla="*/ 590 h 855"/>
                <a:gd name="T32" fmla="*/ 252 w 501"/>
                <a:gd name="T33" fmla="*/ 576 h 855"/>
                <a:gd name="T34" fmla="*/ 212 w 501"/>
                <a:gd name="T35" fmla="*/ 553 h 855"/>
                <a:gd name="T36" fmla="*/ 186 w 501"/>
                <a:gd name="T37" fmla="*/ 561 h 855"/>
                <a:gd name="T38" fmla="*/ 180 w 501"/>
                <a:gd name="T39" fmla="*/ 600 h 855"/>
                <a:gd name="T40" fmla="*/ 205 w 501"/>
                <a:gd name="T41" fmla="*/ 645 h 855"/>
                <a:gd name="T42" fmla="*/ 217 w 501"/>
                <a:gd name="T43" fmla="*/ 673 h 855"/>
                <a:gd name="T44" fmla="*/ 199 w 501"/>
                <a:gd name="T45" fmla="*/ 660 h 855"/>
                <a:gd name="T46" fmla="*/ 182 w 501"/>
                <a:gd name="T47" fmla="*/ 645 h 855"/>
                <a:gd name="T48" fmla="*/ 180 w 501"/>
                <a:gd name="T49" fmla="*/ 671 h 855"/>
                <a:gd name="T50" fmla="*/ 213 w 501"/>
                <a:gd name="T51" fmla="*/ 689 h 855"/>
                <a:gd name="T52" fmla="*/ 266 w 501"/>
                <a:gd name="T53" fmla="*/ 755 h 855"/>
                <a:gd name="T54" fmla="*/ 332 w 501"/>
                <a:gd name="T55" fmla="*/ 823 h 855"/>
                <a:gd name="T56" fmla="*/ 404 w 501"/>
                <a:gd name="T57" fmla="*/ 821 h 855"/>
                <a:gd name="T58" fmla="*/ 460 w 501"/>
                <a:gd name="T59" fmla="*/ 802 h 855"/>
                <a:gd name="T60" fmla="*/ 453 w 501"/>
                <a:gd name="T61" fmla="*/ 751 h 855"/>
                <a:gd name="T62" fmla="*/ 407 w 501"/>
                <a:gd name="T63" fmla="*/ 710 h 855"/>
                <a:gd name="T64" fmla="*/ 379 w 501"/>
                <a:gd name="T65" fmla="*/ 669 h 855"/>
                <a:gd name="T66" fmla="*/ 354 w 501"/>
                <a:gd name="T67" fmla="*/ 635 h 855"/>
                <a:gd name="T68" fmla="*/ 291 w 501"/>
                <a:gd name="T69" fmla="*/ 652 h 855"/>
                <a:gd name="T70" fmla="*/ 250 w 501"/>
                <a:gd name="T71" fmla="*/ 684 h 855"/>
                <a:gd name="T72" fmla="*/ 269 w 501"/>
                <a:gd name="T73" fmla="*/ 649 h 855"/>
                <a:gd name="T74" fmla="*/ 321 w 501"/>
                <a:gd name="T75" fmla="*/ 616 h 855"/>
                <a:gd name="T76" fmla="*/ 377 w 501"/>
                <a:gd name="T77" fmla="*/ 626 h 855"/>
                <a:gd name="T78" fmla="*/ 411 w 501"/>
                <a:gd name="T79" fmla="*/ 677 h 855"/>
                <a:gd name="T80" fmla="*/ 456 w 501"/>
                <a:gd name="T81" fmla="*/ 724 h 855"/>
                <a:gd name="T82" fmla="*/ 496 w 501"/>
                <a:gd name="T83" fmla="*/ 777 h 855"/>
                <a:gd name="T84" fmla="*/ 486 w 501"/>
                <a:gd name="T85" fmla="*/ 818 h 855"/>
                <a:gd name="T86" fmla="*/ 450 w 501"/>
                <a:gd name="T87" fmla="*/ 839 h 855"/>
                <a:gd name="T88" fmla="*/ 419 w 501"/>
                <a:gd name="T89" fmla="*/ 848 h 855"/>
                <a:gd name="T90" fmla="*/ 392 w 501"/>
                <a:gd name="T91" fmla="*/ 853 h 855"/>
                <a:gd name="T92" fmla="*/ 361 w 501"/>
                <a:gd name="T93" fmla="*/ 855 h 855"/>
                <a:gd name="T94" fmla="*/ 335 w 501"/>
                <a:gd name="T95" fmla="*/ 851 h 855"/>
                <a:gd name="T96" fmla="*/ 312 w 501"/>
                <a:gd name="T97" fmla="*/ 841 h 855"/>
                <a:gd name="T98" fmla="*/ 293 w 501"/>
                <a:gd name="T99" fmla="*/ 823 h 855"/>
                <a:gd name="T100" fmla="*/ 206 w 501"/>
                <a:gd name="T101" fmla="*/ 711 h 855"/>
                <a:gd name="T102" fmla="*/ 155 w 501"/>
                <a:gd name="T103" fmla="*/ 679 h 855"/>
                <a:gd name="T104" fmla="*/ 157 w 501"/>
                <a:gd name="T105" fmla="*/ 616 h 855"/>
                <a:gd name="T106" fmla="*/ 156 w 501"/>
                <a:gd name="T107" fmla="*/ 560 h 855"/>
                <a:gd name="T108" fmla="*/ 159 w 501"/>
                <a:gd name="T109" fmla="*/ 522 h 855"/>
                <a:gd name="T110" fmla="*/ 152 w 501"/>
                <a:gd name="T111" fmla="*/ 448 h 855"/>
                <a:gd name="T112" fmla="*/ 172 w 501"/>
                <a:gd name="T113" fmla="*/ 342 h 855"/>
                <a:gd name="T114" fmla="*/ 218 w 501"/>
                <a:gd name="T115" fmla="*/ 149 h 855"/>
                <a:gd name="T116" fmla="*/ 221 w 501"/>
                <a:gd name="T117" fmla="*/ 77 h 855"/>
                <a:gd name="T118" fmla="*/ 165 w 501"/>
                <a:gd name="T119" fmla="*/ 76 h 855"/>
                <a:gd name="T120" fmla="*/ 100 w 501"/>
                <a:gd name="T121" fmla="*/ 70 h 855"/>
                <a:gd name="T122" fmla="*/ 32 w 501"/>
                <a:gd name="T123" fmla="*/ 5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1" h="855">
                  <a:moveTo>
                    <a:pt x="3" y="17"/>
                  </a:moveTo>
                  <a:lnTo>
                    <a:pt x="11" y="21"/>
                  </a:lnTo>
                  <a:lnTo>
                    <a:pt x="21" y="24"/>
                  </a:lnTo>
                  <a:lnTo>
                    <a:pt x="34" y="29"/>
                  </a:lnTo>
                  <a:lnTo>
                    <a:pt x="49" y="31"/>
                  </a:lnTo>
                  <a:lnTo>
                    <a:pt x="65" y="35"/>
                  </a:lnTo>
                  <a:lnTo>
                    <a:pt x="84" y="38"/>
                  </a:lnTo>
                  <a:lnTo>
                    <a:pt x="102" y="41"/>
                  </a:lnTo>
                  <a:lnTo>
                    <a:pt x="122" y="43"/>
                  </a:lnTo>
                  <a:lnTo>
                    <a:pt x="141" y="45"/>
                  </a:lnTo>
                  <a:lnTo>
                    <a:pt x="161" y="46"/>
                  </a:lnTo>
                  <a:lnTo>
                    <a:pt x="180" y="47"/>
                  </a:lnTo>
                  <a:lnTo>
                    <a:pt x="199" y="49"/>
                  </a:lnTo>
                  <a:lnTo>
                    <a:pt x="216" y="50"/>
                  </a:lnTo>
                  <a:lnTo>
                    <a:pt x="231" y="50"/>
                  </a:lnTo>
                  <a:lnTo>
                    <a:pt x="245" y="50"/>
                  </a:lnTo>
                  <a:lnTo>
                    <a:pt x="256" y="50"/>
                  </a:lnTo>
                  <a:lnTo>
                    <a:pt x="261" y="42"/>
                  </a:lnTo>
                  <a:lnTo>
                    <a:pt x="266" y="32"/>
                  </a:lnTo>
                  <a:lnTo>
                    <a:pt x="271" y="24"/>
                  </a:lnTo>
                  <a:lnTo>
                    <a:pt x="278" y="16"/>
                  </a:lnTo>
                  <a:lnTo>
                    <a:pt x="285" y="11"/>
                  </a:lnTo>
                  <a:lnTo>
                    <a:pt x="293" y="5"/>
                  </a:lnTo>
                  <a:lnTo>
                    <a:pt x="301" y="1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09" y="4"/>
                  </a:lnTo>
                  <a:lnTo>
                    <a:pt x="304" y="8"/>
                  </a:lnTo>
                  <a:lnTo>
                    <a:pt x="296" y="17"/>
                  </a:lnTo>
                  <a:lnTo>
                    <a:pt x="286" y="32"/>
                  </a:lnTo>
                  <a:lnTo>
                    <a:pt x="277" y="54"/>
                  </a:lnTo>
                  <a:lnTo>
                    <a:pt x="268" y="87"/>
                  </a:lnTo>
                  <a:lnTo>
                    <a:pt x="260" y="130"/>
                  </a:lnTo>
                  <a:lnTo>
                    <a:pt x="256" y="145"/>
                  </a:lnTo>
                  <a:lnTo>
                    <a:pt x="247" y="186"/>
                  </a:lnTo>
                  <a:lnTo>
                    <a:pt x="235" y="242"/>
                  </a:lnTo>
                  <a:lnTo>
                    <a:pt x="221" y="308"/>
                  </a:lnTo>
                  <a:lnTo>
                    <a:pt x="206" y="375"/>
                  </a:lnTo>
                  <a:lnTo>
                    <a:pt x="193" y="434"/>
                  </a:lnTo>
                  <a:lnTo>
                    <a:pt x="184" y="479"/>
                  </a:lnTo>
                  <a:lnTo>
                    <a:pt x="179" y="501"/>
                  </a:lnTo>
                  <a:lnTo>
                    <a:pt x="195" y="515"/>
                  </a:lnTo>
                  <a:lnTo>
                    <a:pt x="214" y="529"/>
                  </a:lnTo>
                  <a:lnTo>
                    <a:pt x="233" y="542"/>
                  </a:lnTo>
                  <a:lnTo>
                    <a:pt x="254" y="553"/>
                  </a:lnTo>
                  <a:lnTo>
                    <a:pt x="275" y="561"/>
                  </a:lnTo>
                  <a:lnTo>
                    <a:pt x="298" y="566"/>
                  </a:lnTo>
                  <a:lnTo>
                    <a:pt x="320" y="566"/>
                  </a:lnTo>
                  <a:lnTo>
                    <a:pt x="343" y="560"/>
                  </a:lnTo>
                  <a:lnTo>
                    <a:pt x="357" y="554"/>
                  </a:lnTo>
                  <a:lnTo>
                    <a:pt x="368" y="550"/>
                  </a:lnTo>
                  <a:lnTo>
                    <a:pt x="380" y="545"/>
                  </a:lnTo>
                  <a:lnTo>
                    <a:pt x="389" y="540"/>
                  </a:lnTo>
                  <a:lnTo>
                    <a:pt x="399" y="536"/>
                  </a:lnTo>
                  <a:lnTo>
                    <a:pt x="411" y="530"/>
                  </a:lnTo>
                  <a:lnTo>
                    <a:pt x="423" y="523"/>
                  </a:lnTo>
                  <a:lnTo>
                    <a:pt x="438" y="514"/>
                  </a:lnTo>
                  <a:lnTo>
                    <a:pt x="436" y="519"/>
                  </a:lnTo>
                  <a:lnTo>
                    <a:pt x="427" y="529"/>
                  </a:lnTo>
                  <a:lnTo>
                    <a:pt x="412" y="543"/>
                  </a:lnTo>
                  <a:lnTo>
                    <a:pt x="391" y="558"/>
                  </a:lnTo>
                  <a:lnTo>
                    <a:pt x="367" y="572"/>
                  </a:lnTo>
                  <a:lnTo>
                    <a:pt x="341" y="583"/>
                  </a:lnTo>
                  <a:lnTo>
                    <a:pt x="313" y="590"/>
                  </a:lnTo>
                  <a:lnTo>
                    <a:pt x="284" y="589"/>
                  </a:lnTo>
                  <a:lnTo>
                    <a:pt x="273" y="585"/>
                  </a:lnTo>
                  <a:lnTo>
                    <a:pt x="262" y="582"/>
                  </a:lnTo>
                  <a:lnTo>
                    <a:pt x="252" y="576"/>
                  </a:lnTo>
                  <a:lnTo>
                    <a:pt x="243" y="570"/>
                  </a:lnTo>
                  <a:lnTo>
                    <a:pt x="232" y="565"/>
                  </a:lnTo>
                  <a:lnTo>
                    <a:pt x="222" y="559"/>
                  </a:lnTo>
                  <a:lnTo>
                    <a:pt x="212" y="553"/>
                  </a:lnTo>
                  <a:lnTo>
                    <a:pt x="200" y="548"/>
                  </a:lnTo>
                  <a:lnTo>
                    <a:pt x="195" y="551"/>
                  </a:lnTo>
                  <a:lnTo>
                    <a:pt x="191" y="555"/>
                  </a:lnTo>
                  <a:lnTo>
                    <a:pt x="186" y="561"/>
                  </a:lnTo>
                  <a:lnTo>
                    <a:pt x="184" y="567"/>
                  </a:lnTo>
                  <a:lnTo>
                    <a:pt x="180" y="578"/>
                  </a:lnTo>
                  <a:lnTo>
                    <a:pt x="179" y="590"/>
                  </a:lnTo>
                  <a:lnTo>
                    <a:pt x="180" y="600"/>
                  </a:lnTo>
                  <a:lnTo>
                    <a:pt x="184" y="611"/>
                  </a:lnTo>
                  <a:lnTo>
                    <a:pt x="189" y="621"/>
                  </a:lnTo>
                  <a:lnTo>
                    <a:pt x="195" y="633"/>
                  </a:lnTo>
                  <a:lnTo>
                    <a:pt x="205" y="645"/>
                  </a:lnTo>
                  <a:lnTo>
                    <a:pt x="215" y="659"/>
                  </a:lnTo>
                  <a:lnTo>
                    <a:pt x="217" y="664"/>
                  </a:lnTo>
                  <a:lnTo>
                    <a:pt x="218" y="669"/>
                  </a:lnTo>
                  <a:lnTo>
                    <a:pt x="217" y="673"/>
                  </a:lnTo>
                  <a:lnTo>
                    <a:pt x="212" y="674"/>
                  </a:lnTo>
                  <a:lnTo>
                    <a:pt x="207" y="671"/>
                  </a:lnTo>
                  <a:lnTo>
                    <a:pt x="203" y="666"/>
                  </a:lnTo>
                  <a:lnTo>
                    <a:pt x="199" y="660"/>
                  </a:lnTo>
                  <a:lnTo>
                    <a:pt x="195" y="656"/>
                  </a:lnTo>
                  <a:lnTo>
                    <a:pt x="191" y="651"/>
                  </a:lnTo>
                  <a:lnTo>
                    <a:pt x="186" y="648"/>
                  </a:lnTo>
                  <a:lnTo>
                    <a:pt x="182" y="645"/>
                  </a:lnTo>
                  <a:lnTo>
                    <a:pt x="176" y="645"/>
                  </a:lnTo>
                  <a:lnTo>
                    <a:pt x="174" y="656"/>
                  </a:lnTo>
                  <a:lnTo>
                    <a:pt x="175" y="664"/>
                  </a:lnTo>
                  <a:lnTo>
                    <a:pt x="180" y="671"/>
                  </a:lnTo>
                  <a:lnTo>
                    <a:pt x="187" y="675"/>
                  </a:lnTo>
                  <a:lnTo>
                    <a:pt x="195" y="680"/>
                  </a:lnTo>
                  <a:lnTo>
                    <a:pt x="205" y="684"/>
                  </a:lnTo>
                  <a:lnTo>
                    <a:pt x="213" y="689"/>
                  </a:lnTo>
                  <a:lnTo>
                    <a:pt x="220" y="694"/>
                  </a:lnTo>
                  <a:lnTo>
                    <a:pt x="237" y="711"/>
                  </a:lnTo>
                  <a:lnTo>
                    <a:pt x="252" y="733"/>
                  </a:lnTo>
                  <a:lnTo>
                    <a:pt x="266" y="755"/>
                  </a:lnTo>
                  <a:lnTo>
                    <a:pt x="278" y="777"/>
                  </a:lnTo>
                  <a:lnTo>
                    <a:pt x="293" y="796"/>
                  </a:lnTo>
                  <a:lnTo>
                    <a:pt x="311" y="812"/>
                  </a:lnTo>
                  <a:lnTo>
                    <a:pt x="332" y="823"/>
                  </a:lnTo>
                  <a:lnTo>
                    <a:pt x="360" y="825"/>
                  </a:lnTo>
                  <a:lnTo>
                    <a:pt x="375" y="824"/>
                  </a:lnTo>
                  <a:lnTo>
                    <a:pt x="389" y="824"/>
                  </a:lnTo>
                  <a:lnTo>
                    <a:pt x="404" y="821"/>
                  </a:lnTo>
                  <a:lnTo>
                    <a:pt x="419" y="819"/>
                  </a:lnTo>
                  <a:lnTo>
                    <a:pt x="434" y="815"/>
                  </a:lnTo>
                  <a:lnTo>
                    <a:pt x="448" y="809"/>
                  </a:lnTo>
                  <a:lnTo>
                    <a:pt x="460" y="802"/>
                  </a:lnTo>
                  <a:lnTo>
                    <a:pt x="473" y="793"/>
                  </a:lnTo>
                  <a:lnTo>
                    <a:pt x="470" y="777"/>
                  </a:lnTo>
                  <a:lnTo>
                    <a:pt x="463" y="764"/>
                  </a:lnTo>
                  <a:lnTo>
                    <a:pt x="453" y="751"/>
                  </a:lnTo>
                  <a:lnTo>
                    <a:pt x="442" y="740"/>
                  </a:lnTo>
                  <a:lnTo>
                    <a:pt x="430" y="730"/>
                  </a:lnTo>
                  <a:lnTo>
                    <a:pt x="419" y="720"/>
                  </a:lnTo>
                  <a:lnTo>
                    <a:pt x="407" y="710"/>
                  </a:lnTo>
                  <a:lnTo>
                    <a:pt x="397" y="698"/>
                  </a:lnTo>
                  <a:lnTo>
                    <a:pt x="389" y="690"/>
                  </a:lnTo>
                  <a:lnTo>
                    <a:pt x="383" y="681"/>
                  </a:lnTo>
                  <a:lnTo>
                    <a:pt x="379" y="669"/>
                  </a:lnTo>
                  <a:lnTo>
                    <a:pt x="375" y="659"/>
                  </a:lnTo>
                  <a:lnTo>
                    <a:pt x="370" y="649"/>
                  </a:lnTo>
                  <a:lnTo>
                    <a:pt x="364" y="641"/>
                  </a:lnTo>
                  <a:lnTo>
                    <a:pt x="354" y="635"/>
                  </a:lnTo>
                  <a:lnTo>
                    <a:pt x="341" y="634"/>
                  </a:lnTo>
                  <a:lnTo>
                    <a:pt x="323" y="636"/>
                  </a:lnTo>
                  <a:lnTo>
                    <a:pt x="306" y="643"/>
                  </a:lnTo>
                  <a:lnTo>
                    <a:pt x="291" y="652"/>
                  </a:lnTo>
                  <a:lnTo>
                    <a:pt x="277" y="661"/>
                  </a:lnTo>
                  <a:lnTo>
                    <a:pt x="265" y="672"/>
                  </a:lnTo>
                  <a:lnTo>
                    <a:pt x="255" y="679"/>
                  </a:lnTo>
                  <a:lnTo>
                    <a:pt x="250" y="684"/>
                  </a:lnTo>
                  <a:lnTo>
                    <a:pt x="247" y="684"/>
                  </a:lnTo>
                  <a:lnTo>
                    <a:pt x="252" y="672"/>
                  </a:lnTo>
                  <a:lnTo>
                    <a:pt x="260" y="659"/>
                  </a:lnTo>
                  <a:lnTo>
                    <a:pt x="269" y="649"/>
                  </a:lnTo>
                  <a:lnTo>
                    <a:pt x="281" y="638"/>
                  </a:lnTo>
                  <a:lnTo>
                    <a:pt x="293" y="629"/>
                  </a:lnTo>
                  <a:lnTo>
                    <a:pt x="307" y="622"/>
                  </a:lnTo>
                  <a:lnTo>
                    <a:pt x="321" y="616"/>
                  </a:lnTo>
                  <a:lnTo>
                    <a:pt x="336" y="612"/>
                  </a:lnTo>
                  <a:lnTo>
                    <a:pt x="352" y="613"/>
                  </a:lnTo>
                  <a:lnTo>
                    <a:pt x="366" y="618"/>
                  </a:lnTo>
                  <a:lnTo>
                    <a:pt x="377" y="626"/>
                  </a:lnTo>
                  <a:lnTo>
                    <a:pt x="388" y="637"/>
                  </a:lnTo>
                  <a:lnTo>
                    <a:pt x="396" y="650"/>
                  </a:lnTo>
                  <a:lnTo>
                    <a:pt x="404" y="664"/>
                  </a:lnTo>
                  <a:lnTo>
                    <a:pt x="411" y="677"/>
                  </a:lnTo>
                  <a:lnTo>
                    <a:pt x="419" y="690"/>
                  </a:lnTo>
                  <a:lnTo>
                    <a:pt x="430" y="702"/>
                  </a:lnTo>
                  <a:lnTo>
                    <a:pt x="443" y="713"/>
                  </a:lnTo>
                  <a:lnTo>
                    <a:pt x="456" y="724"/>
                  </a:lnTo>
                  <a:lnTo>
                    <a:pt x="468" y="735"/>
                  </a:lnTo>
                  <a:lnTo>
                    <a:pt x="480" y="748"/>
                  </a:lnTo>
                  <a:lnTo>
                    <a:pt x="489" y="762"/>
                  </a:lnTo>
                  <a:lnTo>
                    <a:pt x="496" y="777"/>
                  </a:lnTo>
                  <a:lnTo>
                    <a:pt x="501" y="793"/>
                  </a:lnTo>
                  <a:lnTo>
                    <a:pt x="497" y="802"/>
                  </a:lnTo>
                  <a:lnTo>
                    <a:pt x="493" y="810"/>
                  </a:lnTo>
                  <a:lnTo>
                    <a:pt x="486" y="818"/>
                  </a:lnTo>
                  <a:lnTo>
                    <a:pt x="479" y="824"/>
                  </a:lnTo>
                  <a:lnTo>
                    <a:pt x="470" y="830"/>
                  </a:lnTo>
                  <a:lnTo>
                    <a:pt x="460" y="834"/>
                  </a:lnTo>
                  <a:lnTo>
                    <a:pt x="450" y="839"/>
                  </a:lnTo>
                  <a:lnTo>
                    <a:pt x="440" y="842"/>
                  </a:lnTo>
                  <a:lnTo>
                    <a:pt x="433" y="844"/>
                  </a:lnTo>
                  <a:lnTo>
                    <a:pt x="426" y="846"/>
                  </a:lnTo>
                  <a:lnTo>
                    <a:pt x="419" y="848"/>
                  </a:lnTo>
                  <a:lnTo>
                    <a:pt x="412" y="849"/>
                  </a:lnTo>
                  <a:lnTo>
                    <a:pt x="405" y="850"/>
                  </a:lnTo>
                  <a:lnTo>
                    <a:pt x="398" y="851"/>
                  </a:lnTo>
                  <a:lnTo>
                    <a:pt x="392" y="853"/>
                  </a:lnTo>
                  <a:lnTo>
                    <a:pt x="385" y="854"/>
                  </a:lnTo>
                  <a:lnTo>
                    <a:pt x="377" y="855"/>
                  </a:lnTo>
                  <a:lnTo>
                    <a:pt x="369" y="855"/>
                  </a:lnTo>
                  <a:lnTo>
                    <a:pt x="361" y="855"/>
                  </a:lnTo>
                  <a:lnTo>
                    <a:pt x="354" y="855"/>
                  </a:lnTo>
                  <a:lnTo>
                    <a:pt x="347" y="854"/>
                  </a:lnTo>
                  <a:lnTo>
                    <a:pt x="341" y="853"/>
                  </a:lnTo>
                  <a:lnTo>
                    <a:pt x="335" y="851"/>
                  </a:lnTo>
                  <a:lnTo>
                    <a:pt x="329" y="849"/>
                  </a:lnTo>
                  <a:lnTo>
                    <a:pt x="323" y="847"/>
                  </a:lnTo>
                  <a:lnTo>
                    <a:pt x="318" y="843"/>
                  </a:lnTo>
                  <a:lnTo>
                    <a:pt x="312" y="841"/>
                  </a:lnTo>
                  <a:lnTo>
                    <a:pt x="307" y="836"/>
                  </a:lnTo>
                  <a:lnTo>
                    <a:pt x="303" y="833"/>
                  </a:lnTo>
                  <a:lnTo>
                    <a:pt x="298" y="828"/>
                  </a:lnTo>
                  <a:lnTo>
                    <a:pt x="293" y="823"/>
                  </a:lnTo>
                  <a:lnTo>
                    <a:pt x="289" y="817"/>
                  </a:lnTo>
                  <a:lnTo>
                    <a:pt x="228" y="734"/>
                  </a:lnTo>
                  <a:lnTo>
                    <a:pt x="218" y="721"/>
                  </a:lnTo>
                  <a:lnTo>
                    <a:pt x="206" y="711"/>
                  </a:lnTo>
                  <a:lnTo>
                    <a:pt x="192" y="703"/>
                  </a:lnTo>
                  <a:lnTo>
                    <a:pt x="177" y="696"/>
                  </a:lnTo>
                  <a:lnTo>
                    <a:pt x="164" y="688"/>
                  </a:lnTo>
                  <a:lnTo>
                    <a:pt x="155" y="679"/>
                  </a:lnTo>
                  <a:lnTo>
                    <a:pt x="149" y="667"/>
                  </a:lnTo>
                  <a:lnTo>
                    <a:pt x="150" y="651"/>
                  </a:lnTo>
                  <a:lnTo>
                    <a:pt x="155" y="633"/>
                  </a:lnTo>
                  <a:lnTo>
                    <a:pt x="157" y="616"/>
                  </a:lnTo>
                  <a:lnTo>
                    <a:pt x="156" y="603"/>
                  </a:lnTo>
                  <a:lnTo>
                    <a:pt x="153" y="586"/>
                  </a:lnTo>
                  <a:lnTo>
                    <a:pt x="153" y="575"/>
                  </a:lnTo>
                  <a:lnTo>
                    <a:pt x="156" y="560"/>
                  </a:lnTo>
                  <a:lnTo>
                    <a:pt x="162" y="546"/>
                  </a:lnTo>
                  <a:lnTo>
                    <a:pt x="169" y="532"/>
                  </a:lnTo>
                  <a:lnTo>
                    <a:pt x="165" y="527"/>
                  </a:lnTo>
                  <a:lnTo>
                    <a:pt x="159" y="522"/>
                  </a:lnTo>
                  <a:lnTo>
                    <a:pt x="150" y="519"/>
                  </a:lnTo>
                  <a:lnTo>
                    <a:pt x="145" y="514"/>
                  </a:lnTo>
                  <a:lnTo>
                    <a:pt x="147" y="481"/>
                  </a:lnTo>
                  <a:lnTo>
                    <a:pt x="152" y="448"/>
                  </a:lnTo>
                  <a:lnTo>
                    <a:pt x="157" y="416"/>
                  </a:lnTo>
                  <a:lnTo>
                    <a:pt x="164" y="383"/>
                  </a:lnTo>
                  <a:lnTo>
                    <a:pt x="167" y="372"/>
                  </a:lnTo>
                  <a:lnTo>
                    <a:pt x="172" y="342"/>
                  </a:lnTo>
                  <a:lnTo>
                    <a:pt x="182" y="301"/>
                  </a:lnTo>
                  <a:lnTo>
                    <a:pt x="193" y="250"/>
                  </a:lnTo>
                  <a:lnTo>
                    <a:pt x="206" y="198"/>
                  </a:lnTo>
                  <a:lnTo>
                    <a:pt x="218" y="149"/>
                  </a:lnTo>
                  <a:lnTo>
                    <a:pt x="231" y="106"/>
                  </a:lnTo>
                  <a:lnTo>
                    <a:pt x="241" y="77"/>
                  </a:lnTo>
                  <a:lnTo>
                    <a:pt x="232" y="77"/>
                  </a:lnTo>
                  <a:lnTo>
                    <a:pt x="221" y="77"/>
                  </a:lnTo>
                  <a:lnTo>
                    <a:pt x="208" y="77"/>
                  </a:lnTo>
                  <a:lnTo>
                    <a:pt x="195" y="77"/>
                  </a:lnTo>
                  <a:lnTo>
                    <a:pt x="180" y="77"/>
                  </a:lnTo>
                  <a:lnTo>
                    <a:pt x="165" y="76"/>
                  </a:lnTo>
                  <a:lnTo>
                    <a:pt x="149" y="76"/>
                  </a:lnTo>
                  <a:lnTo>
                    <a:pt x="133" y="74"/>
                  </a:lnTo>
                  <a:lnTo>
                    <a:pt x="117" y="73"/>
                  </a:lnTo>
                  <a:lnTo>
                    <a:pt x="100" y="70"/>
                  </a:lnTo>
                  <a:lnTo>
                    <a:pt x="83" y="67"/>
                  </a:lnTo>
                  <a:lnTo>
                    <a:pt x="65" y="62"/>
                  </a:lnTo>
                  <a:lnTo>
                    <a:pt x="49" y="58"/>
                  </a:lnTo>
                  <a:lnTo>
                    <a:pt x="32" y="53"/>
                  </a:lnTo>
                  <a:lnTo>
                    <a:pt x="16" y="46"/>
                  </a:lnTo>
                  <a:lnTo>
                    <a:pt x="0" y="3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8" name="Freeform 62"/>
            <p:cNvSpPr>
              <a:spLocks/>
            </p:cNvSpPr>
            <p:nvPr/>
          </p:nvSpPr>
          <p:spPr bwMode="auto">
            <a:xfrm flipH="1">
              <a:off x="6747020" y="5674017"/>
              <a:ext cx="1085213" cy="403494"/>
            </a:xfrm>
            <a:custGeom>
              <a:avLst/>
              <a:gdLst>
                <a:gd name="T0" fmla="*/ 87 w 672"/>
                <a:gd name="T1" fmla="*/ 12 h 262"/>
                <a:gd name="T2" fmla="*/ 56 w 672"/>
                <a:gd name="T3" fmla="*/ 22 h 262"/>
                <a:gd name="T4" fmla="*/ 93 w 672"/>
                <a:gd name="T5" fmla="*/ 55 h 262"/>
                <a:gd name="T6" fmla="*/ 201 w 672"/>
                <a:gd name="T7" fmla="*/ 111 h 262"/>
                <a:gd name="T8" fmla="*/ 267 w 672"/>
                <a:gd name="T9" fmla="*/ 137 h 262"/>
                <a:gd name="T10" fmla="*/ 328 w 672"/>
                <a:gd name="T11" fmla="*/ 152 h 262"/>
                <a:gd name="T12" fmla="*/ 391 w 672"/>
                <a:gd name="T13" fmla="*/ 162 h 262"/>
                <a:gd name="T14" fmla="*/ 453 w 672"/>
                <a:gd name="T15" fmla="*/ 169 h 262"/>
                <a:gd name="T16" fmla="*/ 525 w 672"/>
                <a:gd name="T17" fmla="*/ 174 h 262"/>
                <a:gd name="T18" fmla="*/ 588 w 672"/>
                <a:gd name="T19" fmla="*/ 174 h 262"/>
                <a:gd name="T20" fmla="*/ 633 w 672"/>
                <a:gd name="T21" fmla="*/ 172 h 262"/>
                <a:gd name="T22" fmla="*/ 654 w 672"/>
                <a:gd name="T23" fmla="*/ 170 h 262"/>
                <a:gd name="T24" fmla="*/ 671 w 672"/>
                <a:gd name="T25" fmla="*/ 183 h 262"/>
                <a:gd name="T26" fmla="*/ 630 w 672"/>
                <a:gd name="T27" fmla="*/ 194 h 262"/>
                <a:gd name="T28" fmla="*/ 556 w 672"/>
                <a:gd name="T29" fmla="*/ 194 h 262"/>
                <a:gd name="T30" fmla="*/ 479 w 672"/>
                <a:gd name="T31" fmla="*/ 191 h 262"/>
                <a:gd name="T32" fmla="*/ 418 w 672"/>
                <a:gd name="T33" fmla="*/ 185 h 262"/>
                <a:gd name="T34" fmla="*/ 344 w 672"/>
                <a:gd name="T35" fmla="*/ 172 h 262"/>
                <a:gd name="T36" fmla="*/ 261 w 672"/>
                <a:gd name="T37" fmla="*/ 153 h 262"/>
                <a:gd name="T38" fmla="*/ 212 w 672"/>
                <a:gd name="T39" fmla="*/ 136 h 262"/>
                <a:gd name="T40" fmla="*/ 151 w 672"/>
                <a:gd name="T41" fmla="*/ 106 h 262"/>
                <a:gd name="T42" fmla="*/ 87 w 672"/>
                <a:gd name="T43" fmla="*/ 72 h 262"/>
                <a:gd name="T44" fmla="*/ 43 w 672"/>
                <a:gd name="T45" fmla="*/ 43 h 262"/>
                <a:gd name="T46" fmla="*/ 20 w 672"/>
                <a:gd name="T47" fmla="*/ 63 h 262"/>
                <a:gd name="T48" fmla="*/ 57 w 672"/>
                <a:gd name="T49" fmla="*/ 105 h 262"/>
                <a:gd name="T50" fmla="*/ 132 w 672"/>
                <a:gd name="T51" fmla="*/ 145 h 262"/>
                <a:gd name="T52" fmla="*/ 218 w 672"/>
                <a:gd name="T53" fmla="*/ 183 h 262"/>
                <a:gd name="T54" fmla="*/ 294 w 672"/>
                <a:gd name="T55" fmla="*/ 209 h 262"/>
                <a:gd name="T56" fmla="*/ 352 w 672"/>
                <a:gd name="T57" fmla="*/ 223 h 262"/>
                <a:gd name="T58" fmla="*/ 420 w 672"/>
                <a:gd name="T59" fmla="*/ 232 h 262"/>
                <a:gd name="T60" fmla="*/ 490 w 672"/>
                <a:gd name="T61" fmla="*/ 238 h 262"/>
                <a:gd name="T62" fmla="*/ 552 w 672"/>
                <a:gd name="T63" fmla="*/ 240 h 262"/>
                <a:gd name="T64" fmla="*/ 597 w 672"/>
                <a:gd name="T65" fmla="*/ 237 h 262"/>
                <a:gd name="T66" fmla="*/ 665 w 672"/>
                <a:gd name="T67" fmla="*/ 236 h 262"/>
                <a:gd name="T68" fmla="*/ 619 w 672"/>
                <a:gd name="T69" fmla="*/ 255 h 262"/>
                <a:gd name="T70" fmla="*/ 547 w 672"/>
                <a:gd name="T71" fmla="*/ 262 h 262"/>
                <a:gd name="T72" fmla="*/ 506 w 672"/>
                <a:gd name="T73" fmla="*/ 262 h 262"/>
                <a:gd name="T74" fmla="*/ 455 w 672"/>
                <a:gd name="T75" fmla="*/ 260 h 262"/>
                <a:gd name="T76" fmla="*/ 404 w 672"/>
                <a:gd name="T77" fmla="*/ 255 h 262"/>
                <a:gd name="T78" fmla="*/ 358 w 672"/>
                <a:gd name="T79" fmla="*/ 248 h 262"/>
                <a:gd name="T80" fmla="*/ 303 w 672"/>
                <a:gd name="T81" fmla="*/ 235 h 262"/>
                <a:gd name="T82" fmla="*/ 205 w 672"/>
                <a:gd name="T83" fmla="*/ 198 h 262"/>
                <a:gd name="T84" fmla="*/ 96 w 672"/>
                <a:gd name="T85" fmla="*/ 147 h 262"/>
                <a:gd name="T86" fmla="*/ 12 w 672"/>
                <a:gd name="T87" fmla="*/ 94 h 262"/>
                <a:gd name="T88" fmla="*/ 9 w 672"/>
                <a:gd name="T89" fmla="*/ 49 h 262"/>
                <a:gd name="T90" fmla="*/ 30 w 672"/>
                <a:gd name="T91" fmla="*/ 12 h 262"/>
                <a:gd name="T92" fmla="*/ 64 w 672"/>
                <a:gd name="T93" fmla="*/ 1 h 262"/>
                <a:gd name="T94" fmla="*/ 96 w 672"/>
                <a:gd name="T95" fmla="*/ 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2" h="262">
                  <a:moveTo>
                    <a:pt x="101" y="12"/>
                  </a:moveTo>
                  <a:lnTo>
                    <a:pt x="99" y="12"/>
                  </a:lnTo>
                  <a:lnTo>
                    <a:pt x="94" y="12"/>
                  </a:lnTo>
                  <a:lnTo>
                    <a:pt x="87" y="12"/>
                  </a:lnTo>
                  <a:lnTo>
                    <a:pt x="79" y="14"/>
                  </a:lnTo>
                  <a:lnTo>
                    <a:pt x="70" y="15"/>
                  </a:lnTo>
                  <a:lnTo>
                    <a:pt x="62" y="18"/>
                  </a:lnTo>
                  <a:lnTo>
                    <a:pt x="56" y="22"/>
                  </a:lnTo>
                  <a:lnTo>
                    <a:pt x="51" y="26"/>
                  </a:lnTo>
                  <a:lnTo>
                    <a:pt x="57" y="32"/>
                  </a:lnTo>
                  <a:lnTo>
                    <a:pt x="72" y="42"/>
                  </a:lnTo>
                  <a:lnTo>
                    <a:pt x="93" y="55"/>
                  </a:lnTo>
                  <a:lnTo>
                    <a:pt x="119" y="70"/>
                  </a:lnTo>
                  <a:lnTo>
                    <a:pt x="147" y="85"/>
                  </a:lnTo>
                  <a:lnTo>
                    <a:pt x="175" y="99"/>
                  </a:lnTo>
                  <a:lnTo>
                    <a:pt x="201" y="111"/>
                  </a:lnTo>
                  <a:lnTo>
                    <a:pt x="224" y="122"/>
                  </a:lnTo>
                  <a:lnTo>
                    <a:pt x="238" y="128"/>
                  </a:lnTo>
                  <a:lnTo>
                    <a:pt x="253" y="132"/>
                  </a:lnTo>
                  <a:lnTo>
                    <a:pt x="267" y="137"/>
                  </a:lnTo>
                  <a:lnTo>
                    <a:pt x="282" y="141"/>
                  </a:lnTo>
                  <a:lnTo>
                    <a:pt x="297" y="145"/>
                  </a:lnTo>
                  <a:lnTo>
                    <a:pt x="313" y="148"/>
                  </a:lnTo>
                  <a:lnTo>
                    <a:pt x="328" y="152"/>
                  </a:lnTo>
                  <a:lnTo>
                    <a:pt x="344" y="154"/>
                  </a:lnTo>
                  <a:lnTo>
                    <a:pt x="359" y="158"/>
                  </a:lnTo>
                  <a:lnTo>
                    <a:pt x="375" y="160"/>
                  </a:lnTo>
                  <a:lnTo>
                    <a:pt x="391" y="162"/>
                  </a:lnTo>
                  <a:lnTo>
                    <a:pt x="406" y="164"/>
                  </a:lnTo>
                  <a:lnTo>
                    <a:pt x="422" y="166"/>
                  </a:lnTo>
                  <a:lnTo>
                    <a:pt x="437" y="168"/>
                  </a:lnTo>
                  <a:lnTo>
                    <a:pt x="453" y="169"/>
                  </a:lnTo>
                  <a:lnTo>
                    <a:pt x="468" y="170"/>
                  </a:lnTo>
                  <a:lnTo>
                    <a:pt x="488" y="171"/>
                  </a:lnTo>
                  <a:lnTo>
                    <a:pt x="506" y="172"/>
                  </a:lnTo>
                  <a:lnTo>
                    <a:pt x="525" y="174"/>
                  </a:lnTo>
                  <a:lnTo>
                    <a:pt x="542" y="174"/>
                  </a:lnTo>
                  <a:lnTo>
                    <a:pt x="558" y="175"/>
                  </a:lnTo>
                  <a:lnTo>
                    <a:pt x="573" y="175"/>
                  </a:lnTo>
                  <a:lnTo>
                    <a:pt x="588" y="174"/>
                  </a:lnTo>
                  <a:lnTo>
                    <a:pt x="601" y="174"/>
                  </a:lnTo>
                  <a:lnTo>
                    <a:pt x="614" y="174"/>
                  </a:lnTo>
                  <a:lnTo>
                    <a:pt x="624" y="172"/>
                  </a:lnTo>
                  <a:lnTo>
                    <a:pt x="633" y="172"/>
                  </a:lnTo>
                  <a:lnTo>
                    <a:pt x="640" y="171"/>
                  </a:lnTo>
                  <a:lnTo>
                    <a:pt x="647" y="171"/>
                  </a:lnTo>
                  <a:lnTo>
                    <a:pt x="652" y="170"/>
                  </a:lnTo>
                  <a:lnTo>
                    <a:pt x="654" y="170"/>
                  </a:lnTo>
                  <a:lnTo>
                    <a:pt x="655" y="170"/>
                  </a:lnTo>
                  <a:lnTo>
                    <a:pt x="661" y="172"/>
                  </a:lnTo>
                  <a:lnTo>
                    <a:pt x="667" y="177"/>
                  </a:lnTo>
                  <a:lnTo>
                    <a:pt x="671" y="183"/>
                  </a:lnTo>
                  <a:lnTo>
                    <a:pt x="672" y="191"/>
                  </a:lnTo>
                  <a:lnTo>
                    <a:pt x="660" y="192"/>
                  </a:lnTo>
                  <a:lnTo>
                    <a:pt x="646" y="193"/>
                  </a:lnTo>
                  <a:lnTo>
                    <a:pt x="630" y="194"/>
                  </a:lnTo>
                  <a:lnTo>
                    <a:pt x="612" y="194"/>
                  </a:lnTo>
                  <a:lnTo>
                    <a:pt x="594" y="194"/>
                  </a:lnTo>
                  <a:lnTo>
                    <a:pt x="576" y="194"/>
                  </a:lnTo>
                  <a:lnTo>
                    <a:pt x="556" y="194"/>
                  </a:lnTo>
                  <a:lnTo>
                    <a:pt x="536" y="193"/>
                  </a:lnTo>
                  <a:lnTo>
                    <a:pt x="517" y="193"/>
                  </a:lnTo>
                  <a:lnTo>
                    <a:pt x="497" y="192"/>
                  </a:lnTo>
                  <a:lnTo>
                    <a:pt x="479" y="191"/>
                  </a:lnTo>
                  <a:lnTo>
                    <a:pt x="461" y="190"/>
                  </a:lnTo>
                  <a:lnTo>
                    <a:pt x="445" y="189"/>
                  </a:lnTo>
                  <a:lnTo>
                    <a:pt x="430" y="187"/>
                  </a:lnTo>
                  <a:lnTo>
                    <a:pt x="418" y="185"/>
                  </a:lnTo>
                  <a:lnTo>
                    <a:pt x="407" y="184"/>
                  </a:lnTo>
                  <a:lnTo>
                    <a:pt x="388" y="181"/>
                  </a:lnTo>
                  <a:lnTo>
                    <a:pt x="366" y="177"/>
                  </a:lnTo>
                  <a:lnTo>
                    <a:pt x="344" y="172"/>
                  </a:lnTo>
                  <a:lnTo>
                    <a:pt x="322" y="168"/>
                  </a:lnTo>
                  <a:lnTo>
                    <a:pt x="300" y="163"/>
                  </a:lnTo>
                  <a:lnTo>
                    <a:pt x="280" y="159"/>
                  </a:lnTo>
                  <a:lnTo>
                    <a:pt x="261" y="153"/>
                  </a:lnTo>
                  <a:lnTo>
                    <a:pt x="244" y="148"/>
                  </a:lnTo>
                  <a:lnTo>
                    <a:pt x="235" y="145"/>
                  </a:lnTo>
                  <a:lnTo>
                    <a:pt x="224" y="141"/>
                  </a:lnTo>
                  <a:lnTo>
                    <a:pt x="212" y="136"/>
                  </a:lnTo>
                  <a:lnTo>
                    <a:pt x="197" y="129"/>
                  </a:lnTo>
                  <a:lnTo>
                    <a:pt x="182" y="122"/>
                  </a:lnTo>
                  <a:lnTo>
                    <a:pt x="167" y="114"/>
                  </a:lnTo>
                  <a:lnTo>
                    <a:pt x="151" y="106"/>
                  </a:lnTo>
                  <a:lnTo>
                    <a:pt x="134" y="98"/>
                  </a:lnTo>
                  <a:lnTo>
                    <a:pt x="118" y="88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74" y="64"/>
                  </a:lnTo>
                  <a:lnTo>
                    <a:pt x="62" y="56"/>
                  </a:lnTo>
                  <a:lnTo>
                    <a:pt x="51" y="49"/>
                  </a:lnTo>
                  <a:lnTo>
                    <a:pt x="43" y="43"/>
                  </a:lnTo>
                  <a:lnTo>
                    <a:pt x="38" y="39"/>
                  </a:lnTo>
                  <a:lnTo>
                    <a:pt x="30" y="45"/>
                  </a:lnTo>
                  <a:lnTo>
                    <a:pt x="24" y="53"/>
                  </a:lnTo>
                  <a:lnTo>
                    <a:pt x="20" y="63"/>
                  </a:lnTo>
                  <a:lnTo>
                    <a:pt x="20" y="75"/>
                  </a:lnTo>
                  <a:lnTo>
                    <a:pt x="30" y="84"/>
                  </a:lnTo>
                  <a:lnTo>
                    <a:pt x="42" y="94"/>
                  </a:lnTo>
                  <a:lnTo>
                    <a:pt x="57" y="105"/>
                  </a:lnTo>
                  <a:lnTo>
                    <a:pt x="73" y="115"/>
                  </a:lnTo>
                  <a:lnTo>
                    <a:pt x="92" y="124"/>
                  </a:lnTo>
                  <a:lnTo>
                    <a:pt x="111" y="134"/>
                  </a:lnTo>
                  <a:lnTo>
                    <a:pt x="132" y="145"/>
                  </a:lnTo>
                  <a:lnTo>
                    <a:pt x="153" y="155"/>
                  </a:lnTo>
                  <a:lnTo>
                    <a:pt x="175" y="164"/>
                  </a:lnTo>
                  <a:lnTo>
                    <a:pt x="197" y="174"/>
                  </a:lnTo>
                  <a:lnTo>
                    <a:pt x="218" y="183"/>
                  </a:lnTo>
                  <a:lnTo>
                    <a:pt x="239" y="191"/>
                  </a:lnTo>
                  <a:lnTo>
                    <a:pt x="259" y="198"/>
                  </a:lnTo>
                  <a:lnTo>
                    <a:pt x="277" y="204"/>
                  </a:lnTo>
                  <a:lnTo>
                    <a:pt x="294" y="209"/>
                  </a:lnTo>
                  <a:lnTo>
                    <a:pt x="309" y="214"/>
                  </a:lnTo>
                  <a:lnTo>
                    <a:pt x="322" y="217"/>
                  </a:lnTo>
                  <a:lnTo>
                    <a:pt x="336" y="221"/>
                  </a:lnTo>
                  <a:lnTo>
                    <a:pt x="352" y="223"/>
                  </a:lnTo>
                  <a:lnTo>
                    <a:pt x="368" y="225"/>
                  </a:lnTo>
                  <a:lnTo>
                    <a:pt x="384" y="229"/>
                  </a:lnTo>
                  <a:lnTo>
                    <a:pt x="402" y="231"/>
                  </a:lnTo>
                  <a:lnTo>
                    <a:pt x="420" y="232"/>
                  </a:lnTo>
                  <a:lnTo>
                    <a:pt x="437" y="235"/>
                  </a:lnTo>
                  <a:lnTo>
                    <a:pt x="456" y="236"/>
                  </a:lnTo>
                  <a:lnTo>
                    <a:pt x="473" y="237"/>
                  </a:lnTo>
                  <a:lnTo>
                    <a:pt x="490" y="238"/>
                  </a:lnTo>
                  <a:lnTo>
                    <a:pt x="508" y="239"/>
                  </a:lnTo>
                  <a:lnTo>
                    <a:pt x="524" y="240"/>
                  </a:lnTo>
                  <a:lnTo>
                    <a:pt x="539" y="240"/>
                  </a:lnTo>
                  <a:lnTo>
                    <a:pt x="552" y="240"/>
                  </a:lnTo>
                  <a:lnTo>
                    <a:pt x="565" y="240"/>
                  </a:lnTo>
                  <a:lnTo>
                    <a:pt x="570" y="240"/>
                  </a:lnTo>
                  <a:lnTo>
                    <a:pt x="581" y="239"/>
                  </a:lnTo>
                  <a:lnTo>
                    <a:pt x="597" y="237"/>
                  </a:lnTo>
                  <a:lnTo>
                    <a:pt x="616" y="236"/>
                  </a:lnTo>
                  <a:lnTo>
                    <a:pt x="634" y="235"/>
                  </a:lnTo>
                  <a:lnTo>
                    <a:pt x="653" y="235"/>
                  </a:lnTo>
                  <a:lnTo>
                    <a:pt x="665" y="236"/>
                  </a:lnTo>
                  <a:lnTo>
                    <a:pt x="672" y="239"/>
                  </a:lnTo>
                  <a:lnTo>
                    <a:pt x="660" y="246"/>
                  </a:lnTo>
                  <a:lnTo>
                    <a:pt x="641" y="251"/>
                  </a:lnTo>
                  <a:lnTo>
                    <a:pt x="619" y="255"/>
                  </a:lnTo>
                  <a:lnTo>
                    <a:pt x="597" y="258"/>
                  </a:lnTo>
                  <a:lnTo>
                    <a:pt x="577" y="260"/>
                  </a:lnTo>
                  <a:lnTo>
                    <a:pt x="558" y="261"/>
                  </a:lnTo>
                  <a:lnTo>
                    <a:pt x="547" y="262"/>
                  </a:lnTo>
                  <a:lnTo>
                    <a:pt x="542" y="262"/>
                  </a:lnTo>
                  <a:lnTo>
                    <a:pt x="531" y="262"/>
                  </a:lnTo>
                  <a:lnTo>
                    <a:pt x="519" y="262"/>
                  </a:lnTo>
                  <a:lnTo>
                    <a:pt x="506" y="262"/>
                  </a:lnTo>
                  <a:lnTo>
                    <a:pt x="494" y="262"/>
                  </a:lnTo>
                  <a:lnTo>
                    <a:pt x="481" y="261"/>
                  </a:lnTo>
                  <a:lnTo>
                    <a:pt x="468" y="260"/>
                  </a:lnTo>
                  <a:lnTo>
                    <a:pt x="455" y="260"/>
                  </a:lnTo>
                  <a:lnTo>
                    <a:pt x="442" y="259"/>
                  </a:lnTo>
                  <a:lnTo>
                    <a:pt x="429" y="258"/>
                  </a:lnTo>
                  <a:lnTo>
                    <a:pt x="417" y="257"/>
                  </a:lnTo>
                  <a:lnTo>
                    <a:pt x="404" y="255"/>
                  </a:lnTo>
                  <a:lnTo>
                    <a:pt x="391" y="254"/>
                  </a:lnTo>
                  <a:lnTo>
                    <a:pt x="380" y="252"/>
                  </a:lnTo>
                  <a:lnTo>
                    <a:pt x="368" y="251"/>
                  </a:lnTo>
                  <a:lnTo>
                    <a:pt x="358" y="248"/>
                  </a:lnTo>
                  <a:lnTo>
                    <a:pt x="349" y="247"/>
                  </a:lnTo>
                  <a:lnTo>
                    <a:pt x="337" y="245"/>
                  </a:lnTo>
                  <a:lnTo>
                    <a:pt x="321" y="240"/>
                  </a:lnTo>
                  <a:lnTo>
                    <a:pt x="303" y="235"/>
                  </a:lnTo>
                  <a:lnTo>
                    <a:pt x="281" y="227"/>
                  </a:lnTo>
                  <a:lnTo>
                    <a:pt x="258" y="219"/>
                  </a:lnTo>
                  <a:lnTo>
                    <a:pt x="232" y="208"/>
                  </a:lnTo>
                  <a:lnTo>
                    <a:pt x="205" y="198"/>
                  </a:lnTo>
                  <a:lnTo>
                    <a:pt x="178" y="186"/>
                  </a:lnTo>
                  <a:lnTo>
                    <a:pt x="151" y="174"/>
                  </a:lnTo>
                  <a:lnTo>
                    <a:pt x="123" y="161"/>
                  </a:lnTo>
                  <a:lnTo>
                    <a:pt x="96" y="147"/>
                  </a:lnTo>
                  <a:lnTo>
                    <a:pt x="72" y="134"/>
                  </a:lnTo>
                  <a:lnTo>
                    <a:pt x="50" y="121"/>
                  </a:lnTo>
                  <a:lnTo>
                    <a:pt x="30" y="108"/>
                  </a:lnTo>
                  <a:lnTo>
                    <a:pt x="12" y="94"/>
                  </a:lnTo>
                  <a:lnTo>
                    <a:pt x="0" y="81"/>
                  </a:lnTo>
                  <a:lnTo>
                    <a:pt x="2" y="70"/>
                  </a:lnTo>
                  <a:lnTo>
                    <a:pt x="5" y="60"/>
                  </a:lnTo>
                  <a:lnTo>
                    <a:pt x="9" y="49"/>
                  </a:lnTo>
                  <a:lnTo>
                    <a:pt x="12" y="39"/>
                  </a:lnTo>
                  <a:lnTo>
                    <a:pt x="17" y="30"/>
                  </a:lnTo>
                  <a:lnTo>
                    <a:pt x="23" y="20"/>
                  </a:lnTo>
                  <a:lnTo>
                    <a:pt x="30" y="12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1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1" y="1"/>
                  </a:lnTo>
                  <a:lnTo>
                    <a:pt x="89" y="3"/>
                  </a:lnTo>
                  <a:lnTo>
                    <a:pt x="96" y="7"/>
                  </a:lnTo>
                  <a:lnTo>
                    <a:pt x="10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9" name="Freeform 63"/>
            <p:cNvSpPr>
              <a:spLocks/>
            </p:cNvSpPr>
            <p:nvPr/>
          </p:nvSpPr>
          <p:spPr bwMode="auto">
            <a:xfrm flipH="1">
              <a:off x="6747020" y="5550813"/>
              <a:ext cx="645960" cy="234087"/>
            </a:xfrm>
            <a:custGeom>
              <a:avLst/>
              <a:gdLst>
                <a:gd name="T0" fmla="*/ 1 w 398"/>
                <a:gd name="T1" fmla="*/ 8 h 153"/>
                <a:gd name="T2" fmla="*/ 5 w 398"/>
                <a:gd name="T3" fmla="*/ 4 h 153"/>
                <a:gd name="T4" fmla="*/ 398 w 398"/>
                <a:gd name="T5" fmla="*/ 86 h 153"/>
                <a:gd name="T6" fmla="*/ 206 w 398"/>
                <a:gd name="T7" fmla="*/ 62 h 153"/>
                <a:gd name="T8" fmla="*/ 192 w 398"/>
                <a:gd name="T9" fmla="*/ 71 h 153"/>
                <a:gd name="T10" fmla="*/ 178 w 398"/>
                <a:gd name="T11" fmla="*/ 77 h 153"/>
                <a:gd name="T12" fmla="*/ 159 w 398"/>
                <a:gd name="T13" fmla="*/ 78 h 153"/>
                <a:gd name="T14" fmla="*/ 127 w 398"/>
                <a:gd name="T15" fmla="*/ 74 h 153"/>
                <a:gd name="T16" fmla="*/ 111 w 398"/>
                <a:gd name="T17" fmla="*/ 76 h 153"/>
                <a:gd name="T18" fmla="*/ 94 w 398"/>
                <a:gd name="T19" fmla="*/ 91 h 153"/>
                <a:gd name="T20" fmla="*/ 125 w 398"/>
                <a:gd name="T21" fmla="*/ 103 h 153"/>
                <a:gd name="T22" fmla="*/ 164 w 398"/>
                <a:gd name="T23" fmla="*/ 113 h 153"/>
                <a:gd name="T24" fmla="*/ 208 w 398"/>
                <a:gd name="T25" fmla="*/ 121 h 153"/>
                <a:gd name="T26" fmla="*/ 254 w 398"/>
                <a:gd name="T27" fmla="*/ 128 h 153"/>
                <a:gd name="T28" fmla="*/ 299 w 398"/>
                <a:gd name="T29" fmla="*/ 135 h 153"/>
                <a:gd name="T30" fmla="*/ 339 w 398"/>
                <a:gd name="T31" fmla="*/ 139 h 153"/>
                <a:gd name="T32" fmla="*/ 373 w 398"/>
                <a:gd name="T33" fmla="*/ 144 h 153"/>
                <a:gd name="T34" fmla="*/ 396 w 398"/>
                <a:gd name="T35" fmla="*/ 148 h 153"/>
                <a:gd name="T36" fmla="*/ 362 w 398"/>
                <a:gd name="T37" fmla="*/ 152 h 153"/>
                <a:gd name="T38" fmla="*/ 323 w 398"/>
                <a:gd name="T39" fmla="*/ 152 h 153"/>
                <a:gd name="T40" fmla="*/ 279 w 398"/>
                <a:gd name="T41" fmla="*/ 150 h 153"/>
                <a:gd name="T42" fmla="*/ 237 w 398"/>
                <a:gd name="T43" fmla="*/ 144 h 153"/>
                <a:gd name="T44" fmla="*/ 198 w 398"/>
                <a:gd name="T45" fmla="*/ 137 h 153"/>
                <a:gd name="T46" fmla="*/ 165 w 398"/>
                <a:gd name="T47" fmla="*/ 131 h 153"/>
                <a:gd name="T48" fmla="*/ 144 w 398"/>
                <a:gd name="T49" fmla="*/ 127 h 153"/>
                <a:gd name="T50" fmla="*/ 136 w 398"/>
                <a:gd name="T51" fmla="*/ 124 h 153"/>
                <a:gd name="T52" fmla="*/ 111 w 398"/>
                <a:gd name="T53" fmla="*/ 118 h 153"/>
                <a:gd name="T54" fmla="*/ 91 w 398"/>
                <a:gd name="T55" fmla="*/ 110 h 153"/>
                <a:gd name="T56" fmla="*/ 76 w 398"/>
                <a:gd name="T57" fmla="*/ 99 h 153"/>
                <a:gd name="T58" fmla="*/ 69 w 398"/>
                <a:gd name="T59" fmla="*/ 85 h 153"/>
                <a:gd name="T60" fmla="*/ 84 w 398"/>
                <a:gd name="T61" fmla="*/ 71 h 153"/>
                <a:gd name="T62" fmla="*/ 100 w 398"/>
                <a:gd name="T63" fmla="*/ 63 h 153"/>
                <a:gd name="T64" fmla="*/ 112 w 398"/>
                <a:gd name="T65" fmla="*/ 61 h 153"/>
                <a:gd name="T66" fmla="*/ 119 w 398"/>
                <a:gd name="T67" fmla="*/ 61 h 153"/>
                <a:gd name="T68" fmla="*/ 131 w 398"/>
                <a:gd name="T69" fmla="*/ 62 h 153"/>
                <a:gd name="T70" fmla="*/ 150 w 398"/>
                <a:gd name="T71" fmla="*/ 66 h 153"/>
                <a:gd name="T72" fmla="*/ 167 w 398"/>
                <a:gd name="T73" fmla="*/ 66 h 153"/>
                <a:gd name="T74" fmla="*/ 175 w 398"/>
                <a:gd name="T75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8" h="153">
                  <a:moveTo>
                    <a:pt x="0" y="14"/>
                  </a:moveTo>
                  <a:lnTo>
                    <a:pt x="1" y="8"/>
                  </a:lnTo>
                  <a:lnTo>
                    <a:pt x="2" y="6"/>
                  </a:lnTo>
                  <a:lnTo>
                    <a:pt x="5" y="4"/>
                  </a:lnTo>
                  <a:lnTo>
                    <a:pt x="8" y="0"/>
                  </a:lnTo>
                  <a:lnTo>
                    <a:pt x="398" y="86"/>
                  </a:lnTo>
                  <a:lnTo>
                    <a:pt x="397" y="104"/>
                  </a:lnTo>
                  <a:lnTo>
                    <a:pt x="206" y="62"/>
                  </a:lnTo>
                  <a:lnTo>
                    <a:pt x="199" y="67"/>
                  </a:lnTo>
                  <a:lnTo>
                    <a:pt x="192" y="71"/>
                  </a:lnTo>
                  <a:lnTo>
                    <a:pt x="185" y="75"/>
                  </a:lnTo>
                  <a:lnTo>
                    <a:pt x="178" y="77"/>
                  </a:lnTo>
                  <a:lnTo>
                    <a:pt x="169" y="78"/>
                  </a:lnTo>
                  <a:lnTo>
                    <a:pt x="159" y="78"/>
                  </a:lnTo>
                  <a:lnTo>
                    <a:pt x="145" y="77"/>
                  </a:lnTo>
                  <a:lnTo>
                    <a:pt x="127" y="74"/>
                  </a:lnTo>
                  <a:lnTo>
                    <a:pt x="121" y="75"/>
                  </a:lnTo>
                  <a:lnTo>
                    <a:pt x="111" y="76"/>
                  </a:lnTo>
                  <a:lnTo>
                    <a:pt x="102" y="81"/>
                  </a:lnTo>
                  <a:lnTo>
                    <a:pt x="94" y="91"/>
                  </a:lnTo>
                  <a:lnTo>
                    <a:pt x="109" y="97"/>
                  </a:lnTo>
                  <a:lnTo>
                    <a:pt x="125" y="103"/>
                  </a:lnTo>
                  <a:lnTo>
                    <a:pt x="144" y="108"/>
                  </a:lnTo>
                  <a:lnTo>
                    <a:pt x="164" y="113"/>
                  </a:lnTo>
                  <a:lnTo>
                    <a:pt x="186" y="118"/>
                  </a:lnTo>
                  <a:lnTo>
                    <a:pt x="208" y="121"/>
                  </a:lnTo>
                  <a:lnTo>
                    <a:pt x="231" y="124"/>
                  </a:lnTo>
                  <a:lnTo>
                    <a:pt x="254" y="128"/>
                  </a:lnTo>
                  <a:lnTo>
                    <a:pt x="277" y="131"/>
                  </a:lnTo>
                  <a:lnTo>
                    <a:pt x="299" y="135"/>
                  </a:lnTo>
                  <a:lnTo>
                    <a:pt x="320" y="137"/>
                  </a:lnTo>
                  <a:lnTo>
                    <a:pt x="339" y="139"/>
                  </a:lnTo>
                  <a:lnTo>
                    <a:pt x="357" y="142"/>
                  </a:lnTo>
                  <a:lnTo>
                    <a:pt x="373" y="144"/>
                  </a:lnTo>
                  <a:lnTo>
                    <a:pt x="385" y="145"/>
                  </a:lnTo>
                  <a:lnTo>
                    <a:pt x="396" y="148"/>
                  </a:lnTo>
                  <a:lnTo>
                    <a:pt x="381" y="151"/>
                  </a:lnTo>
                  <a:lnTo>
                    <a:pt x="362" y="152"/>
                  </a:lnTo>
                  <a:lnTo>
                    <a:pt x="344" y="153"/>
                  </a:lnTo>
                  <a:lnTo>
                    <a:pt x="323" y="152"/>
                  </a:lnTo>
                  <a:lnTo>
                    <a:pt x="301" y="151"/>
                  </a:lnTo>
                  <a:lnTo>
                    <a:pt x="279" y="150"/>
                  </a:lnTo>
                  <a:lnTo>
                    <a:pt x="259" y="146"/>
                  </a:lnTo>
                  <a:lnTo>
                    <a:pt x="237" y="144"/>
                  </a:lnTo>
                  <a:lnTo>
                    <a:pt x="217" y="141"/>
                  </a:lnTo>
                  <a:lnTo>
                    <a:pt x="198" y="137"/>
                  </a:lnTo>
                  <a:lnTo>
                    <a:pt x="180" y="134"/>
                  </a:lnTo>
                  <a:lnTo>
                    <a:pt x="165" y="131"/>
                  </a:lnTo>
                  <a:lnTo>
                    <a:pt x="153" y="128"/>
                  </a:lnTo>
                  <a:lnTo>
                    <a:pt x="144" y="127"/>
                  </a:lnTo>
                  <a:lnTo>
                    <a:pt x="138" y="124"/>
                  </a:lnTo>
                  <a:lnTo>
                    <a:pt x="136" y="124"/>
                  </a:lnTo>
                  <a:lnTo>
                    <a:pt x="123" y="121"/>
                  </a:lnTo>
                  <a:lnTo>
                    <a:pt x="111" y="118"/>
                  </a:lnTo>
                  <a:lnTo>
                    <a:pt x="101" y="114"/>
                  </a:lnTo>
                  <a:lnTo>
                    <a:pt x="91" y="110"/>
                  </a:lnTo>
                  <a:lnTo>
                    <a:pt x="83" y="105"/>
                  </a:lnTo>
                  <a:lnTo>
                    <a:pt x="76" y="99"/>
                  </a:lnTo>
                  <a:lnTo>
                    <a:pt x="71" y="93"/>
                  </a:lnTo>
                  <a:lnTo>
                    <a:pt x="69" y="85"/>
                  </a:lnTo>
                  <a:lnTo>
                    <a:pt x="76" y="77"/>
                  </a:lnTo>
                  <a:lnTo>
                    <a:pt x="84" y="71"/>
                  </a:lnTo>
                  <a:lnTo>
                    <a:pt x="92" y="67"/>
                  </a:lnTo>
                  <a:lnTo>
                    <a:pt x="100" y="63"/>
                  </a:lnTo>
                  <a:lnTo>
                    <a:pt x="107" y="61"/>
                  </a:lnTo>
                  <a:lnTo>
                    <a:pt x="112" y="61"/>
                  </a:lnTo>
                  <a:lnTo>
                    <a:pt x="117" y="61"/>
                  </a:lnTo>
                  <a:lnTo>
                    <a:pt x="119" y="61"/>
                  </a:lnTo>
                  <a:lnTo>
                    <a:pt x="124" y="61"/>
                  </a:lnTo>
                  <a:lnTo>
                    <a:pt x="131" y="62"/>
                  </a:lnTo>
                  <a:lnTo>
                    <a:pt x="140" y="65"/>
                  </a:lnTo>
                  <a:lnTo>
                    <a:pt x="150" y="66"/>
                  </a:lnTo>
                  <a:lnTo>
                    <a:pt x="160" y="67"/>
                  </a:lnTo>
                  <a:lnTo>
                    <a:pt x="167" y="66"/>
                  </a:lnTo>
                  <a:lnTo>
                    <a:pt x="172" y="63"/>
                  </a:lnTo>
                  <a:lnTo>
                    <a:pt x="175" y="5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0" name="Freeform 64"/>
            <p:cNvSpPr>
              <a:spLocks/>
            </p:cNvSpPr>
            <p:nvPr/>
          </p:nvSpPr>
          <p:spPr bwMode="auto">
            <a:xfrm flipH="1">
              <a:off x="6701802" y="5415288"/>
              <a:ext cx="297142" cy="135524"/>
            </a:xfrm>
            <a:custGeom>
              <a:avLst/>
              <a:gdLst>
                <a:gd name="T0" fmla="*/ 177 w 183"/>
                <a:gd name="T1" fmla="*/ 40 h 87"/>
                <a:gd name="T2" fmla="*/ 37 w 183"/>
                <a:gd name="T3" fmla="*/ 19 h 87"/>
                <a:gd name="T4" fmla="*/ 15 w 183"/>
                <a:gd name="T5" fmla="*/ 87 h 87"/>
                <a:gd name="T6" fmla="*/ 0 w 183"/>
                <a:gd name="T7" fmla="*/ 85 h 87"/>
                <a:gd name="T8" fmla="*/ 24 w 183"/>
                <a:gd name="T9" fmla="*/ 0 h 87"/>
                <a:gd name="T10" fmla="*/ 183 w 183"/>
                <a:gd name="T11" fmla="*/ 26 h 87"/>
                <a:gd name="T12" fmla="*/ 177 w 183"/>
                <a:gd name="T13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87">
                  <a:moveTo>
                    <a:pt x="177" y="40"/>
                  </a:moveTo>
                  <a:lnTo>
                    <a:pt x="37" y="19"/>
                  </a:lnTo>
                  <a:lnTo>
                    <a:pt x="15" y="87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183" y="26"/>
                  </a:lnTo>
                  <a:lnTo>
                    <a:pt x="177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1" name="Freeform 65"/>
            <p:cNvSpPr>
              <a:spLocks/>
            </p:cNvSpPr>
            <p:nvPr/>
          </p:nvSpPr>
          <p:spPr bwMode="auto">
            <a:xfrm flipH="1">
              <a:off x="6730870" y="5778740"/>
              <a:ext cx="771924" cy="117044"/>
            </a:xfrm>
            <a:custGeom>
              <a:avLst/>
              <a:gdLst>
                <a:gd name="T0" fmla="*/ 476 w 476"/>
                <a:gd name="T1" fmla="*/ 71 h 76"/>
                <a:gd name="T2" fmla="*/ 473 w 476"/>
                <a:gd name="T3" fmla="*/ 72 h 76"/>
                <a:gd name="T4" fmla="*/ 465 w 476"/>
                <a:gd name="T5" fmla="*/ 75 h 76"/>
                <a:gd name="T6" fmla="*/ 452 w 476"/>
                <a:gd name="T7" fmla="*/ 75 h 76"/>
                <a:gd name="T8" fmla="*/ 437 w 476"/>
                <a:gd name="T9" fmla="*/ 76 h 76"/>
                <a:gd name="T10" fmla="*/ 420 w 476"/>
                <a:gd name="T11" fmla="*/ 76 h 76"/>
                <a:gd name="T12" fmla="*/ 400 w 476"/>
                <a:gd name="T13" fmla="*/ 76 h 76"/>
                <a:gd name="T14" fmla="*/ 379 w 476"/>
                <a:gd name="T15" fmla="*/ 76 h 76"/>
                <a:gd name="T16" fmla="*/ 358 w 476"/>
                <a:gd name="T17" fmla="*/ 75 h 76"/>
                <a:gd name="T18" fmla="*/ 336 w 476"/>
                <a:gd name="T19" fmla="*/ 75 h 76"/>
                <a:gd name="T20" fmla="*/ 315 w 476"/>
                <a:gd name="T21" fmla="*/ 73 h 76"/>
                <a:gd name="T22" fmla="*/ 295 w 476"/>
                <a:gd name="T23" fmla="*/ 73 h 76"/>
                <a:gd name="T24" fmla="*/ 277 w 476"/>
                <a:gd name="T25" fmla="*/ 72 h 76"/>
                <a:gd name="T26" fmla="*/ 261 w 476"/>
                <a:gd name="T27" fmla="*/ 72 h 76"/>
                <a:gd name="T28" fmla="*/ 248 w 476"/>
                <a:gd name="T29" fmla="*/ 71 h 76"/>
                <a:gd name="T30" fmla="*/ 240 w 476"/>
                <a:gd name="T31" fmla="*/ 71 h 76"/>
                <a:gd name="T32" fmla="*/ 236 w 476"/>
                <a:gd name="T33" fmla="*/ 71 h 76"/>
                <a:gd name="T34" fmla="*/ 208 w 476"/>
                <a:gd name="T35" fmla="*/ 68 h 76"/>
                <a:gd name="T36" fmla="*/ 182 w 476"/>
                <a:gd name="T37" fmla="*/ 64 h 76"/>
                <a:gd name="T38" fmla="*/ 157 w 476"/>
                <a:gd name="T39" fmla="*/ 60 h 76"/>
                <a:gd name="T40" fmla="*/ 134 w 476"/>
                <a:gd name="T41" fmla="*/ 56 h 76"/>
                <a:gd name="T42" fmla="*/ 114 w 476"/>
                <a:gd name="T43" fmla="*/ 51 h 76"/>
                <a:gd name="T44" fmla="*/ 95 w 476"/>
                <a:gd name="T45" fmla="*/ 47 h 76"/>
                <a:gd name="T46" fmla="*/ 78 w 476"/>
                <a:gd name="T47" fmla="*/ 42 h 76"/>
                <a:gd name="T48" fmla="*/ 63 w 476"/>
                <a:gd name="T49" fmla="*/ 37 h 76"/>
                <a:gd name="T50" fmla="*/ 49 w 476"/>
                <a:gd name="T51" fmla="*/ 32 h 76"/>
                <a:gd name="T52" fmla="*/ 36 w 476"/>
                <a:gd name="T53" fmla="*/ 27 h 76"/>
                <a:gd name="T54" fmla="*/ 26 w 476"/>
                <a:gd name="T55" fmla="*/ 24 h 76"/>
                <a:gd name="T56" fmla="*/ 18 w 476"/>
                <a:gd name="T57" fmla="*/ 19 h 76"/>
                <a:gd name="T58" fmla="*/ 11 w 476"/>
                <a:gd name="T59" fmla="*/ 16 h 76"/>
                <a:gd name="T60" fmla="*/ 5 w 476"/>
                <a:gd name="T61" fmla="*/ 12 h 76"/>
                <a:gd name="T62" fmla="*/ 2 w 476"/>
                <a:gd name="T63" fmla="*/ 9 h 76"/>
                <a:gd name="T64" fmla="*/ 0 w 476"/>
                <a:gd name="T65" fmla="*/ 7 h 76"/>
                <a:gd name="T66" fmla="*/ 2 w 476"/>
                <a:gd name="T67" fmla="*/ 5 h 76"/>
                <a:gd name="T68" fmla="*/ 3 w 476"/>
                <a:gd name="T69" fmla="*/ 3 h 76"/>
                <a:gd name="T70" fmla="*/ 4 w 476"/>
                <a:gd name="T71" fmla="*/ 1 h 76"/>
                <a:gd name="T72" fmla="*/ 7 w 476"/>
                <a:gd name="T73" fmla="*/ 0 h 76"/>
                <a:gd name="T74" fmla="*/ 25 w 476"/>
                <a:gd name="T75" fmla="*/ 8 h 76"/>
                <a:gd name="T76" fmla="*/ 43 w 476"/>
                <a:gd name="T77" fmla="*/ 16 h 76"/>
                <a:gd name="T78" fmla="*/ 62 w 476"/>
                <a:gd name="T79" fmla="*/ 23 h 76"/>
                <a:gd name="T80" fmla="*/ 81 w 476"/>
                <a:gd name="T81" fmla="*/ 28 h 76"/>
                <a:gd name="T82" fmla="*/ 101 w 476"/>
                <a:gd name="T83" fmla="*/ 34 h 76"/>
                <a:gd name="T84" fmla="*/ 121 w 476"/>
                <a:gd name="T85" fmla="*/ 39 h 76"/>
                <a:gd name="T86" fmla="*/ 140 w 476"/>
                <a:gd name="T87" fmla="*/ 43 h 76"/>
                <a:gd name="T88" fmla="*/ 161 w 476"/>
                <a:gd name="T89" fmla="*/ 48 h 76"/>
                <a:gd name="T90" fmla="*/ 163 w 476"/>
                <a:gd name="T91" fmla="*/ 48 h 76"/>
                <a:gd name="T92" fmla="*/ 168 w 476"/>
                <a:gd name="T93" fmla="*/ 49 h 76"/>
                <a:gd name="T94" fmla="*/ 176 w 476"/>
                <a:gd name="T95" fmla="*/ 50 h 76"/>
                <a:gd name="T96" fmla="*/ 187 w 476"/>
                <a:gd name="T97" fmla="*/ 51 h 76"/>
                <a:gd name="T98" fmla="*/ 202 w 476"/>
                <a:gd name="T99" fmla="*/ 53 h 76"/>
                <a:gd name="T100" fmla="*/ 218 w 476"/>
                <a:gd name="T101" fmla="*/ 55 h 76"/>
                <a:gd name="T102" fmla="*/ 238 w 476"/>
                <a:gd name="T103" fmla="*/ 56 h 76"/>
                <a:gd name="T104" fmla="*/ 259 w 476"/>
                <a:gd name="T105" fmla="*/ 58 h 76"/>
                <a:gd name="T106" fmla="*/ 282 w 476"/>
                <a:gd name="T107" fmla="*/ 60 h 76"/>
                <a:gd name="T108" fmla="*/ 306 w 476"/>
                <a:gd name="T109" fmla="*/ 61 h 76"/>
                <a:gd name="T110" fmla="*/ 333 w 476"/>
                <a:gd name="T111" fmla="*/ 62 h 76"/>
                <a:gd name="T112" fmla="*/ 359 w 476"/>
                <a:gd name="T113" fmla="*/ 63 h 76"/>
                <a:gd name="T114" fmla="*/ 387 w 476"/>
                <a:gd name="T115" fmla="*/ 63 h 76"/>
                <a:gd name="T116" fmla="*/ 415 w 476"/>
                <a:gd name="T117" fmla="*/ 63 h 76"/>
                <a:gd name="T118" fmla="*/ 445 w 476"/>
                <a:gd name="T119" fmla="*/ 62 h 76"/>
                <a:gd name="T120" fmla="*/ 474 w 476"/>
                <a:gd name="T121" fmla="*/ 61 h 76"/>
                <a:gd name="T122" fmla="*/ 476 w 476"/>
                <a:gd name="T123" fmla="*/ 7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" h="76">
                  <a:moveTo>
                    <a:pt x="476" y="71"/>
                  </a:moveTo>
                  <a:lnTo>
                    <a:pt x="473" y="72"/>
                  </a:lnTo>
                  <a:lnTo>
                    <a:pt x="465" y="75"/>
                  </a:lnTo>
                  <a:lnTo>
                    <a:pt x="452" y="75"/>
                  </a:lnTo>
                  <a:lnTo>
                    <a:pt x="437" y="76"/>
                  </a:lnTo>
                  <a:lnTo>
                    <a:pt x="420" y="76"/>
                  </a:lnTo>
                  <a:lnTo>
                    <a:pt x="400" y="76"/>
                  </a:lnTo>
                  <a:lnTo>
                    <a:pt x="379" y="76"/>
                  </a:lnTo>
                  <a:lnTo>
                    <a:pt x="358" y="75"/>
                  </a:lnTo>
                  <a:lnTo>
                    <a:pt x="336" y="75"/>
                  </a:lnTo>
                  <a:lnTo>
                    <a:pt x="315" y="73"/>
                  </a:lnTo>
                  <a:lnTo>
                    <a:pt x="295" y="73"/>
                  </a:lnTo>
                  <a:lnTo>
                    <a:pt x="277" y="72"/>
                  </a:lnTo>
                  <a:lnTo>
                    <a:pt x="261" y="72"/>
                  </a:lnTo>
                  <a:lnTo>
                    <a:pt x="248" y="71"/>
                  </a:lnTo>
                  <a:lnTo>
                    <a:pt x="240" y="71"/>
                  </a:lnTo>
                  <a:lnTo>
                    <a:pt x="236" y="71"/>
                  </a:lnTo>
                  <a:lnTo>
                    <a:pt x="208" y="68"/>
                  </a:lnTo>
                  <a:lnTo>
                    <a:pt x="182" y="64"/>
                  </a:lnTo>
                  <a:lnTo>
                    <a:pt x="157" y="60"/>
                  </a:lnTo>
                  <a:lnTo>
                    <a:pt x="134" y="56"/>
                  </a:lnTo>
                  <a:lnTo>
                    <a:pt x="114" y="51"/>
                  </a:lnTo>
                  <a:lnTo>
                    <a:pt x="95" y="47"/>
                  </a:lnTo>
                  <a:lnTo>
                    <a:pt x="78" y="42"/>
                  </a:lnTo>
                  <a:lnTo>
                    <a:pt x="63" y="37"/>
                  </a:lnTo>
                  <a:lnTo>
                    <a:pt x="49" y="32"/>
                  </a:lnTo>
                  <a:lnTo>
                    <a:pt x="36" y="27"/>
                  </a:lnTo>
                  <a:lnTo>
                    <a:pt x="26" y="24"/>
                  </a:lnTo>
                  <a:lnTo>
                    <a:pt x="18" y="19"/>
                  </a:lnTo>
                  <a:lnTo>
                    <a:pt x="11" y="16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25" y="8"/>
                  </a:lnTo>
                  <a:lnTo>
                    <a:pt x="43" y="16"/>
                  </a:lnTo>
                  <a:lnTo>
                    <a:pt x="62" y="23"/>
                  </a:lnTo>
                  <a:lnTo>
                    <a:pt x="81" y="28"/>
                  </a:lnTo>
                  <a:lnTo>
                    <a:pt x="101" y="34"/>
                  </a:lnTo>
                  <a:lnTo>
                    <a:pt x="121" y="39"/>
                  </a:lnTo>
                  <a:lnTo>
                    <a:pt x="140" y="43"/>
                  </a:lnTo>
                  <a:lnTo>
                    <a:pt x="161" y="48"/>
                  </a:lnTo>
                  <a:lnTo>
                    <a:pt x="163" y="48"/>
                  </a:lnTo>
                  <a:lnTo>
                    <a:pt x="168" y="49"/>
                  </a:lnTo>
                  <a:lnTo>
                    <a:pt x="176" y="50"/>
                  </a:lnTo>
                  <a:lnTo>
                    <a:pt x="187" y="51"/>
                  </a:lnTo>
                  <a:lnTo>
                    <a:pt x="202" y="53"/>
                  </a:lnTo>
                  <a:lnTo>
                    <a:pt x="218" y="55"/>
                  </a:lnTo>
                  <a:lnTo>
                    <a:pt x="238" y="56"/>
                  </a:lnTo>
                  <a:lnTo>
                    <a:pt x="259" y="58"/>
                  </a:lnTo>
                  <a:lnTo>
                    <a:pt x="282" y="60"/>
                  </a:lnTo>
                  <a:lnTo>
                    <a:pt x="306" y="61"/>
                  </a:lnTo>
                  <a:lnTo>
                    <a:pt x="333" y="62"/>
                  </a:lnTo>
                  <a:lnTo>
                    <a:pt x="359" y="63"/>
                  </a:lnTo>
                  <a:lnTo>
                    <a:pt x="387" y="63"/>
                  </a:lnTo>
                  <a:lnTo>
                    <a:pt x="415" y="63"/>
                  </a:lnTo>
                  <a:lnTo>
                    <a:pt x="445" y="62"/>
                  </a:lnTo>
                  <a:lnTo>
                    <a:pt x="474" y="61"/>
                  </a:lnTo>
                  <a:lnTo>
                    <a:pt x="476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2" name="Freeform 66"/>
            <p:cNvSpPr>
              <a:spLocks/>
            </p:cNvSpPr>
            <p:nvPr/>
          </p:nvSpPr>
          <p:spPr bwMode="auto">
            <a:xfrm flipH="1">
              <a:off x="5529385" y="5017955"/>
              <a:ext cx="704097" cy="1078034"/>
            </a:xfrm>
            <a:custGeom>
              <a:avLst/>
              <a:gdLst>
                <a:gd name="T0" fmla="*/ 244 w 437"/>
                <a:gd name="T1" fmla="*/ 15 h 700"/>
                <a:gd name="T2" fmla="*/ 220 w 437"/>
                <a:gd name="T3" fmla="*/ 31 h 700"/>
                <a:gd name="T4" fmla="*/ 196 w 437"/>
                <a:gd name="T5" fmla="*/ 75 h 700"/>
                <a:gd name="T6" fmla="*/ 150 w 437"/>
                <a:gd name="T7" fmla="*/ 178 h 700"/>
                <a:gd name="T8" fmla="*/ 113 w 437"/>
                <a:gd name="T9" fmla="*/ 296 h 700"/>
                <a:gd name="T10" fmla="*/ 81 w 437"/>
                <a:gd name="T11" fmla="*/ 435 h 700"/>
                <a:gd name="T12" fmla="*/ 114 w 437"/>
                <a:gd name="T13" fmla="*/ 465 h 700"/>
                <a:gd name="T14" fmla="*/ 159 w 437"/>
                <a:gd name="T15" fmla="*/ 490 h 700"/>
                <a:gd name="T16" fmla="*/ 206 w 437"/>
                <a:gd name="T17" fmla="*/ 511 h 700"/>
                <a:gd name="T18" fmla="*/ 256 w 437"/>
                <a:gd name="T19" fmla="*/ 512 h 700"/>
                <a:gd name="T20" fmla="*/ 297 w 437"/>
                <a:gd name="T21" fmla="*/ 493 h 700"/>
                <a:gd name="T22" fmla="*/ 286 w 437"/>
                <a:gd name="T23" fmla="*/ 520 h 700"/>
                <a:gd name="T24" fmla="*/ 235 w 437"/>
                <a:gd name="T25" fmla="*/ 535 h 700"/>
                <a:gd name="T26" fmla="*/ 182 w 437"/>
                <a:gd name="T27" fmla="*/ 526 h 700"/>
                <a:gd name="T28" fmla="*/ 60 w 437"/>
                <a:gd name="T29" fmla="*/ 509 h 700"/>
                <a:gd name="T30" fmla="*/ 27 w 437"/>
                <a:gd name="T31" fmla="*/ 561 h 700"/>
                <a:gd name="T32" fmla="*/ 47 w 437"/>
                <a:gd name="T33" fmla="*/ 617 h 700"/>
                <a:gd name="T34" fmla="*/ 131 w 437"/>
                <a:gd name="T35" fmla="*/ 611 h 700"/>
                <a:gd name="T36" fmla="*/ 179 w 437"/>
                <a:gd name="T37" fmla="*/ 627 h 700"/>
                <a:gd name="T38" fmla="*/ 182 w 437"/>
                <a:gd name="T39" fmla="*/ 641 h 700"/>
                <a:gd name="T40" fmla="*/ 140 w 437"/>
                <a:gd name="T41" fmla="*/ 635 h 700"/>
                <a:gd name="T42" fmla="*/ 66 w 437"/>
                <a:gd name="T43" fmla="*/ 644 h 700"/>
                <a:gd name="T44" fmla="*/ 29 w 437"/>
                <a:gd name="T45" fmla="*/ 648 h 700"/>
                <a:gd name="T46" fmla="*/ 51 w 437"/>
                <a:gd name="T47" fmla="*/ 656 h 700"/>
                <a:gd name="T48" fmla="*/ 151 w 437"/>
                <a:gd name="T49" fmla="*/ 662 h 700"/>
                <a:gd name="T50" fmla="*/ 288 w 437"/>
                <a:gd name="T51" fmla="*/ 669 h 700"/>
                <a:gd name="T52" fmla="*/ 394 w 437"/>
                <a:gd name="T53" fmla="*/ 673 h 700"/>
                <a:gd name="T54" fmla="*/ 422 w 437"/>
                <a:gd name="T55" fmla="*/ 650 h 700"/>
                <a:gd name="T56" fmla="*/ 404 w 437"/>
                <a:gd name="T57" fmla="*/ 601 h 700"/>
                <a:gd name="T58" fmla="*/ 351 w 437"/>
                <a:gd name="T59" fmla="*/ 574 h 700"/>
                <a:gd name="T60" fmla="*/ 286 w 437"/>
                <a:gd name="T61" fmla="*/ 581 h 700"/>
                <a:gd name="T62" fmla="*/ 225 w 437"/>
                <a:gd name="T63" fmla="*/ 626 h 700"/>
                <a:gd name="T64" fmla="*/ 239 w 437"/>
                <a:gd name="T65" fmla="*/ 604 h 700"/>
                <a:gd name="T66" fmla="*/ 305 w 437"/>
                <a:gd name="T67" fmla="*/ 555 h 700"/>
                <a:gd name="T68" fmla="*/ 356 w 437"/>
                <a:gd name="T69" fmla="*/ 553 h 700"/>
                <a:gd name="T70" fmla="*/ 418 w 437"/>
                <a:gd name="T71" fmla="*/ 587 h 700"/>
                <a:gd name="T72" fmla="*/ 434 w 437"/>
                <a:gd name="T73" fmla="*/ 662 h 700"/>
                <a:gd name="T74" fmla="*/ 393 w 437"/>
                <a:gd name="T75" fmla="*/ 697 h 700"/>
                <a:gd name="T76" fmla="*/ 338 w 437"/>
                <a:gd name="T77" fmla="*/ 693 h 700"/>
                <a:gd name="T78" fmla="*/ 251 w 437"/>
                <a:gd name="T79" fmla="*/ 688 h 700"/>
                <a:gd name="T80" fmla="*/ 112 w 437"/>
                <a:gd name="T81" fmla="*/ 682 h 700"/>
                <a:gd name="T82" fmla="*/ 8 w 437"/>
                <a:gd name="T83" fmla="*/ 665 h 700"/>
                <a:gd name="T84" fmla="*/ 2 w 437"/>
                <a:gd name="T85" fmla="*/ 608 h 700"/>
                <a:gd name="T86" fmla="*/ 11 w 437"/>
                <a:gd name="T87" fmla="*/ 550 h 700"/>
                <a:gd name="T88" fmla="*/ 36 w 437"/>
                <a:gd name="T89" fmla="*/ 511 h 700"/>
                <a:gd name="T90" fmla="*/ 50 w 437"/>
                <a:gd name="T91" fmla="*/ 475 h 700"/>
                <a:gd name="T92" fmla="*/ 43 w 437"/>
                <a:gd name="T93" fmla="*/ 432 h 700"/>
                <a:gd name="T94" fmla="*/ 121 w 437"/>
                <a:gd name="T95" fmla="*/ 185 h 700"/>
                <a:gd name="T96" fmla="*/ 178 w 437"/>
                <a:gd name="T97" fmla="*/ 35 h 700"/>
                <a:gd name="T98" fmla="*/ 120 w 437"/>
                <a:gd name="T99" fmla="*/ 42 h 700"/>
                <a:gd name="T100" fmla="*/ 82 w 437"/>
                <a:gd name="T101" fmla="*/ 19 h 700"/>
                <a:gd name="T102" fmla="*/ 148 w 437"/>
                <a:gd name="T103" fmla="*/ 15 h 700"/>
                <a:gd name="T104" fmla="*/ 259 w 437"/>
                <a:gd name="T105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7" h="700">
                  <a:moveTo>
                    <a:pt x="259" y="0"/>
                  </a:moveTo>
                  <a:lnTo>
                    <a:pt x="256" y="5"/>
                  </a:lnTo>
                  <a:lnTo>
                    <a:pt x="251" y="11"/>
                  </a:lnTo>
                  <a:lnTo>
                    <a:pt x="244" y="15"/>
                  </a:lnTo>
                  <a:lnTo>
                    <a:pt x="239" y="19"/>
                  </a:lnTo>
                  <a:lnTo>
                    <a:pt x="232" y="23"/>
                  </a:lnTo>
                  <a:lnTo>
                    <a:pt x="226" y="27"/>
                  </a:lnTo>
                  <a:lnTo>
                    <a:pt x="220" y="31"/>
                  </a:lnTo>
                  <a:lnTo>
                    <a:pt x="214" y="35"/>
                  </a:lnTo>
                  <a:lnTo>
                    <a:pt x="212" y="40"/>
                  </a:lnTo>
                  <a:lnTo>
                    <a:pt x="205" y="54"/>
                  </a:lnTo>
                  <a:lnTo>
                    <a:pt x="196" y="75"/>
                  </a:lnTo>
                  <a:lnTo>
                    <a:pt x="184" y="99"/>
                  </a:lnTo>
                  <a:lnTo>
                    <a:pt x="173" y="125"/>
                  </a:lnTo>
                  <a:lnTo>
                    <a:pt x="160" y="153"/>
                  </a:lnTo>
                  <a:lnTo>
                    <a:pt x="150" y="178"/>
                  </a:lnTo>
                  <a:lnTo>
                    <a:pt x="141" y="199"/>
                  </a:lnTo>
                  <a:lnTo>
                    <a:pt x="133" y="223"/>
                  </a:lnTo>
                  <a:lnTo>
                    <a:pt x="123" y="257"/>
                  </a:lnTo>
                  <a:lnTo>
                    <a:pt x="113" y="296"/>
                  </a:lnTo>
                  <a:lnTo>
                    <a:pt x="103" y="336"/>
                  </a:lnTo>
                  <a:lnTo>
                    <a:pt x="93" y="375"/>
                  </a:lnTo>
                  <a:lnTo>
                    <a:pt x="87" y="410"/>
                  </a:lnTo>
                  <a:lnTo>
                    <a:pt x="81" y="435"/>
                  </a:lnTo>
                  <a:lnTo>
                    <a:pt x="79" y="450"/>
                  </a:lnTo>
                  <a:lnTo>
                    <a:pt x="90" y="455"/>
                  </a:lnTo>
                  <a:lnTo>
                    <a:pt x="103" y="459"/>
                  </a:lnTo>
                  <a:lnTo>
                    <a:pt x="114" y="465"/>
                  </a:lnTo>
                  <a:lnTo>
                    <a:pt x="126" y="472"/>
                  </a:lnTo>
                  <a:lnTo>
                    <a:pt x="137" y="478"/>
                  </a:lnTo>
                  <a:lnTo>
                    <a:pt x="148" y="485"/>
                  </a:lnTo>
                  <a:lnTo>
                    <a:pt x="159" y="490"/>
                  </a:lnTo>
                  <a:lnTo>
                    <a:pt x="171" y="496"/>
                  </a:lnTo>
                  <a:lnTo>
                    <a:pt x="182" y="502"/>
                  </a:lnTo>
                  <a:lnTo>
                    <a:pt x="194" y="506"/>
                  </a:lnTo>
                  <a:lnTo>
                    <a:pt x="206" y="511"/>
                  </a:lnTo>
                  <a:lnTo>
                    <a:pt x="218" y="513"/>
                  </a:lnTo>
                  <a:lnTo>
                    <a:pt x="231" y="515"/>
                  </a:lnTo>
                  <a:lnTo>
                    <a:pt x="242" y="515"/>
                  </a:lnTo>
                  <a:lnTo>
                    <a:pt x="256" y="512"/>
                  </a:lnTo>
                  <a:lnTo>
                    <a:pt x="269" y="509"/>
                  </a:lnTo>
                  <a:lnTo>
                    <a:pt x="282" y="502"/>
                  </a:lnTo>
                  <a:lnTo>
                    <a:pt x="290" y="496"/>
                  </a:lnTo>
                  <a:lnTo>
                    <a:pt x="297" y="493"/>
                  </a:lnTo>
                  <a:lnTo>
                    <a:pt x="302" y="493"/>
                  </a:lnTo>
                  <a:lnTo>
                    <a:pt x="302" y="502"/>
                  </a:lnTo>
                  <a:lnTo>
                    <a:pt x="296" y="511"/>
                  </a:lnTo>
                  <a:lnTo>
                    <a:pt x="286" y="520"/>
                  </a:lnTo>
                  <a:lnTo>
                    <a:pt x="274" y="530"/>
                  </a:lnTo>
                  <a:lnTo>
                    <a:pt x="262" y="533"/>
                  </a:lnTo>
                  <a:lnTo>
                    <a:pt x="248" y="534"/>
                  </a:lnTo>
                  <a:lnTo>
                    <a:pt x="235" y="535"/>
                  </a:lnTo>
                  <a:lnTo>
                    <a:pt x="221" y="534"/>
                  </a:lnTo>
                  <a:lnTo>
                    <a:pt x="209" y="532"/>
                  </a:lnTo>
                  <a:lnTo>
                    <a:pt x="195" y="530"/>
                  </a:lnTo>
                  <a:lnTo>
                    <a:pt x="182" y="526"/>
                  </a:lnTo>
                  <a:lnTo>
                    <a:pt x="168" y="523"/>
                  </a:lnTo>
                  <a:lnTo>
                    <a:pt x="72" y="479"/>
                  </a:lnTo>
                  <a:lnTo>
                    <a:pt x="67" y="495"/>
                  </a:lnTo>
                  <a:lnTo>
                    <a:pt x="60" y="509"/>
                  </a:lnTo>
                  <a:lnTo>
                    <a:pt x="52" y="523"/>
                  </a:lnTo>
                  <a:lnTo>
                    <a:pt x="44" y="535"/>
                  </a:lnTo>
                  <a:lnTo>
                    <a:pt x="35" y="548"/>
                  </a:lnTo>
                  <a:lnTo>
                    <a:pt x="27" y="561"/>
                  </a:lnTo>
                  <a:lnTo>
                    <a:pt x="22" y="576"/>
                  </a:lnTo>
                  <a:lnTo>
                    <a:pt x="19" y="591"/>
                  </a:lnTo>
                  <a:lnTo>
                    <a:pt x="31" y="609"/>
                  </a:lnTo>
                  <a:lnTo>
                    <a:pt x="47" y="617"/>
                  </a:lnTo>
                  <a:lnTo>
                    <a:pt x="67" y="619"/>
                  </a:lnTo>
                  <a:lnTo>
                    <a:pt x="88" y="617"/>
                  </a:lnTo>
                  <a:lnTo>
                    <a:pt x="110" y="614"/>
                  </a:lnTo>
                  <a:lnTo>
                    <a:pt x="131" y="611"/>
                  </a:lnTo>
                  <a:lnTo>
                    <a:pt x="152" y="614"/>
                  </a:lnTo>
                  <a:lnTo>
                    <a:pt x="172" y="624"/>
                  </a:lnTo>
                  <a:lnTo>
                    <a:pt x="174" y="625"/>
                  </a:lnTo>
                  <a:lnTo>
                    <a:pt x="179" y="627"/>
                  </a:lnTo>
                  <a:lnTo>
                    <a:pt x="184" y="632"/>
                  </a:lnTo>
                  <a:lnTo>
                    <a:pt x="186" y="638"/>
                  </a:lnTo>
                  <a:lnTo>
                    <a:pt x="186" y="640"/>
                  </a:lnTo>
                  <a:lnTo>
                    <a:pt x="182" y="641"/>
                  </a:lnTo>
                  <a:lnTo>
                    <a:pt x="179" y="642"/>
                  </a:lnTo>
                  <a:lnTo>
                    <a:pt x="176" y="644"/>
                  </a:lnTo>
                  <a:lnTo>
                    <a:pt x="158" y="637"/>
                  </a:lnTo>
                  <a:lnTo>
                    <a:pt x="140" y="635"/>
                  </a:lnTo>
                  <a:lnTo>
                    <a:pt x="121" y="637"/>
                  </a:lnTo>
                  <a:lnTo>
                    <a:pt x="103" y="639"/>
                  </a:lnTo>
                  <a:lnTo>
                    <a:pt x="84" y="642"/>
                  </a:lnTo>
                  <a:lnTo>
                    <a:pt x="66" y="644"/>
                  </a:lnTo>
                  <a:lnTo>
                    <a:pt x="47" y="642"/>
                  </a:lnTo>
                  <a:lnTo>
                    <a:pt x="28" y="638"/>
                  </a:lnTo>
                  <a:lnTo>
                    <a:pt x="27" y="644"/>
                  </a:lnTo>
                  <a:lnTo>
                    <a:pt x="29" y="648"/>
                  </a:lnTo>
                  <a:lnTo>
                    <a:pt x="31" y="653"/>
                  </a:lnTo>
                  <a:lnTo>
                    <a:pt x="35" y="655"/>
                  </a:lnTo>
                  <a:lnTo>
                    <a:pt x="39" y="655"/>
                  </a:lnTo>
                  <a:lnTo>
                    <a:pt x="51" y="656"/>
                  </a:lnTo>
                  <a:lnTo>
                    <a:pt x="68" y="657"/>
                  </a:lnTo>
                  <a:lnTo>
                    <a:pt x="92" y="659"/>
                  </a:lnTo>
                  <a:lnTo>
                    <a:pt x="120" y="660"/>
                  </a:lnTo>
                  <a:lnTo>
                    <a:pt x="151" y="662"/>
                  </a:lnTo>
                  <a:lnTo>
                    <a:pt x="184" y="664"/>
                  </a:lnTo>
                  <a:lnTo>
                    <a:pt x="219" y="665"/>
                  </a:lnTo>
                  <a:lnTo>
                    <a:pt x="254" y="668"/>
                  </a:lnTo>
                  <a:lnTo>
                    <a:pt x="288" y="669"/>
                  </a:lnTo>
                  <a:lnTo>
                    <a:pt x="320" y="671"/>
                  </a:lnTo>
                  <a:lnTo>
                    <a:pt x="349" y="672"/>
                  </a:lnTo>
                  <a:lnTo>
                    <a:pt x="375" y="672"/>
                  </a:lnTo>
                  <a:lnTo>
                    <a:pt x="394" y="673"/>
                  </a:lnTo>
                  <a:lnTo>
                    <a:pt x="408" y="673"/>
                  </a:lnTo>
                  <a:lnTo>
                    <a:pt x="415" y="672"/>
                  </a:lnTo>
                  <a:lnTo>
                    <a:pt x="418" y="662"/>
                  </a:lnTo>
                  <a:lnTo>
                    <a:pt x="422" y="650"/>
                  </a:lnTo>
                  <a:lnTo>
                    <a:pt x="423" y="639"/>
                  </a:lnTo>
                  <a:lnTo>
                    <a:pt x="421" y="629"/>
                  </a:lnTo>
                  <a:lnTo>
                    <a:pt x="414" y="614"/>
                  </a:lnTo>
                  <a:lnTo>
                    <a:pt x="404" y="601"/>
                  </a:lnTo>
                  <a:lnTo>
                    <a:pt x="393" y="592"/>
                  </a:lnTo>
                  <a:lnTo>
                    <a:pt x="380" y="584"/>
                  </a:lnTo>
                  <a:lnTo>
                    <a:pt x="366" y="578"/>
                  </a:lnTo>
                  <a:lnTo>
                    <a:pt x="351" y="574"/>
                  </a:lnTo>
                  <a:lnTo>
                    <a:pt x="335" y="571"/>
                  </a:lnTo>
                  <a:lnTo>
                    <a:pt x="320" y="570"/>
                  </a:lnTo>
                  <a:lnTo>
                    <a:pt x="303" y="573"/>
                  </a:lnTo>
                  <a:lnTo>
                    <a:pt x="286" y="581"/>
                  </a:lnTo>
                  <a:lnTo>
                    <a:pt x="267" y="593"/>
                  </a:lnTo>
                  <a:lnTo>
                    <a:pt x="251" y="604"/>
                  </a:lnTo>
                  <a:lnTo>
                    <a:pt x="236" y="616"/>
                  </a:lnTo>
                  <a:lnTo>
                    <a:pt x="225" y="626"/>
                  </a:lnTo>
                  <a:lnTo>
                    <a:pt x="217" y="632"/>
                  </a:lnTo>
                  <a:lnTo>
                    <a:pt x="214" y="633"/>
                  </a:lnTo>
                  <a:lnTo>
                    <a:pt x="225" y="619"/>
                  </a:lnTo>
                  <a:lnTo>
                    <a:pt x="239" y="604"/>
                  </a:lnTo>
                  <a:lnTo>
                    <a:pt x="256" y="589"/>
                  </a:lnTo>
                  <a:lnTo>
                    <a:pt x="274" y="576"/>
                  </a:lnTo>
                  <a:lnTo>
                    <a:pt x="290" y="564"/>
                  </a:lnTo>
                  <a:lnTo>
                    <a:pt x="305" y="555"/>
                  </a:lnTo>
                  <a:lnTo>
                    <a:pt x="316" y="549"/>
                  </a:lnTo>
                  <a:lnTo>
                    <a:pt x="319" y="547"/>
                  </a:lnTo>
                  <a:lnTo>
                    <a:pt x="338" y="549"/>
                  </a:lnTo>
                  <a:lnTo>
                    <a:pt x="356" y="553"/>
                  </a:lnTo>
                  <a:lnTo>
                    <a:pt x="373" y="558"/>
                  </a:lnTo>
                  <a:lnTo>
                    <a:pt x="391" y="565"/>
                  </a:lnTo>
                  <a:lnTo>
                    <a:pt x="406" y="576"/>
                  </a:lnTo>
                  <a:lnTo>
                    <a:pt x="418" y="587"/>
                  </a:lnTo>
                  <a:lnTo>
                    <a:pt x="429" y="602"/>
                  </a:lnTo>
                  <a:lnTo>
                    <a:pt x="436" y="621"/>
                  </a:lnTo>
                  <a:lnTo>
                    <a:pt x="437" y="641"/>
                  </a:lnTo>
                  <a:lnTo>
                    <a:pt x="434" y="662"/>
                  </a:lnTo>
                  <a:lnTo>
                    <a:pt x="428" y="682"/>
                  </a:lnTo>
                  <a:lnTo>
                    <a:pt x="417" y="700"/>
                  </a:lnTo>
                  <a:lnTo>
                    <a:pt x="406" y="699"/>
                  </a:lnTo>
                  <a:lnTo>
                    <a:pt x="393" y="697"/>
                  </a:lnTo>
                  <a:lnTo>
                    <a:pt x="381" y="695"/>
                  </a:lnTo>
                  <a:lnTo>
                    <a:pt x="368" y="694"/>
                  </a:lnTo>
                  <a:lnTo>
                    <a:pt x="354" y="693"/>
                  </a:lnTo>
                  <a:lnTo>
                    <a:pt x="338" y="693"/>
                  </a:lnTo>
                  <a:lnTo>
                    <a:pt x="320" y="692"/>
                  </a:lnTo>
                  <a:lnTo>
                    <a:pt x="300" y="691"/>
                  </a:lnTo>
                  <a:lnTo>
                    <a:pt x="278" y="690"/>
                  </a:lnTo>
                  <a:lnTo>
                    <a:pt x="251" y="688"/>
                  </a:lnTo>
                  <a:lnTo>
                    <a:pt x="222" y="687"/>
                  </a:lnTo>
                  <a:lnTo>
                    <a:pt x="190" y="685"/>
                  </a:lnTo>
                  <a:lnTo>
                    <a:pt x="153" y="684"/>
                  </a:lnTo>
                  <a:lnTo>
                    <a:pt x="112" y="682"/>
                  </a:lnTo>
                  <a:lnTo>
                    <a:pt x="66" y="679"/>
                  </a:lnTo>
                  <a:lnTo>
                    <a:pt x="15" y="677"/>
                  </a:lnTo>
                  <a:lnTo>
                    <a:pt x="11" y="671"/>
                  </a:lnTo>
                  <a:lnTo>
                    <a:pt x="8" y="665"/>
                  </a:lnTo>
                  <a:lnTo>
                    <a:pt x="6" y="659"/>
                  </a:lnTo>
                  <a:lnTo>
                    <a:pt x="5" y="649"/>
                  </a:lnTo>
                  <a:lnTo>
                    <a:pt x="11" y="624"/>
                  </a:lnTo>
                  <a:lnTo>
                    <a:pt x="2" y="608"/>
                  </a:lnTo>
                  <a:lnTo>
                    <a:pt x="0" y="592"/>
                  </a:lnTo>
                  <a:lnTo>
                    <a:pt x="1" y="574"/>
                  </a:lnTo>
                  <a:lnTo>
                    <a:pt x="6" y="557"/>
                  </a:lnTo>
                  <a:lnTo>
                    <a:pt x="11" y="550"/>
                  </a:lnTo>
                  <a:lnTo>
                    <a:pt x="16" y="541"/>
                  </a:lnTo>
                  <a:lnTo>
                    <a:pt x="23" y="532"/>
                  </a:lnTo>
                  <a:lnTo>
                    <a:pt x="29" y="521"/>
                  </a:lnTo>
                  <a:lnTo>
                    <a:pt x="36" y="511"/>
                  </a:lnTo>
                  <a:lnTo>
                    <a:pt x="43" y="500"/>
                  </a:lnTo>
                  <a:lnTo>
                    <a:pt x="49" y="489"/>
                  </a:lnTo>
                  <a:lnTo>
                    <a:pt x="54" y="478"/>
                  </a:lnTo>
                  <a:lnTo>
                    <a:pt x="50" y="475"/>
                  </a:lnTo>
                  <a:lnTo>
                    <a:pt x="43" y="472"/>
                  </a:lnTo>
                  <a:lnTo>
                    <a:pt x="38" y="468"/>
                  </a:lnTo>
                  <a:lnTo>
                    <a:pt x="37" y="462"/>
                  </a:lnTo>
                  <a:lnTo>
                    <a:pt x="43" y="432"/>
                  </a:lnTo>
                  <a:lnTo>
                    <a:pt x="55" y="382"/>
                  </a:lnTo>
                  <a:lnTo>
                    <a:pt x="74" y="321"/>
                  </a:lnTo>
                  <a:lnTo>
                    <a:pt x="97" y="253"/>
                  </a:lnTo>
                  <a:lnTo>
                    <a:pt x="121" y="185"/>
                  </a:lnTo>
                  <a:lnTo>
                    <a:pt x="145" y="121"/>
                  </a:lnTo>
                  <a:lnTo>
                    <a:pt x="168" y="69"/>
                  </a:lnTo>
                  <a:lnTo>
                    <a:pt x="189" y="33"/>
                  </a:lnTo>
                  <a:lnTo>
                    <a:pt x="178" y="35"/>
                  </a:lnTo>
                  <a:lnTo>
                    <a:pt x="165" y="38"/>
                  </a:lnTo>
                  <a:lnTo>
                    <a:pt x="150" y="40"/>
                  </a:lnTo>
                  <a:lnTo>
                    <a:pt x="135" y="41"/>
                  </a:lnTo>
                  <a:lnTo>
                    <a:pt x="120" y="42"/>
                  </a:lnTo>
                  <a:lnTo>
                    <a:pt x="105" y="42"/>
                  </a:lnTo>
                  <a:lnTo>
                    <a:pt x="91" y="41"/>
                  </a:lnTo>
                  <a:lnTo>
                    <a:pt x="80" y="39"/>
                  </a:lnTo>
                  <a:lnTo>
                    <a:pt x="82" y="19"/>
                  </a:lnTo>
                  <a:lnTo>
                    <a:pt x="93" y="18"/>
                  </a:lnTo>
                  <a:lnTo>
                    <a:pt x="108" y="17"/>
                  </a:lnTo>
                  <a:lnTo>
                    <a:pt x="127" y="16"/>
                  </a:lnTo>
                  <a:lnTo>
                    <a:pt x="148" y="15"/>
                  </a:lnTo>
                  <a:lnTo>
                    <a:pt x="172" y="12"/>
                  </a:lnTo>
                  <a:lnTo>
                    <a:pt x="198" y="9"/>
                  </a:lnTo>
                  <a:lnTo>
                    <a:pt x="228" y="5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3" name="Freeform 67"/>
            <p:cNvSpPr>
              <a:spLocks/>
            </p:cNvSpPr>
            <p:nvPr/>
          </p:nvSpPr>
          <p:spPr bwMode="auto">
            <a:xfrm flipH="1">
              <a:off x="6995713" y="3228420"/>
              <a:ext cx="87206" cy="117044"/>
            </a:xfrm>
            <a:custGeom>
              <a:avLst/>
              <a:gdLst>
                <a:gd name="T0" fmla="*/ 1 w 54"/>
                <a:gd name="T1" fmla="*/ 0 h 74"/>
                <a:gd name="T2" fmla="*/ 4 w 54"/>
                <a:gd name="T3" fmla="*/ 9 h 74"/>
                <a:gd name="T4" fmla="*/ 9 w 54"/>
                <a:gd name="T5" fmla="*/ 18 h 74"/>
                <a:gd name="T6" fmla="*/ 15 w 54"/>
                <a:gd name="T7" fmla="*/ 26 h 74"/>
                <a:gd name="T8" fmla="*/ 21 w 54"/>
                <a:gd name="T9" fmla="*/ 33 h 74"/>
                <a:gd name="T10" fmla="*/ 27 w 54"/>
                <a:gd name="T11" fmla="*/ 40 h 74"/>
                <a:gd name="T12" fmla="*/ 36 w 54"/>
                <a:gd name="T13" fmla="*/ 46 h 74"/>
                <a:gd name="T14" fmla="*/ 45 w 54"/>
                <a:gd name="T15" fmla="*/ 51 h 74"/>
                <a:gd name="T16" fmla="*/ 54 w 54"/>
                <a:gd name="T17" fmla="*/ 56 h 74"/>
                <a:gd name="T18" fmla="*/ 53 w 54"/>
                <a:gd name="T19" fmla="*/ 62 h 74"/>
                <a:gd name="T20" fmla="*/ 49 w 54"/>
                <a:gd name="T21" fmla="*/ 69 h 74"/>
                <a:gd name="T22" fmla="*/ 45 w 54"/>
                <a:gd name="T23" fmla="*/ 73 h 74"/>
                <a:gd name="T24" fmla="*/ 41 w 54"/>
                <a:gd name="T25" fmla="*/ 74 h 74"/>
                <a:gd name="T26" fmla="*/ 41 w 54"/>
                <a:gd name="T27" fmla="*/ 69 h 74"/>
                <a:gd name="T28" fmla="*/ 40 w 54"/>
                <a:gd name="T29" fmla="*/ 63 h 74"/>
                <a:gd name="T30" fmla="*/ 37 w 54"/>
                <a:gd name="T31" fmla="*/ 59 h 74"/>
                <a:gd name="T32" fmla="*/ 32 w 54"/>
                <a:gd name="T33" fmla="*/ 56 h 74"/>
                <a:gd name="T34" fmla="*/ 26 w 54"/>
                <a:gd name="T35" fmla="*/ 51 h 74"/>
                <a:gd name="T36" fmla="*/ 21 w 54"/>
                <a:gd name="T37" fmla="*/ 48 h 74"/>
                <a:gd name="T38" fmla="*/ 15 w 54"/>
                <a:gd name="T39" fmla="*/ 43 h 74"/>
                <a:gd name="T40" fmla="*/ 9 w 54"/>
                <a:gd name="T41" fmla="*/ 38 h 74"/>
                <a:gd name="T42" fmla="*/ 4 w 54"/>
                <a:gd name="T43" fmla="*/ 27 h 74"/>
                <a:gd name="T44" fmla="*/ 1 w 54"/>
                <a:gd name="T45" fmla="*/ 15 h 74"/>
                <a:gd name="T46" fmla="*/ 0 w 54"/>
                <a:gd name="T47" fmla="*/ 3 h 74"/>
                <a:gd name="T48" fmla="*/ 1 w 54"/>
                <a:gd name="T4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74">
                  <a:moveTo>
                    <a:pt x="1" y="0"/>
                  </a:moveTo>
                  <a:lnTo>
                    <a:pt x="4" y="9"/>
                  </a:lnTo>
                  <a:lnTo>
                    <a:pt x="9" y="18"/>
                  </a:lnTo>
                  <a:lnTo>
                    <a:pt x="15" y="26"/>
                  </a:lnTo>
                  <a:lnTo>
                    <a:pt x="21" y="33"/>
                  </a:lnTo>
                  <a:lnTo>
                    <a:pt x="27" y="40"/>
                  </a:lnTo>
                  <a:lnTo>
                    <a:pt x="36" y="46"/>
                  </a:lnTo>
                  <a:lnTo>
                    <a:pt x="45" y="51"/>
                  </a:lnTo>
                  <a:lnTo>
                    <a:pt x="54" y="56"/>
                  </a:lnTo>
                  <a:lnTo>
                    <a:pt x="53" y="62"/>
                  </a:lnTo>
                  <a:lnTo>
                    <a:pt x="49" y="69"/>
                  </a:lnTo>
                  <a:lnTo>
                    <a:pt x="45" y="73"/>
                  </a:lnTo>
                  <a:lnTo>
                    <a:pt x="41" y="74"/>
                  </a:lnTo>
                  <a:lnTo>
                    <a:pt x="41" y="69"/>
                  </a:lnTo>
                  <a:lnTo>
                    <a:pt x="40" y="63"/>
                  </a:lnTo>
                  <a:lnTo>
                    <a:pt x="37" y="59"/>
                  </a:lnTo>
                  <a:lnTo>
                    <a:pt x="32" y="56"/>
                  </a:lnTo>
                  <a:lnTo>
                    <a:pt x="26" y="51"/>
                  </a:lnTo>
                  <a:lnTo>
                    <a:pt x="21" y="48"/>
                  </a:lnTo>
                  <a:lnTo>
                    <a:pt x="15" y="43"/>
                  </a:lnTo>
                  <a:lnTo>
                    <a:pt x="9" y="38"/>
                  </a:lnTo>
                  <a:lnTo>
                    <a:pt x="4" y="27"/>
                  </a:lnTo>
                  <a:lnTo>
                    <a:pt x="1" y="1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4" name="Freeform 68"/>
            <p:cNvSpPr>
              <a:spLocks/>
            </p:cNvSpPr>
            <p:nvPr/>
          </p:nvSpPr>
          <p:spPr bwMode="auto">
            <a:xfrm flipH="1">
              <a:off x="7131365" y="3253060"/>
              <a:ext cx="80746" cy="58523"/>
            </a:xfrm>
            <a:custGeom>
              <a:avLst/>
              <a:gdLst>
                <a:gd name="T0" fmla="*/ 48 w 50"/>
                <a:gd name="T1" fmla="*/ 0 h 39"/>
                <a:gd name="T2" fmla="*/ 50 w 50"/>
                <a:gd name="T3" fmla="*/ 9 h 39"/>
                <a:gd name="T4" fmla="*/ 50 w 50"/>
                <a:gd name="T5" fmla="*/ 19 h 39"/>
                <a:gd name="T6" fmla="*/ 46 w 50"/>
                <a:gd name="T7" fmla="*/ 28 h 39"/>
                <a:gd name="T8" fmla="*/ 41 w 50"/>
                <a:gd name="T9" fmla="*/ 36 h 39"/>
                <a:gd name="T10" fmla="*/ 33 w 50"/>
                <a:gd name="T11" fmla="*/ 39 h 39"/>
                <a:gd name="T12" fmla="*/ 25 w 50"/>
                <a:gd name="T13" fmla="*/ 39 h 39"/>
                <a:gd name="T14" fmla="*/ 18 w 50"/>
                <a:gd name="T15" fmla="*/ 36 h 39"/>
                <a:gd name="T16" fmla="*/ 12 w 50"/>
                <a:gd name="T17" fmla="*/ 33 h 39"/>
                <a:gd name="T18" fmla="*/ 6 w 50"/>
                <a:gd name="T19" fmla="*/ 28 h 39"/>
                <a:gd name="T20" fmla="*/ 3 w 50"/>
                <a:gd name="T21" fmla="*/ 23 h 39"/>
                <a:gd name="T22" fmla="*/ 0 w 50"/>
                <a:gd name="T23" fmla="*/ 17 h 39"/>
                <a:gd name="T24" fmla="*/ 0 w 50"/>
                <a:gd name="T25" fmla="*/ 11 h 39"/>
                <a:gd name="T26" fmla="*/ 4 w 50"/>
                <a:gd name="T27" fmla="*/ 16 h 39"/>
                <a:gd name="T28" fmla="*/ 10 w 50"/>
                <a:gd name="T29" fmla="*/ 19 h 39"/>
                <a:gd name="T30" fmla="*/ 16 w 50"/>
                <a:gd name="T31" fmla="*/ 24 h 39"/>
                <a:gd name="T32" fmla="*/ 23 w 50"/>
                <a:gd name="T33" fmla="*/ 25 h 39"/>
                <a:gd name="T34" fmla="*/ 30 w 50"/>
                <a:gd name="T35" fmla="*/ 25 h 39"/>
                <a:gd name="T36" fmla="*/ 37 w 50"/>
                <a:gd name="T37" fmla="*/ 20 h 39"/>
                <a:gd name="T38" fmla="*/ 43 w 50"/>
                <a:gd name="T39" fmla="*/ 12 h 39"/>
                <a:gd name="T40" fmla="*/ 48 w 50"/>
                <a:gd name="T4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39">
                  <a:moveTo>
                    <a:pt x="48" y="0"/>
                  </a:moveTo>
                  <a:lnTo>
                    <a:pt x="50" y="9"/>
                  </a:lnTo>
                  <a:lnTo>
                    <a:pt x="50" y="19"/>
                  </a:lnTo>
                  <a:lnTo>
                    <a:pt x="46" y="28"/>
                  </a:lnTo>
                  <a:lnTo>
                    <a:pt x="41" y="36"/>
                  </a:lnTo>
                  <a:lnTo>
                    <a:pt x="33" y="39"/>
                  </a:lnTo>
                  <a:lnTo>
                    <a:pt x="25" y="39"/>
                  </a:lnTo>
                  <a:lnTo>
                    <a:pt x="18" y="36"/>
                  </a:lnTo>
                  <a:lnTo>
                    <a:pt x="12" y="33"/>
                  </a:lnTo>
                  <a:lnTo>
                    <a:pt x="6" y="28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16"/>
                  </a:lnTo>
                  <a:lnTo>
                    <a:pt x="10" y="19"/>
                  </a:lnTo>
                  <a:lnTo>
                    <a:pt x="16" y="24"/>
                  </a:lnTo>
                  <a:lnTo>
                    <a:pt x="23" y="25"/>
                  </a:lnTo>
                  <a:lnTo>
                    <a:pt x="30" y="25"/>
                  </a:lnTo>
                  <a:lnTo>
                    <a:pt x="37" y="20"/>
                  </a:lnTo>
                  <a:lnTo>
                    <a:pt x="43" y="1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5" name="Freeform 69"/>
            <p:cNvSpPr>
              <a:spLocks/>
            </p:cNvSpPr>
            <p:nvPr/>
          </p:nvSpPr>
          <p:spPr bwMode="auto">
            <a:xfrm flipH="1">
              <a:off x="6986025" y="3169897"/>
              <a:ext cx="74286" cy="61602"/>
            </a:xfrm>
            <a:custGeom>
              <a:avLst/>
              <a:gdLst>
                <a:gd name="T0" fmla="*/ 40 w 46"/>
                <a:gd name="T1" fmla="*/ 0 h 40"/>
                <a:gd name="T2" fmla="*/ 45 w 46"/>
                <a:gd name="T3" fmla="*/ 8 h 40"/>
                <a:gd name="T4" fmla="*/ 46 w 46"/>
                <a:gd name="T5" fmla="*/ 17 h 40"/>
                <a:gd name="T6" fmla="*/ 46 w 46"/>
                <a:gd name="T7" fmla="*/ 25 h 40"/>
                <a:gd name="T8" fmla="*/ 42 w 46"/>
                <a:gd name="T9" fmla="*/ 34 h 40"/>
                <a:gd name="T10" fmla="*/ 35 w 46"/>
                <a:gd name="T11" fmla="*/ 38 h 40"/>
                <a:gd name="T12" fmla="*/ 27 w 46"/>
                <a:gd name="T13" fmla="*/ 40 h 40"/>
                <a:gd name="T14" fmla="*/ 20 w 46"/>
                <a:gd name="T15" fmla="*/ 39 h 40"/>
                <a:gd name="T16" fmla="*/ 15 w 46"/>
                <a:gd name="T17" fmla="*/ 38 h 40"/>
                <a:gd name="T18" fmla="*/ 9 w 46"/>
                <a:gd name="T19" fmla="*/ 34 h 40"/>
                <a:gd name="T20" fmla="*/ 4 w 46"/>
                <a:gd name="T21" fmla="*/ 29 h 40"/>
                <a:gd name="T22" fmla="*/ 1 w 46"/>
                <a:gd name="T23" fmla="*/ 25 h 40"/>
                <a:gd name="T24" fmla="*/ 0 w 46"/>
                <a:gd name="T25" fmla="*/ 20 h 40"/>
                <a:gd name="T26" fmla="*/ 4 w 46"/>
                <a:gd name="T27" fmla="*/ 23 h 40"/>
                <a:gd name="T28" fmla="*/ 10 w 46"/>
                <a:gd name="T29" fmla="*/ 26 h 40"/>
                <a:gd name="T30" fmla="*/ 17 w 46"/>
                <a:gd name="T31" fmla="*/ 27 h 40"/>
                <a:gd name="T32" fmla="*/ 24 w 46"/>
                <a:gd name="T33" fmla="*/ 27 h 40"/>
                <a:gd name="T34" fmla="*/ 30 w 46"/>
                <a:gd name="T35" fmla="*/ 26 h 40"/>
                <a:gd name="T36" fmla="*/ 35 w 46"/>
                <a:gd name="T37" fmla="*/ 20 h 40"/>
                <a:gd name="T38" fmla="*/ 39 w 46"/>
                <a:gd name="T39" fmla="*/ 12 h 40"/>
                <a:gd name="T40" fmla="*/ 40 w 46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0">
                  <a:moveTo>
                    <a:pt x="40" y="0"/>
                  </a:moveTo>
                  <a:lnTo>
                    <a:pt x="45" y="8"/>
                  </a:lnTo>
                  <a:lnTo>
                    <a:pt x="46" y="17"/>
                  </a:lnTo>
                  <a:lnTo>
                    <a:pt x="46" y="25"/>
                  </a:lnTo>
                  <a:lnTo>
                    <a:pt x="42" y="34"/>
                  </a:lnTo>
                  <a:lnTo>
                    <a:pt x="35" y="38"/>
                  </a:lnTo>
                  <a:lnTo>
                    <a:pt x="27" y="40"/>
                  </a:lnTo>
                  <a:lnTo>
                    <a:pt x="20" y="39"/>
                  </a:lnTo>
                  <a:lnTo>
                    <a:pt x="15" y="38"/>
                  </a:lnTo>
                  <a:lnTo>
                    <a:pt x="9" y="34"/>
                  </a:lnTo>
                  <a:lnTo>
                    <a:pt x="4" y="29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4" y="23"/>
                  </a:lnTo>
                  <a:lnTo>
                    <a:pt x="10" y="26"/>
                  </a:lnTo>
                  <a:lnTo>
                    <a:pt x="17" y="27"/>
                  </a:lnTo>
                  <a:lnTo>
                    <a:pt x="24" y="27"/>
                  </a:lnTo>
                  <a:lnTo>
                    <a:pt x="30" y="26"/>
                  </a:lnTo>
                  <a:lnTo>
                    <a:pt x="35" y="20"/>
                  </a:lnTo>
                  <a:lnTo>
                    <a:pt x="39" y="1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66" name="Picture 70" descr="C:\Users\Mike\AppData\Local\Microsoft\Windows\INetCache\IE\3UI6QE36\MC90023794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2116" flipH="1">
              <a:off x="7051154" y="2788996"/>
              <a:ext cx="730465" cy="492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79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ike\AppData\Local\Microsoft\Windows\INetCache\IE\SE3GG1RT\MC9001861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43301"/>
            <a:ext cx="2808312" cy="37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611560" y="188640"/>
            <a:ext cx="5616624" cy="1728192"/>
          </a:xfrm>
          <a:prstGeom prst="wedgeEllipseCallout">
            <a:avLst>
              <a:gd name="adj1" fmla="val 60301"/>
              <a:gd name="adj2" fmla="val 130558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Why are you running so fast when the sun is shining so bright?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2050" name="Picture 2" descr="C:\Users\Mike\AppData\Local\Microsoft\Windows\INetCache\IE\NKRC30TP\MC9002321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33" y="105299"/>
            <a:ext cx="1875576" cy="17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45038" y="2788996"/>
            <a:ext cx="3258871" cy="3565721"/>
            <a:chOff x="5145038" y="2788996"/>
            <a:chExt cx="3258871" cy="3565721"/>
          </a:xfrm>
        </p:grpSpPr>
        <p:sp>
          <p:nvSpPr>
            <p:cNvPr id="15" name="AutoShape 5"/>
            <p:cNvSpPr>
              <a:spLocks noChangeAspect="1" noChangeArrowheads="1" noTextEdit="1"/>
            </p:cNvSpPr>
            <p:nvPr/>
          </p:nvSpPr>
          <p:spPr bwMode="auto">
            <a:xfrm flipH="1">
              <a:off x="5145038" y="2837246"/>
              <a:ext cx="3258871" cy="3517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 flipH="1">
              <a:off x="7292855" y="3074415"/>
              <a:ext cx="222857" cy="344971"/>
            </a:xfrm>
            <a:custGeom>
              <a:avLst/>
              <a:gdLst>
                <a:gd name="T0" fmla="*/ 116 w 138"/>
                <a:gd name="T1" fmla="*/ 0 h 226"/>
                <a:gd name="T2" fmla="*/ 42 w 138"/>
                <a:gd name="T3" fmla="*/ 31 h 226"/>
                <a:gd name="T4" fmla="*/ 2 w 138"/>
                <a:gd name="T5" fmla="*/ 61 h 226"/>
                <a:gd name="T6" fmla="*/ 2 w 138"/>
                <a:gd name="T7" fmla="*/ 104 h 226"/>
                <a:gd name="T8" fmla="*/ 0 w 138"/>
                <a:gd name="T9" fmla="*/ 138 h 226"/>
                <a:gd name="T10" fmla="*/ 1 w 138"/>
                <a:gd name="T11" fmla="*/ 144 h 226"/>
                <a:gd name="T12" fmla="*/ 5 w 138"/>
                <a:gd name="T13" fmla="*/ 158 h 226"/>
                <a:gd name="T14" fmla="*/ 9 w 138"/>
                <a:gd name="T15" fmla="*/ 173 h 226"/>
                <a:gd name="T16" fmla="*/ 12 w 138"/>
                <a:gd name="T17" fmla="*/ 183 h 226"/>
                <a:gd name="T18" fmla="*/ 16 w 138"/>
                <a:gd name="T19" fmla="*/ 190 h 226"/>
                <a:gd name="T20" fmla="*/ 21 w 138"/>
                <a:gd name="T21" fmla="*/ 198 h 226"/>
                <a:gd name="T22" fmla="*/ 28 w 138"/>
                <a:gd name="T23" fmla="*/ 208 h 226"/>
                <a:gd name="T24" fmla="*/ 34 w 138"/>
                <a:gd name="T25" fmla="*/ 214 h 226"/>
                <a:gd name="T26" fmla="*/ 41 w 138"/>
                <a:gd name="T27" fmla="*/ 220 h 226"/>
                <a:gd name="T28" fmla="*/ 49 w 138"/>
                <a:gd name="T29" fmla="*/ 224 h 226"/>
                <a:gd name="T30" fmla="*/ 56 w 138"/>
                <a:gd name="T31" fmla="*/ 225 h 226"/>
                <a:gd name="T32" fmla="*/ 63 w 138"/>
                <a:gd name="T33" fmla="*/ 226 h 226"/>
                <a:gd name="T34" fmla="*/ 69 w 138"/>
                <a:gd name="T35" fmla="*/ 224 h 226"/>
                <a:gd name="T36" fmla="*/ 78 w 138"/>
                <a:gd name="T37" fmla="*/ 217 h 226"/>
                <a:gd name="T38" fmla="*/ 91 w 138"/>
                <a:gd name="T39" fmla="*/ 208 h 226"/>
                <a:gd name="T40" fmla="*/ 103 w 138"/>
                <a:gd name="T41" fmla="*/ 196 h 226"/>
                <a:gd name="T42" fmla="*/ 116 w 138"/>
                <a:gd name="T43" fmla="*/ 186 h 226"/>
                <a:gd name="T44" fmla="*/ 127 w 138"/>
                <a:gd name="T45" fmla="*/ 176 h 226"/>
                <a:gd name="T46" fmla="*/ 134 w 138"/>
                <a:gd name="T47" fmla="*/ 170 h 226"/>
                <a:gd name="T48" fmla="*/ 138 w 138"/>
                <a:gd name="T49" fmla="*/ 167 h 226"/>
                <a:gd name="T50" fmla="*/ 116 w 138"/>
                <a:gd name="T5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226">
                  <a:moveTo>
                    <a:pt x="116" y="0"/>
                  </a:moveTo>
                  <a:lnTo>
                    <a:pt x="42" y="31"/>
                  </a:lnTo>
                  <a:lnTo>
                    <a:pt x="2" y="61"/>
                  </a:lnTo>
                  <a:lnTo>
                    <a:pt x="2" y="104"/>
                  </a:lnTo>
                  <a:lnTo>
                    <a:pt x="0" y="138"/>
                  </a:lnTo>
                  <a:lnTo>
                    <a:pt x="1" y="144"/>
                  </a:lnTo>
                  <a:lnTo>
                    <a:pt x="5" y="158"/>
                  </a:lnTo>
                  <a:lnTo>
                    <a:pt x="9" y="173"/>
                  </a:lnTo>
                  <a:lnTo>
                    <a:pt x="12" y="183"/>
                  </a:lnTo>
                  <a:lnTo>
                    <a:pt x="16" y="190"/>
                  </a:lnTo>
                  <a:lnTo>
                    <a:pt x="21" y="198"/>
                  </a:lnTo>
                  <a:lnTo>
                    <a:pt x="28" y="208"/>
                  </a:lnTo>
                  <a:lnTo>
                    <a:pt x="34" y="214"/>
                  </a:lnTo>
                  <a:lnTo>
                    <a:pt x="41" y="220"/>
                  </a:lnTo>
                  <a:lnTo>
                    <a:pt x="49" y="224"/>
                  </a:lnTo>
                  <a:lnTo>
                    <a:pt x="56" y="225"/>
                  </a:lnTo>
                  <a:lnTo>
                    <a:pt x="63" y="226"/>
                  </a:lnTo>
                  <a:lnTo>
                    <a:pt x="69" y="224"/>
                  </a:lnTo>
                  <a:lnTo>
                    <a:pt x="78" y="217"/>
                  </a:lnTo>
                  <a:lnTo>
                    <a:pt x="91" y="208"/>
                  </a:lnTo>
                  <a:lnTo>
                    <a:pt x="103" y="196"/>
                  </a:lnTo>
                  <a:lnTo>
                    <a:pt x="116" y="186"/>
                  </a:lnTo>
                  <a:lnTo>
                    <a:pt x="127" y="176"/>
                  </a:lnTo>
                  <a:lnTo>
                    <a:pt x="134" y="170"/>
                  </a:lnTo>
                  <a:lnTo>
                    <a:pt x="138" y="16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 flipH="1">
              <a:off x="6146277" y="4158609"/>
              <a:ext cx="316521" cy="505136"/>
            </a:xfrm>
            <a:custGeom>
              <a:avLst/>
              <a:gdLst>
                <a:gd name="T0" fmla="*/ 93 w 194"/>
                <a:gd name="T1" fmla="*/ 0 h 327"/>
                <a:gd name="T2" fmla="*/ 95 w 194"/>
                <a:gd name="T3" fmla="*/ 0 h 327"/>
                <a:gd name="T4" fmla="*/ 102 w 194"/>
                <a:gd name="T5" fmla="*/ 2 h 327"/>
                <a:gd name="T6" fmla="*/ 112 w 194"/>
                <a:gd name="T7" fmla="*/ 4 h 327"/>
                <a:gd name="T8" fmla="*/ 124 w 194"/>
                <a:gd name="T9" fmla="*/ 6 h 327"/>
                <a:gd name="T10" fmla="*/ 137 w 194"/>
                <a:gd name="T11" fmla="*/ 8 h 327"/>
                <a:gd name="T12" fmla="*/ 148 w 194"/>
                <a:gd name="T13" fmla="*/ 10 h 327"/>
                <a:gd name="T14" fmla="*/ 156 w 194"/>
                <a:gd name="T15" fmla="*/ 13 h 327"/>
                <a:gd name="T16" fmla="*/ 162 w 194"/>
                <a:gd name="T17" fmla="*/ 14 h 327"/>
                <a:gd name="T18" fmla="*/ 170 w 194"/>
                <a:gd name="T19" fmla="*/ 21 h 327"/>
                <a:gd name="T20" fmla="*/ 181 w 194"/>
                <a:gd name="T21" fmla="*/ 32 h 327"/>
                <a:gd name="T22" fmla="*/ 191 w 194"/>
                <a:gd name="T23" fmla="*/ 44 h 327"/>
                <a:gd name="T24" fmla="*/ 194 w 194"/>
                <a:gd name="T25" fmla="*/ 48 h 327"/>
                <a:gd name="T26" fmla="*/ 194 w 194"/>
                <a:gd name="T27" fmla="*/ 75 h 327"/>
                <a:gd name="T28" fmla="*/ 192 w 194"/>
                <a:gd name="T29" fmla="*/ 78 h 327"/>
                <a:gd name="T30" fmla="*/ 185 w 194"/>
                <a:gd name="T31" fmla="*/ 86 h 327"/>
                <a:gd name="T32" fmla="*/ 177 w 194"/>
                <a:gd name="T33" fmla="*/ 95 h 327"/>
                <a:gd name="T34" fmla="*/ 170 w 194"/>
                <a:gd name="T35" fmla="*/ 101 h 327"/>
                <a:gd name="T36" fmla="*/ 165 w 194"/>
                <a:gd name="T37" fmla="*/ 105 h 327"/>
                <a:gd name="T38" fmla="*/ 157 w 194"/>
                <a:gd name="T39" fmla="*/ 108 h 327"/>
                <a:gd name="T40" fmla="*/ 148 w 194"/>
                <a:gd name="T41" fmla="*/ 114 h 327"/>
                <a:gd name="T42" fmla="*/ 138 w 194"/>
                <a:gd name="T43" fmla="*/ 120 h 327"/>
                <a:gd name="T44" fmla="*/ 127 w 194"/>
                <a:gd name="T45" fmla="*/ 124 h 327"/>
                <a:gd name="T46" fmla="*/ 119 w 194"/>
                <a:gd name="T47" fmla="*/ 129 h 327"/>
                <a:gd name="T48" fmla="*/ 114 w 194"/>
                <a:gd name="T49" fmla="*/ 133 h 327"/>
                <a:gd name="T50" fmla="*/ 111 w 194"/>
                <a:gd name="T51" fmla="*/ 134 h 327"/>
                <a:gd name="T52" fmla="*/ 99 w 194"/>
                <a:gd name="T53" fmla="*/ 309 h 327"/>
                <a:gd name="T54" fmla="*/ 5 w 194"/>
                <a:gd name="T55" fmla="*/ 327 h 327"/>
                <a:gd name="T56" fmla="*/ 0 w 194"/>
                <a:gd name="T57" fmla="*/ 110 h 327"/>
                <a:gd name="T58" fmla="*/ 93 w 194"/>
                <a:gd name="T5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4" h="327">
                  <a:moveTo>
                    <a:pt x="93" y="0"/>
                  </a:moveTo>
                  <a:lnTo>
                    <a:pt x="95" y="0"/>
                  </a:lnTo>
                  <a:lnTo>
                    <a:pt x="102" y="2"/>
                  </a:lnTo>
                  <a:lnTo>
                    <a:pt x="112" y="4"/>
                  </a:lnTo>
                  <a:lnTo>
                    <a:pt x="124" y="6"/>
                  </a:lnTo>
                  <a:lnTo>
                    <a:pt x="137" y="8"/>
                  </a:lnTo>
                  <a:lnTo>
                    <a:pt x="148" y="10"/>
                  </a:lnTo>
                  <a:lnTo>
                    <a:pt x="156" y="13"/>
                  </a:lnTo>
                  <a:lnTo>
                    <a:pt x="162" y="14"/>
                  </a:lnTo>
                  <a:lnTo>
                    <a:pt x="170" y="21"/>
                  </a:lnTo>
                  <a:lnTo>
                    <a:pt x="181" y="32"/>
                  </a:lnTo>
                  <a:lnTo>
                    <a:pt x="191" y="44"/>
                  </a:lnTo>
                  <a:lnTo>
                    <a:pt x="194" y="48"/>
                  </a:lnTo>
                  <a:lnTo>
                    <a:pt x="194" y="75"/>
                  </a:lnTo>
                  <a:lnTo>
                    <a:pt x="192" y="78"/>
                  </a:lnTo>
                  <a:lnTo>
                    <a:pt x="185" y="86"/>
                  </a:lnTo>
                  <a:lnTo>
                    <a:pt x="177" y="95"/>
                  </a:lnTo>
                  <a:lnTo>
                    <a:pt x="170" y="101"/>
                  </a:lnTo>
                  <a:lnTo>
                    <a:pt x="165" y="105"/>
                  </a:lnTo>
                  <a:lnTo>
                    <a:pt x="157" y="108"/>
                  </a:lnTo>
                  <a:lnTo>
                    <a:pt x="148" y="114"/>
                  </a:lnTo>
                  <a:lnTo>
                    <a:pt x="138" y="120"/>
                  </a:lnTo>
                  <a:lnTo>
                    <a:pt x="127" y="124"/>
                  </a:lnTo>
                  <a:lnTo>
                    <a:pt x="119" y="129"/>
                  </a:lnTo>
                  <a:lnTo>
                    <a:pt x="114" y="133"/>
                  </a:lnTo>
                  <a:lnTo>
                    <a:pt x="111" y="134"/>
                  </a:lnTo>
                  <a:lnTo>
                    <a:pt x="99" y="309"/>
                  </a:lnTo>
                  <a:lnTo>
                    <a:pt x="5" y="327"/>
                  </a:lnTo>
                  <a:lnTo>
                    <a:pt x="0" y="11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 flipH="1">
              <a:off x="6650126" y="5267444"/>
              <a:ext cx="791302" cy="505136"/>
            </a:xfrm>
            <a:custGeom>
              <a:avLst/>
              <a:gdLst>
                <a:gd name="T0" fmla="*/ 287 w 491"/>
                <a:gd name="T1" fmla="*/ 0 h 328"/>
                <a:gd name="T2" fmla="*/ 229 w 491"/>
                <a:gd name="T3" fmla="*/ 193 h 328"/>
                <a:gd name="T4" fmla="*/ 17 w 491"/>
                <a:gd name="T5" fmla="*/ 143 h 328"/>
                <a:gd name="T6" fmla="*/ 0 w 491"/>
                <a:gd name="T7" fmla="*/ 180 h 328"/>
                <a:gd name="T8" fmla="*/ 220 w 491"/>
                <a:gd name="T9" fmla="*/ 236 h 328"/>
                <a:gd name="T10" fmla="*/ 200 w 491"/>
                <a:gd name="T11" fmla="*/ 251 h 328"/>
                <a:gd name="T12" fmla="*/ 147 w 491"/>
                <a:gd name="T13" fmla="*/ 251 h 328"/>
                <a:gd name="T14" fmla="*/ 109 w 491"/>
                <a:gd name="T15" fmla="*/ 273 h 328"/>
                <a:gd name="T16" fmla="*/ 113 w 491"/>
                <a:gd name="T17" fmla="*/ 274 h 328"/>
                <a:gd name="T18" fmla="*/ 124 w 491"/>
                <a:gd name="T19" fmla="*/ 278 h 328"/>
                <a:gd name="T20" fmla="*/ 140 w 491"/>
                <a:gd name="T21" fmla="*/ 283 h 328"/>
                <a:gd name="T22" fmla="*/ 158 w 491"/>
                <a:gd name="T23" fmla="*/ 289 h 328"/>
                <a:gd name="T24" fmla="*/ 178 w 491"/>
                <a:gd name="T25" fmla="*/ 296 h 328"/>
                <a:gd name="T26" fmla="*/ 196 w 491"/>
                <a:gd name="T27" fmla="*/ 302 h 328"/>
                <a:gd name="T28" fmla="*/ 212 w 491"/>
                <a:gd name="T29" fmla="*/ 306 h 328"/>
                <a:gd name="T30" fmla="*/ 223 w 491"/>
                <a:gd name="T31" fmla="*/ 310 h 328"/>
                <a:gd name="T32" fmla="*/ 233 w 491"/>
                <a:gd name="T33" fmla="*/ 312 h 328"/>
                <a:gd name="T34" fmla="*/ 246 w 491"/>
                <a:gd name="T35" fmla="*/ 314 h 328"/>
                <a:gd name="T36" fmla="*/ 260 w 491"/>
                <a:gd name="T37" fmla="*/ 317 h 328"/>
                <a:gd name="T38" fmla="*/ 275 w 491"/>
                <a:gd name="T39" fmla="*/ 319 h 328"/>
                <a:gd name="T40" fmla="*/ 290 w 491"/>
                <a:gd name="T41" fmla="*/ 321 h 328"/>
                <a:gd name="T42" fmla="*/ 302 w 491"/>
                <a:gd name="T43" fmla="*/ 322 h 328"/>
                <a:gd name="T44" fmla="*/ 313 w 491"/>
                <a:gd name="T45" fmla="*/ 324 h 328"/>
                <a:gd name="T46" fmla="*/ 318 w 491"/>
                <a:gd name="T47" fmla="*/ 324 h 328"/>
                <a:gd name="T48" fmla="*/ 328 w 491"/>
                <a:gd name="T49" fmla="*/ 324 h 328"/>
                <a:gd name="T50" fmla="*/ 344 w 491"/>
                <a:gd name="T51" fmla="*/ 325 h 328"/>
                <a:gd name="T52" fmla="*/ 364 w 491"/>
                <a:gd name="T53" fmla="*/ 325 h 328"/>
                <a:gd name="T54" fmla="*/ 386 w 491"/>
                <a:gd name="T55" fmla="*/ 326 h 328"/>
                <a:gd name="T56" fmla="*/ 409 w 491"/>
                <a:gd name="T57" fmla="*/ 327 h 328"/>
                <a:gd name="T58" fmla="*/ 428 w 491"/>
                <a:gd name="T59" fmla="*/ 327 h 328"/>
                <a:gd name="T60" fmla="*/ 442 w 491"/>
                <a:gd name="T61" fmla="*/ 328 h 328"/>
                <a:gd name="T62" fmla="*/ 446 w 491"/>
                <a:gd name="T63" fmla="*/ 328 h 328"/>
                <a:gd name="T64" fmla="*/ 479 w 491"/>
                <a:gd name="T65" fmla="*/ 225 h 328"/>
                <a:gd name="T66" fmla="*/ 303 w 491"/>
                <a:gd name="T67" fmla="*/ 210 h 328"/>
                <a:gd name="T68" fmla="*/ 276 w 491"/>
                <a:gd name="T69" fmla="*/ 198 h 328"/>
                <a:gd name="T70" fmla="*/ 310 w 491"/>
                <a:gd name="T71" fmla="*/ 111 h 328"/>
                <a:gd name="T72" fmla="*/ 483 w 491"/>
                <a:gd name="T73" fmla="*/ 140 h 328"/>
                <a:gd name="T74" fmla="*/ 491 w 491"/>
                <a:gd name="T75" fmla="*/ 82 h 328"/>
                <a:gd name="T76" fmla="*/ 318 w 491"/>
                <a:gd name="T77" fmla="*/ 68 h 328"/>
                <a:gd name="T78" fmla="*/ 340 w 491"/>
                <a:gd name="T79" fmla="*/ 0 h 328"/>
                <a:gd name="T80" fmla="*/ 287 w 491"/>
                <a:gd name="T8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1" h="328">
                  <a:moveTo>
                    <a:pt x="287" y="0"/>
                  </a:moveTo>
                  <a:lnTo>
                    <a:pt x="229" y="193"/>
                  </a:lnTo>
                  <a:lnTo>
                    <a:pt x="17" y="143"/>
                  </a:lnTo>
                  <a:lnTo>
                    <a:pt x="0" y="180"/>
                  </a:lnTo>
                  <a:lnTo>
                    <a:pt x="220" y="236"/>
                  </a:lnTo>
                  <a:lnTo>
                    <a:pt x="200" y="251"/>
                  </a:lnTo>
                  <a:lnTo>
                    <a:pt x="147" y="251"/>
                  </a:lnTo>
                  <a:lnTo>
                    <a:pt x="109" y="273"/>
                  </a:lnTo>
                  <a:lnTo>
                    <a:pt x="113" y="274"/>
                  </a:lnTo>
                  <a:lnTo>
                    <a:pt x="124" y="278"/>
                  </a:lnTo>
                  <a:lnTo>
                    <a:pt x="140" y="283"/>
                  </a:lnTo>
                  <a:lnTo>
                    <a:pt x="158" y="289"/>
                  </a:lnTo>
                  <a:lnTo>
                    <a:pt x="178" y="296"/>
                  </a:lnTo>
                  <a:lnTo>
                    <a:pt x="196" y="302"/>
                  </a:lnTo>
                  <a:lnTo>
                    <a:pt x="212" y="306"/>
                  </a:lnTo>
                  <a:lnTo>
                    <a:pt x="223" y="310"/>
                  </a:lnTo>
                  <a:lnTo>
                    <a:pt x="233" y="312"/>
                  </a:lnTo>
                  <a:lnTo>
                    <a:pt x="246" y="314"/>
                  </a:lnTo>
                  <a:lnTo>
                    <a:pt x="260" y="317"/>
                  </a:lnTo>
                  <a:lnTo>
                    <a:pt x="275" y="319"/>
                  </a:lnTo>
                  <a:lnTo>
                    <a:pt x="290" y="321"/>
                  </a:lnTo>
                  <a:lnTo>
                    <a:pt x="302" y="322"/>
                  </a:lnTo>
                  <a:lnTo>
                    <a:pt x="313" y="324"/>
                  </a:lnTo>
                  <a:lnTo>
                    <a:pt x="318" y="324"/>
                  </a:lnTo>
                  <a:lnTo>
                    <a:pt x="328" y="324"/>
                  </a:lnTo>
                  <a:lnTo>
                    <a:pt x="344" y="325"/>
                  </a:lnTo>
                  <a:lnTo>
                    <a:pt x="364" y="325"/>
                  </a:lnTo>
                  <a:lnTo>
                    <a:pt x="386" y="326"/>
                  </a:lnTo>
                  <a:lnTo>
                    <a:pt x="409" y="327"/>
                  </a:lnTo>
                  <a:lnTo>
                    <a:pt x="428" y="327"/>
                  </a:lnTo>
                  <a:lnTo>
                    <a:pt x="442" y="328"/>
                  </a:lnTo>
                  <a:lnTo>
                    <a:pt x="446" y="328"/>
                  </a:lnTo>
                  <a:lnTo>
                    <a:pt x="479" y="225"/>
                  </a:lnTo>
                  <a:lnTo>
                    <a:pt x="303" y="210"/>
                  </a:lnTo>
                  <a:lnTo>
                    <a:pt x="276" y="198"/>
                  </a:lnTo>
                  <a:lnTo>
                    <a:pt x="310" y="111"/>
                  </a:lnTo>
                  <a:lnTo>
                    <a:pt x="483" y="140"/>
                  </a:lnTo>
                  <a:lnTo>
                    <a:pt x="491" y="82"/>
                  </a:lnTo>
                  <a:lnTo>
                    <a:pt x="318" y="68"/>
                  </a:lnTo>
                  <a:lnTo>
                    <a:pt x="340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 flipH="1">
              <a:off x="6546772" y="3428625"/>
              <a:ext cx="1585834" cy="2371675"/>
            </a:xfrm>
            <a:custGeom>
              <a:avLst/>
              <a:gdLst>
                <a:gd name="T0" fmla="*/ 372 w 982"/>
                <a:gd name="T1" fmla="*/ 1541 h 1541"/>
                <a:gd name="T2" fmla="*/ 509 w 982"/>
                <a:gd name="T3" fmla="*/ 1200 h 1541"/>
                <a:gd name="T4" fmla="*/ 601 w 982"/>
                <a:gd name="T5" fmla="*/ 1194 h 1541"/>
                <a:gd name="T6" fmla="*/ 661 w 982"/>
                <a:gd name="T7" fmla="*/ 1190 h 1541"/>
                <a:gd name="T8" fmla="*/ 704 w 982"/>
                <a:gd name="T9" fmla="*/ 1192 h 1541"/>
                <a:gd name="T10" fmla="*/ 772 w 982"/>
                <a:gd name="T11" fmla="*/ 1190 h 1541"/>
                <a:gd name="T12" fmla="*/ 810 w 982"/>
                <a:gd name="T13" fmla="*/ 1186 h 1541"/>
                <a:gd name="T14" fmla="*/ 880 w 982"/>
                <a:gd name="T15" fmla="*/ 1181 h 1541"/>
                <a:gd name="T16" fmla="*/ 945 w 982"/>
                <a:gd name="T17" fmla="*/ 1178 h 1541"/>
                <a:gd name="T18" fmla="*/ 700 w 982"/>
                <a:gd name="T19" fmla="*/ 1072 h 1541"/>
                <a:gd name="T20" fmla="*/ 697 w 982"/>
                <a:gd name="T21" fmla="*/ 818 h 1541"/>
                <a:gd name="T22" fmla="*/ 721 w 982"/>
                <a:gd name="T23" fmla="*/ 806 h 1541"/>
                <a:gd name="T24" fmla="*/ 741 w 982"/>
                <a:gd name="T25" fmla="*/ 795 h 1541"/>
                <a:gd name="T26" fmla="*/ 760 w 982"/>
                <a:gd name="T27" fmla="*/ 778 h 1541"/>
                <a:gd name="T28" fmla="*/ 783 w 982"/>
                <a:gd name="T29" fmla="*/ 756 h 1541"/>
                <a:gd name="T30" fmla="*/ 778 w 982"/>
                <a:gd name="T31" fmla="*/ 673 h 1541"/>
                <a:gd name="T32" fmla="*/ 771 w 982"/>
                <a:gd name="T33" fmla="*/ 668 h 1541"/>
                <a:gd name="T34" fmla="*/ 756 w 982"/>
                <a:gd name="T35" fmla="*/ 657 h 1541"/>
                <a:gd name="T36" fmla="*/ 735 w 982"/>
                <a:gd name="T37" fmla="*/ 651 h 1541"/>
                <a:gd name="T38" fmla="*/ 704 w 982"/>
                <a:gd name="T39" fmla="*/ 653 h 1541"/>
                <a:gd name="T40" fmla="*/ 679 w 982"/>
                <a:gd name="T41" fmla="*/ 655 h 1541"/>
                <a:gd name="T42" fmla="*/ 509 w 982"/>
                <a:gd name="T43" fmla="*/ 726 h 1541"/>
                <a:gd name="T44" fmla="*/ 372 w 982"/>
                <a:gd name="T45" fmla="*/ 740 h 1541"/>
                <a:gd name="T46" fmla="*/ 360 w 982"/>
                <a:gd name="T47" fmla="*/ 727 h 1541"/>
                <a:gd name="T48" fmla="*/ 338 w 982"/>
                <a:gd name="T49" fmla="*/ 703 h 1541"/>
                <a:gd name="T50" fmla="*/ 324 w 982"/>
                <a:gd name="T51" fmla="*/ 678 h 1541"/>
                <a:gd name="T52" fmla="*/ 303 w 982"/>
                <a:gd name="T53" fmla="*/ 626 h 1541"/>
                <a:gd name="T54" fmla="*/ 464 w 982"/>
                <a:gd name="T55" fmla="*/ 119 h 1541"/>
                <a:gd name="T56" fmla="*/ 483 w 982"/>
                <a:gd name="T57" fmla="*/ 1 h 1541"/>
                <a:gd name="T58" fmla="*/ 423 w 982"/>
                <a:gd name="T59" fmla="*/ 18 h 1541"/>
                <a:gd name="T60" fmla="*/ 358 w 982"/>
                <a:gd name="T61" fmla="*/ 38 h 1541"/>
                <a:gd name="T62" fmla="*/ 339 w 982"/>
                <a:gd name="T63" fmla="*/ 43 h 1541"/>
                <a:gd name="T64" fmla="*/ 296 w 982"/>
                <a:gd name="T65" fmla="*/ 57 h 1541"/>
                <a:gd name="T66" fmla="*/ 239 w 982"/>
                <a:gd name="T67" fmla="*/ 76 h 1541"/>
                <a:gd name="T68" fmla="*/ 181 w 982"/>
                <a:gd name="T69" fmla="*/ 93 h 1541"/>
                <a:gd name="T70" fmla="*/ 142 w 982"/>
                <a:gd name="T71" fmla="*/ 107 h 1541"/>
                <a:gd name="T72" fmla="*/ 43 w 982"/>
                <a:gd name="T73" fmla="*/ 164 h 1541"/>
                <a:gd name="T74" fmla="*/ 9 w 982"/>
                <a:gd name="T75" fmla="*/ 236 h 1541"/>
                <a:gd name="T76" fmla="*/ 29 w 982"/>
                <a:gd name="T77" fmla="*/ 263 h 1541"/>
                <a:gd name="T78" fmla="*/ 60 w 982"/>
                <a:gd name="T79" fmla="*/ 273 h 1541"/>
                <a:gd name="T80" fmla="*/ 88 w 982"/>
                <a:gd name="T81" fmla="*/ 278 h 1541"/>
                <a:gd name="T82" fmla="*/ 259 w 982"/>
                <a:gd name="T83" fmla="*/ 768 h 1541"/>
                <a:gd name="T84" fmla="*/ 241 w 982"/>
                <a:gd name="T85" fmla="*/ 787 h 1541"/>
                <a:gd name="T86" fmla="*/ 226 w 982"/>
                <a:gd name="T87" fmla="*/ 814 h 1541"/>
                <a:gd name="T88" fmla="*/ 233 w 982"/>
                <a:gd name="T89" fmla="*/ 829 h 1541"/>
                <a:gd name="T90" fmla="*/ 249 w 982"/>
                <a:gd name="T91" fmla="*/ 840 h 1541"/>
                <a:gd name="T92" fmla="*/ 263 w 982"/>
                <a:gd name="T93" fmla="*/ 846 h 1541"/>
                <a:gd name="T94" fmla="*/ 278 w 982"/>
                <a:gd name="T95" fmla="*/ 851 h 1541"/>
                <a:gd name="T96" fmla="*/ 295 w 982"/>
                <a:gd name="T97" fmla="*/ 858 h 1541"/>
                <a:gd name="T98" fmla="*/ 395 w 982"/>
                <a:gd name="T99" fmla="*/ 1095 h 1541"/>
                <a:gd name="T100" fmla="*/ 427 w 982"/>
                <a:gd name="T101" fmla="*/ 1194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2" h="1541">
                  <a:moveTo>
                    <a:pt x="427" y="1194"/>
                  </a:moveTo>
                  <a:lnTo>
                    <a:pt x="319" y="1512"/>
                  </a:lnTo>
                  <a:lnTo>
                    <a:pt x="372" y="1541"/>
                  </a:lnTo>
                  <a:lnTo>
                    <a:pt x="483" y="1201"/>
                  </a:lnTo>
                  <a:lnTo>
                    <a:pt x="490" y="1201"/>
                  </a:lnTo>
                  <a:lnTo>
                    <a:pt x="509" y="1200"/>
                  </a:lnTo>
                  <a:lnTo>
                    <a:pt x="537" y="1197"/>
                  </a:lnTo>
                  <a:lnTo>
                    <a:pt x="569" y="1195"/>
                  </a:lnTo>
                  <a:lnTo>
                    <a:pt x="601" y="1194"/>
                  </a:lnTo>
                  <a:lnTo>
                    <a:pt x="630" y="1192"/>
                  </a:lnTo>
                  <a:lnTo>
                    <a:pt x="651" y="1190"/>
                  </a:lnTo>
                  <a:lnTo>
                    <a:pt x="661" y="1190"/>
                  </a:lnTo>
                  <a:lnTo>
                    <a:pt x="669" y="1190"/>
                  </a:lnTo>
                  <a:lnTo>
                    <a:pt x="684" y="1190"/>
                  </a:lnTo>
                  <a:lnTo>
                    <a:pt x="704" y="1192"/>
                  </a:lnTo>
                  <a:lnTo>
                    <a:pt x="727" y="1192"/>
                  </a:lnTo>
                  <a:lnTo>
                    <a:pt x="750" y="1192"/>
                  </a:lnTo>
                  <a:lnTo>
                    <a:pt x="772" y="1190"/>
                  </a:lnTo>
                  <a:lnTo>
                    <a:pt x="788" y="1190"/>
                  </a:lnTo>
                  <a:lnTo>
                    <a:pt x="798" y="1188"/>
                  </a:lnTo>
                  <a:lnTo>
                    <a:pt x="810" y="1186"/>
                  </a:lnTo>
                  <a:lnTo>
                    <a:pt x="829" y="1184"/>
                  </a:lnTo>
                  <a:lnTo>
                    <a:pt x="854" y="1182"/>
                  </a:lnTo>
                  <a:lnTo>
                    <a:pt x="880" y="1181"/>
                  </a:lnTo>
                  <a:lnTo>
                    <a:pt x="907" y="1180"/>
                  </a:lnTo>
                  <a:lnTo>
                    <a:pt x="929" y="1179"/>
                  </a:lnTo>
                  <a:lnTo>
                    <a:pt x="945" y="1178"/>
                  </a:lnTo>
                  <a:lnTo>
                    <a:pt x="950" y="1178"/>
                  </a:lnTo>
                  <a:lnTo>
                    <a:pt x="982" y="1106"/>
                  </a:lnTo>
                  <a:lnTo>
                    <a:pt x="700" y="1072"/>
                  </a:lnTo>
                  <a:lnTo>
                    <a:pt x="690" y="822"/>
                  </a:lnTo>
                  <a:lnTo>
                    <a:pt x="692" y="821"/>
                  </a:lnTo>
                  <a:lnTo>
                    <a:pt x="697" y="818"/>
                  </a:lnTo>
                  <a:lnTo>
                    <a:pt x="704" y="815"/>
                  </a:lnTo>
                  <a:lnTo>
                    <a:pt x="712" y="810"/>
                  </a:lnTo>
                  <a:lnTo>
                    <a:pt x="721" y="806"/>
                  </a:lnTo>
                  <a:lnTo>
                    <a:pt x="729" y="802"/>
                  </a:lnTo>
                  <a:lnTo>
                    <a:pt x="736" y="798"/>
                  </a:lnTo>
                  <a:lnTo>
                    <a:pt x="741" y="795"/>
                  </a:lnTo>
                  <a:lnTo>
                    <a:pt x="745" y="792"/>
                  </a:lnTo>
                  <a:lnTo>
                    <a:pt x="752" y="786"/>
                  </a:lnTo>
                  <a:lnTo>
                    <a:pt x="760" y="778"/>
                  </a:lnTo>
                  <a:lnTo>
                    <a:pt x="768" y="771"/>
                  </a:lnTo>
                  <a:lnTo>
                    <a:pt x="776" y="763"/>
                  </a:lnTo>
                  <a:lnTo>
                    <a:pt x="783" y="756"/>
                  </a:lnTo>
                  <a:lnTo>
                    <a:pt x="788" y="752"/>
                  </a:lnTo>
                  <a:lnTo>
                    <a:pt x="790" y="751"/>
                  </a:lnTo>
                  <a:lnTo>
                    <a:pt x="778" y="673"/>
                  </a:lnTo>
                  <a:lnTo>
                    <a:pt x="776" y="672"/>
                  </a:lnTo>
                  <a:lnTo>
                    <a:pt x="774" y="670"/>
                  </a:lnTo>
                  <a:lnTo>
                    <a:pt x="771" y="668"/>
                  </a:lnTo>
                  <a:lnTo>
                    <a:pt x="766" y="664"/>
                  </a:lnTo>
                  <a:lnTo>
                    <a:pt x="762" y="661"/>
                  </a:lnTo>
                  <a:lnTo>
                    <a:pt x="756" y="657"/>
                  </a:lnTo>
                  <a:lnTo>
                    <a:pt x="749" y="654"/>
                  </a:lnTo>
                  <a:lnTo>
                    <a:pt x="743" y="653"/>
                  </a:lnTo>
                  <a:lnTo>
                    <a:pt x="735" y="651"/>
                  </a:lnTo>
                  <a:lnTo>
                    <a:pt x="726" y="651"/>
                  </a:lnTo>
                  <a:lnTo>
                    <a:pt x="714" y="651"/>
                  </a:lnTo>
                  <a:lnTo>
                    <a:pt x="704" y="653"/>
                  </a:lnTo>
                  <a:lnTo>
                    <a:pt x="694" y="654"/>
                  </a:lnTo>
                  <a:lnTo>
                    <a:pt x="684" y="654"/>
                  </a:lnTo>
                  <a:lnTo>
                    <a:pt x="679" y="655"/>
                  </a:lnTo>
                  <a:lnTo>
                    <a:pt x="676" y="655"/>
                  </a:lnTo>
                  <a:lnTo>
                    <a:pt x="589" y="687"/>
                  </a:lnTo>
                  <a:lnTo>
                    <a:pt x="509" y="726"/>
                  </a:lnTo>
                  <a:lnTo>
                    <a:pt x="475" y="745"/>
                  </a:lnTo>
                  <a:lnTo>
                    <a:pt x="414" y="763"/>
                  </a:lnTo>
                  <a:lnTo>
                    <a:pt x="372" y="740"/>
                  </a:lnTo>
                  <a:lnTo>
                    <a:pt x="370" y="738"/>
                  </a:lnTo>
                  <a:lnTo>
                    <a:pt x="366" y="733"/>
                  </a:lnTo>
                  <a:lnTo>
                    <a:pt x="360" y="727"/>
                  </a:lnTo>
                  <a:lnTo>
                    <a:pt x="351" y="719"/>
                  </a:lnTo>
                  <a:lnTo>
                    <a:pt x="345" y="710"/>
                  </a:lnTo>
                  <a:lnTo>
                    <a:pt x="338" y="703"/>
                  </a:lnTo>
                  <a:lnTo>
                    <a:pt x="332" y="696"/>
                  </a:lnTo>
                  <a:lnTo>
                    <a:pt x="330" y="692"/>
                  </a:lnTo>
                  <a:lnTo>
                    <a:pt x="324" y="678"/>
                  </a:lnTo>
                  <a:lnTo>
                    <a:pt x="315" y="656"/>
                  </a:lnTo>
                  <a:lnTo>
                    <a:pt x="307" y="635"/>
                  </a:lnTo>
                  <a:lnTo>
                    <a:pt x="303" y="626"/>
                  </a:lnTo>
                  <a:lnTo>
                    <a:pt x="273" y="559"/>
                  </a:lnTo>
                  <a:lnTo>
                    <a:pt x="165" y="246"/>
                  </a:lnTo>
                  <a:lnTo>
                    <a:pt x="464" y="119"/>
                  </a:lnTo>
                  <a:lnTo>
                    <a:pt x="531" y="74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68" y="5"/>
                  </a:lnTo>
                  <a:lnTo>
                    <a:pt x="447" y="11"/>
                  </a:lnTo>
                  <a:lnTo>
                    <a:pt x="423" y="18"/>
                  </a:lnTo>
                  <a:lnTo>
                    <a:pt x="398" y="26"/>
                  </a:lnTo>
                  <a:lnTo>
                    <a:pt x="376" y="32"/>
                  </a:lnTo>
                  <a:lnTo>
                    <a:pt x="358" y="38"/>
                  </a:lnTo>
                  <a:lnTo>
                    <a:pt x="350" y="40"/>
                  </a:lnTo>
                  <a:lnTo>
                    <a:pt x="347" y="41"/>
                  </a:lnTo>
                  <a:lnTo>
                    <a:pt x="339" y="43"/>
                  </a:lnTo>
                  <a:lnTo>
                    <a:pt x="327" y="47"/>
                  </a:lnTo>
                  <a:lnTo>
                    <a:pt x="313" y="51"/>
                  </a:lnTo>
                  <a:lnTo>
                    <a:pt x="296" y="57"/>
                  </a:lnTo>
                  <a:lnTo>
                    <a:pt x="278" y="63"/>
                  </a:lnTo>
                  <a:lnTo>
                    <a:pt x="258" y="69"/>
                  </a:lnTo>
                  <a:lnTo>
                    <a:pt x="239" y="76"/>
                  </a:lnTo>
                  <a:lnTo>
                    <a:pt x="219" y="81"/>
                  </a:lnTo>
                  <a:lnTo>
                    <a:pt x="199" y="88"/>
                  </a:lnTo>
                  <a:lnTo>
                    <a:pt x="181" y="93"/>
                  </a:lnTo>
                  <a:lnTo>
                    <a:pt x="166" y="99"/>
                  </a:lnTo>
                  <a:lnTo>
                    <a:pt x="152" y="103"/>
                  </a:lnTo>
                  <a:lnTo>
                    <a:pt x="142" y="107"/>
                  </a:lnTo>
                  <a:lnTo>
                    <a:pt x="135" y="108"/>
                  </a:lnTo>
                  <a:lnTo>
                    <a:pt x="133" y="109"/>
                  </a:lnTo>
                  <a:lnTo>
                    <a:pt x="43" y="164"/>
                  </a:lnTo>
                  <a:lnTo>
                    <a:pt x="0" y="220"/>
                  </a:lnTo>
                  <a:lnTo>
                    <a:pt x="2" y="224"/>
                  </a:lnTo>
                  <a:lnTo>
                    <a:pt x="9" y="236"/>
                  </a:lnTo>
                  <a:lnTo>
                    <a:pt x="17" y="249"/>
                  </a:lnTo>
                  <a:lnTo>
                    <a:pt x="24" y="260"/>
                  </a:lnTo>
                  <a:lnTo>
                    <a:pt x="29" y="263"/>
                  </a:lnTo>
                  <a:lnTo>
                    <a:pt x="38" y="267"/>
                  </a:lnTo>
                  <a:lnTo>
                    <a:pt x="49" y="270"/>
                  </a:lnTo>
                  <a:lnTo>
                    <a:pt x="60" y="273"/>
                  </a:lnTo>
                  <a:lnTo>
                    <a:pt x="72" y="275"/>
                  </a:lnTo>
                  <a:lnTo>
                    <a:pt x="81" y="277"/>
                  </a:lnTo>
                  <a:lnTo>
                    <a:pt x="88" y="278"/>
                  </a:lnTo>
                  <a:lnTo>
                    <a:pt x="90" y="278"/>
                  </a:lnTo>
                  <a:lnTo>
                    <a:pt x="260" y="767"/>
                  </a:lnTo>
                  <a:lnTo>
                    <a:pt x="259" y="768"/>
                  </a:lnTo>
                  <a:lnTo>
                    <a:pt x="255" y="772"/>
                  </a:lnTo>
                  <a:lnTo>
                    <a:pt x="248" y="779"/>
                  </a:lnTo>
                  <a:lnTo>
                    <a:pt x="241" y="787"/>
                  </a:lnTo>
                  <a:lnTo>
                    <a:pt x="234" y="797"/>
                  </a:lnTo>
                  <a:lnTo>
                    <a:pt x="229" y="806"/>
                  </a:lnTo>
                  <a:lnTo>
                    <a:pt x="226" y="814"/>
                  </a:lnTo>
                  <a:lnTo>
                    <a:pt x="226" y="820"/>
                  </a:lnTo>
                  <a:lnTo>
                    <a:pt x="229" y="824"/>
                  </a:lnTo>
                  <a:lnTo>
                    <a:pt x="233" y="829"/>
                  </a:lnTo>
                  <a:lnTo>
                    <a:pt x="237" y="833"/>
                  </a:lnTo>
                  <a:lnTo>
                    <a:pt x="243" y="837"/>
                  </a:lnTo>
                  <a:lnTo>
                    <a:pt x="249" y="840"/>
                  </a:lnTo>
                  <a:lnTo>
                    <a:pt x="255" y="843"/>
                  </a:lnTo>
                  <a:lnTo>
                    <a:pt x="259" y="845"/>
                  </a:lnTo>
                  <a:lnTo>
                    <a:pt x="263" y="846"/>
                  </a:lnTo>
                  <a:lnTo>
                    <a:pt x="266" y="847"/>
                  </a:lnTo>
                  <a:lnTo>
                    <a:pt x="272" y="850"/>
                  </a:lnTo>
                  <a:lnTo>
                    <a:pt x="278" y="851"/>
                  </a:lnTo>
                  <a:lnTo>
                    <a:pt x="285" y="853"/>
                  </a:lnTo>
                  <a:lnTo>
                    <a:pt x="290" y="855"/>
                  </a:lnTo>
                  <a:lnTo>
                    <a:pt x="295" y="858"/>
                  </a:lnTo>
                  <a:lnTo>
                    <a:pt x="298" y="859"/>
                  </a:lnTo>
                  <a:lnTo>
                    <a:pt x="300" y="859"/>
                  </a:lnTo>
                  <a:lnTo>
                    <a:pt x="395" y="1095"/>
                  </a:lnTo>
                  <a:lnTo>
                    <a:pt x="375" y="1135"/>
                  </a:lnTo>
                  <a:lnTo>
                    <a:pt x="399" y="1172"/>
                  </a:lnTo>
                  <a:lnTo>
                    <a:pt x="427" y="1194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 flipH="1">
              <a:off x="6524164" y="5683256"/>
              <a:ext cx="1298380" cy="372693"/>
            </a:xfrm>
            <a:custGeom>
              <a:avLst/>
              <a:gdLst>
                <a:gd name="T0" fmla="*/ 801 w 804"/>
                <a:gd name="T1" fmla="*/ 126 h 242"/>
                <a:gd name="T2" fmla="*/ 774 w 804"/>
                <a:gd name="T3" fmla="*/ 126 h 242"/>
                <a:gd name="T4" fmla="*/ 729 w 804"/>
                <a:gd name="T5" fmla="*/ 127 h 242"/>
                <a:gd name="T6" fmla="*/ 672 w 804"/>
                <a:gd name="T7" fmla="*/ 127 h 242"/>
                <a:gd name="T8" fmla="*/ 611 w 804"/>
                <a:gd name="T9" fmla="*/ 128 h 242"/>
                <a:gd name="T10" fmla="*/ 553 w 804"/>
                <a:gd name="T11" fmla="*/ 128 h 242"/>
                <a:gd name="T12" fmla="*/ 505 w 804"/>
                <a:gd name="T13" fmla="*/ 128 h 242"/>
                <a:gd name="T14" fmla="*/ 476 w 804"/>
                <a:gd name="T15" fmla="*/ 128 h 242"/>
                <a:gd name="T16" fmla="*/ 440 w 804"/>
                <a:gd name="T17" fmla="*/ 126 h 242"/>
                <a:gd name="T18" fmla="*/ 385 w 804"/>
                <a:gd name="T19" fmla="*/ 120 h 242"/>
                <a:gd name="T20" fmla="*/ 334 w 804"/>
                <a:gd name="T21" fmla="*/ 111 h 242"/>
                <a:gd name="T22" fmla="*/ 292 w 804"/>
                <a:gd name="T23" fmla="*/ 101 h 242"/>
                <a:gd name="T24" fmla="*/ 255 w 804"/>
                <a:gd name="T25" fmla="*/ 89 h 242"/>
                <a:gd name="T26" fmla="*/ 227 w 804"/>
                <a:gd name="T27" fmla="*/ 80 h 242"/>
                <a:gd name="T28" fmla="*/ 208 w 804"/>
                <a:gd name="T29" fmla="*/ 72 h 242"/>
                <a:gd name="T30" fmla="*/ 197 w 804"/>
                <a:gd name="T31" fmla="*/ 68 h 242"/>
                <a:gd name="T32" fmla="*/ 90 w 804"/>
                <a:gd name="T33" fmla="*/ 0 h 242"/>
                <a:gd name="T34" fmla="*/ 0 w 804"/>
                <a:gd name="T35" fmla="*/ 73 h 242"/>
                <a:gd name="T36" fmla="*/ 25 w 804"/>
                <a:gd name="T37" fmla="*/ 88 h 242"/>
                <a:gd name="T38" fmla="*/ 81 w 804"/>
                <a:gd name="T39" fmla="*/ 120 h 242"/>
                <a:gd name="T40" fmla="*/ 140 w 804"/>
                <a:gd name="T41" fmla="*/ 154 h 242"/>
                <a:gd name="T42" fmla="*/ 173 w 804"/>
                <a:gd name="T43" fmla="*/ 173 h 242"/>
                <a:gd name="T44" fmla="*/ 186 w 804"/>
                <a:gd name="T45" fmla="*/ 178 h 242"/>
                <a:gd name="T46" fmla="*/ 210 w 804"/>
                <a:gd name="T47" fmla="*/ 186 h 242"/>
                <a:gd name="T48" fmla="*/ 242 w 804"/>
                <a:gd name="T49" fmla="*/ 196 h 242"/>
                <a:gd name="T50" fmla="*/ 278 w 804"/>
                <a:gd name="T51" fmla="*/ 207 h 242"/>
                <a:gd name="T52" fmla="*/ 314 w 804"/>
                <a:gd name="T53" fmla="*/ 217 h 242"/>
                <a:gd name="T54" fmla="*/ 346 w 804"/>
                <a:gd name="T55" fmla="*/ 227 h 242"/>
                <a:gd name="T56" fmla="*/ 370 w 804"/>
                <a:gd name="T57" fmla="*/ 235 h 242"/>
                <a:gd name="T58" fmla="*/ 383 w 804"/>
                <a:gd name="T59" fmla="*/ 240 h 242"/>
                <a:gd name="T60" fmla="*/ 394 w 804"/>
                <a:gd name="T61" fmla="*/ 242 h 242"/>
                <a:gd name="T62" fmla="*/ 418 w 804"/>
                <a:gd name="T63" fmla="*/ 242 h 242"/>
                <a:gd name="T64" fmla="*/ 452 w 804"/>
                <a:gd name="T65" fmla="*/ 241 h 242"/>
                <a:gd name="T66" fmla="*/ 492 w 804"/>
                <a:gd name="T67" fmla="*/ 240 h 242"/>
                <a:gd name="T68" fmla="*/ 538 w 804"/>
                <a:gd name="T69" fmla="*/ 238 h 242"/>
                <a:gd name="T70" fmla="*/ 587 w 804"/>
                <a:gd name="T71" fmla="*/ 235 h 242"/>
                <a:gd name="T72" fmla="*/ 637 w 804"/>
                <a:gd name="T73" fmla="*/ 233 h 242"/>
                <a:gd name="T74" fmla="*/ 687 w 804"/>
                <a:gd name="T75" fmla="*/ 23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4" h="242">
                  <a:moveTo>
                    <a:pt x="804" y="126"/>
                  </a:moveTo>
                  <a:lnTo>
                    <a:pt x="801" y="126"/>
                  </a:lnTo>
                  <a:lnTo>
                    <a:pt x="791" y="126"/>
                  </a:lnTo>
                  <a:lnTo>
                    <a:pt x="774" y="126"/>
                  </a:lnTo>
                  <a:lnTo>
                    <a:pt x="754" y="126"/>
                  </a:lnTo>
                  <a:lnTo>
                    <a:pt x="729" y="127"/>
                  </a:lnTo>
                  <a:lnTo>
                    <a:pt x="702" y="127"/>
                  </a:lnTo>
                  <a:lnTo>
                    <a:pt x="672" y="127"/>
                  </a:lnTo>
                  <a:lnTo>
                    <a:pt x="642" y="127"/>
                  </a:lnTo>
                  <a:lnTo>
                    <a:pt x="611" y="128"/>
                  </a:lnTo>
                  <a:lnTo>
                    <a:pt x="581" y="128"/>
                  </a:lnTo>
                  <a:lnTo>
                    <a:pt x="553" y="128"/>
                  </a:lnTo>
                  <a:lnTo>
                    <a:pt x="528" y="128"/>
                  </a:lnTo>
                  <a:lnTo>
                    <a:pt x="505" y="128"/>
                  </a:lnTo>
                  <a:lnTo>
                    <a:pt x="488" y="128"/>
                  </a:lnTo>
                  <a:lnTo>
                    <a:pt x="476" y="128"/>
                  </a:lnTo>
                  <a:lnTo>
                    <a:pt x="470" y="128"/>
                  </a:lnTo>
                  <a:lnTo>
                    <a:pt x="440" y="126"/>
                  </a:lnTo>
                  <a:lnTo>
                    <a:pt x="412" y="124"/>
                  </a:lnTo>
                  <a:lnTo>
                    <a:pt x="385" y="120"/>
                  </a:lnTo>
                  <a:lnTo>
                    <a:pt x="359" y="116"/>
                  </a:lnTo>
                  <a:lnTo>
                    <a:pt x="334" y="111"/>
                  </a:lnTo>
                  <a:lnTo>
                    <a:pt x="313" y="105"/>
                  </a:lnTo>
                  <a:lnTo>
                    <a:pt x="292" y="101"/>
                  </a:lnTo>
                  <a:lnTo>
                    <a:pt x="272" y="95"/>
                  </a:lnTo>
                  <a:lnTo>
                    <a:pt x="255" y="89"/>
                  </a:lnTo>
                  <a:lnTo>
                    <a:pt x="240" y="85"/>
                  </a:lnTo>
                  <a:lnTo>
                    <a:pt x="227" y="80"/>
                  </a:lnTo>
                  <a:lnTo>
                    <a:pt x="216" y="75"/>
                  </a:lnTo>
                  <a:lnTo>
                    <a:pt x="208" y="72"/>
                  </a:lnTo>
                  <a:lnTo>
                    <a:pt x="201" y="70"/>
                  </a:lnTo>
                  <a:lnTo>
                    <a:pt x="197" y="68"/>
                  </a:lnTo>
                  <a:lnTo>
                    <a:pt x="196" y="67"/>
                  </a:lnTo>
                  <a:lnTo>
                    <a:pt x="90" y="0"/>
                  </a:lnTo>
                  <a:lnTo>
                    <a:pt x="35" y="12"/>
                  </a:lnTo>
                  <a:lnTo>
                    <a:pt x="0" y="73"/>
                  </a:lnTo>
                  <a:lnTo>
                    <a:pt x="7" y="76"/>
                  </a:lnTo>
                  <a:lnTo>
                    <a:pt x="25" y="88"/>
                  </a:lnTo>
                  <a:lnTo>
                    <a:pt x="51" y="103"/>
                  </a:lnTo>
                  <a:lnTo>
                    <a:pt x="81" y="120"/>
                  </a:lnTo>
                  <a:lnTo>
                    <a:pt x="111" y="138"/>
                  </a:lnTo>
                  <a:lnTo>
                    <a:pt x="140" y="154"/>
                  </a:lnTo>
                  <a:lnTo>
                    <a:pt x="162" y="166"/>
                  </a:lnTo>
                  <a:lnTo>
                    <a:pt x="173" y="173"/>
                  </a:lnTo>
                  <a:lnTo>
                    <a:pt x="178" y="176"/>
                  </a:lnTo>
                  <a:lnTo>
                    <a:pt x="186" y="178"/>
                  </a:lnTo>
                  <a:lnTo>
                    <a:pt x="197" y="181"/>
                  </a:lnTo>
                  <a:lnTo>
                    <a:pt x="210" y="186"/>
                  </a:lnTo>
                  <a:lnTo>
                    <a:pt x="226" y="191"/>
                  </a:lnTo>
                  <a:lnTo>
                    <a:pt x="242" y="196"/>
                  </a:lnTo>
                  <a:lnTo>
                    <a:pt x="260" y="201"/>
                  </a:lnTo>
                  <a:lnTo>
                    <a:pt x="278" y="207"/>
                  </a:lnTo>
                  <a:lnTo>
                    <a:pt x="296" y="212"/>
                  </a:lnTo>
                  <a:lnTo>
                    <a:pt x="314" y="217"/>
                  </a:lnTo>
                  <a:lnTo>
                    <a:pt x="330" y="223"/>
                  </a:lnTo>
                  <a:lnTo>
                    <a:pt x="346" y="227"/>
                  </a:lnTo>
                  <a:lnTo>
                    <a:pt x="359" y="232"/>
                  </a:lnTo>
                  <a:lnTo>
                    <a:pt x="370" y="235"/>
                  </a:lnTo>
                  <a:lnTo>
                    <a:pt x="378" y="238"/>
                  </a:lnTo>
                  <a:lnTo>
                    <a:pt x="383" y="240"/>
                  </a:lnTo>
                  <a:lnTo>
                    <a:pt x="387" y="241"/>
                  </a:lnTo>
                  <a:lnTo>
                    <a:pt x="394" y="242"/>
                  </a:lnTo>
                  <a:lnTo>
                    <a:pt x="406" y="242"/>
                  </a:lnTo>
                  <a:lnTo>
                    <a:pt x="418" y="242"/>
                  </a:lnTo>
                  <a:lnTo>
                    <a:pt x="433" y="242"/>
                  </a:lnTo>
                  <a:lnTo>
                    <a:pt x="452" y="241"/>
                  </a:lnTo>
                  <a:lnTo>
                    <a:pt x="471" y="241"/>
                  </a:lnTo>
                  <a:lnTo>
                    <a:pt x="492" y="240"/>
                  </a:lnTo>
                  <a:lnTo>
                    <a:pt x="514" y="239"/>
                  </a:lnTo>
                  <a:lnTo>
                    <a:pt x="538" y="238"/>
                  </a:lnTo>
                  <a:lnTo>
                    <a:pt x="562" y="237"/>
                  </a:lnTo>
                  <a:lnTo>
                    <a:pt x="587" y="235"/>
                  </a:lnTo>
                  <a:lnTo>
                    <a:pt x="612" y="234"/>
                  </a:lnTo>
                  <a:lnTo>
                    <a:pt x="637" y="233"/>
                  </a:lnTo>
                  <a:lnTo>
                    <a:pt x="663" y="232"/>
                  </a:lnTo>
                  <a:lnTo>
                    <a:pt x="687" y="232"/>
                  </a:lnTo>
                  <a:lnTo>
                    <a:pt x="804" y="126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 flipH="1">
              <a:off x="5732862" y="5754099"/>
              <a:ext cx="484470" cy="243329"/>
            </a:xfrm>
            <a:custGeom>
              <a:avLst/>
              <a:gdLst>
                <a:gd name="T0" fmla="*/ 61 w 299"/>
                <a:gd name="T1" fmla="*/ 0 h 158"/>
                <a:gd name="T2" fmla="*/ 57 w 299"/>
                <a:gd name="T3" fmla="*/ 4 h 158"/>
                <a:gd name="T4" fmla="*/ 51 w 299"/>
                <a:gd name="T5" fmla="*/ 12 h 158"/>
                <a:gd name="T6" fmla="*/ 44 w 299"/>
                <a:gd name="T7" fmla="*/ 21 h 158"/>
                <a:gd name="T8" fmla="*/ 36 w 299"/>
                <a:gd name="T9" fmla="*/ 32 h 158"/>
                <a:gd name="T10" fmla="*/ 29 w 299"/>
                <a:gd name="T11" fmla="*/ 42 h 158"/>
                <a:gd name="T12" fmla="*/ 23 w 299"/>
                <a:gd name="T13" fmla="*/ 51 h 158"/>
                <a:gd name="T14" fmla="*/ 17 w 299"/>
                <a:gd name="T15" fmla="*/ 59 h 158"/>
                <a:gd name="T16" fmla="*/ 15 w 299"/>
                <a:gd name="T17" fmla="*/ 65 h 158"/>
                <a:gd name="T18" fmla="*/ 10 w 299"/>
                <a:gd name="T19" fmla="*/ 76 h 158"/>
                <a:gd name="T20" fmla="*/ 4 w 299"/>
                <a:gd name="T21" fmla="*/ 89 h 158"/>
                <a:gd name="T22" fmla="*/ 0 w 299"/>
                <a:gd name="T23" fmla="*/ 103 h 158"/>
                <a:gd name="T24" fmla="*/ 0 w 299"/>
                <a:gd name="T25" fmla="*/ 116 h 158"/>
                <a:gd name="T26" fmla="*/ 3 w 299"/>
                <a:gd name="T27" fmla="*/ 126 h 158"/>
                <a:gd name="T28" fmla="*/ 5 w 299"/>
                <a:gd name="T29" fmla="*/ 137 h 158"/>
                <a:gd name="T30" fmla="*/ 11 w 299"/>
                <a:gd name="T31" fmla="*/ 146 h 158"/>
                <a:gd name="T32" fmla="*/ 20 w 299"/>
                <a:gd name="T33" fmla="*/ 150 h 158"/>
                <a:gd name="T34" fmla="*/ 26 w 299"/>
                <a:gd name="T35" fmla="*/ 150 h 158"/>
                <a:gd name="T36" fmla="*/ 33 w 299"/>
                <a:gd name="T37" fmla="*/ 150 h 158"/>
                <a:gd name="T38" fmla="*/ 39 w 299"/>
                <a:gd name="T39" fmla="*/ 150 h 158"/>
                <a:gd name="T40" fmla="*/ 46 w 299"/>
                <a:gd name="T41" fmla="*/ 149 h 158"/>
                <a:gd name="T42" fmla="*/ 51 w 299"/>
                <a:gd name="T43" fmla="*/ 148 h 158"/>
                <a:gd name="T44" fmla="*/ 58 w 299"/>
                <a:gd name="T45" fmla="*/ 148 h 158"/>
                <a:gd name="T46" fmla="*/ 65 w 299"/>
                <a:gd name="T47" fmla="*/ 149 h 158"/>
                <a:gd name="T48" fmla="*/ 73 w 299"/>
                <a:gd name="T49" fmla="*/ 150 h 158"/>
                <a:gd name="T50" fmla="*/ 81 w 299"/>
                <a:gd name="T51" fmla="*/ 152 h 158"/>
                <a:gd name="T52" fmla="*/ 91 w 299"/>
                <a:gd name="T53" fmla="*/ 153 h 158"/>
                <a:gd name="T54" fmla="*/ 101 w 299"/>
                <a:gd name="T55" fmla="*/ 153 h 158"/>
                <a:gd name="T56" fmla="*/ 110 w 299"/>
                <a:gd name="T57" fmla="*/ 153 h 158"/>
                <a:gd name="T58" fmla="*/ 118 w 299"/>
                <a:gd name="T59" fmla="*/ 152 h 158"/>
                <a:gd name="T60" fmla="*/ 127 w 299"/>
                <a:gd name="T61" fmla="*/ 152 h 158"/>
                <a:gd name="T62" fmla="*/ 134 w 299"/>
                <a:gd name="T63" fmla="*/ 150 h 158"/>
                <a:gd name="T64" fmla="*/ 140 w 299"/>
                <a:gd name="T65" fmla="*/ 150 h 158"/>
                <a:gd name="T66" fmla="*/ 148 w 299"/>
                <a:gd name="T67" fmla="*/ 152 h 158"/>
                <a:gd name="T68" fmla="*/ 155 w 299"/>
                <a:gd name="T69" fmla="*/ 154 h 158"/>
                <a:gd name="T70" fmla="*/ 161 w 299"/>
                <a:gd name="T71" fmla="*/ 157 h 158"/>
                <a:gd name="T72" fmla="*/ 169 w 299"/>
                <a:gd name="T73" fmla="*/ 158 h 158"/>
                <a:gd name="T74" fmla="*/ 179 w 299"/>
                <a:gd name="T75" fmla="*/ 158 h 158"/>
                <a:gd name="T76" fmla="*/ 191 w 299"/>
                <a:gd name="T77" fmla="*/ 157 h 158"/>
                <a:gd name="T78" fmla="*/ 198 w 299"/>
                <a:gd name="T79" fmla="*/ 156 h 158"/>
                <a:gd name="T80" fmla="*/ 201 w 299"/>
                <a:gd name="T81" fmla="*/ 156 h 158"/>
                <a:gd name="T82" fmla="*/ 251 w 299"/>
                <a:gd name="T83" fmla="*/ 108 h 158"/>
                <a:gd name="T84" fmla="*/ 299 w 299"/>
                <a:gd name="T85" fmla="*/ 76 h 158"/>
                <a:gd name="T86" fmla="*/ 232 w 299"/>
                <a:gd name="T87" fmla="*/ 49 h 158"/>
                <a:gd name="T88" fmla="*/ 230 w 299"/>
                <a:gd name="T89" fmla="*/ 49 h 158"/>
                <a:gd name="T90" fmla="*/ 222 w 299"/>
                <a:gd name="T91" fmla="*/ 48 h 158"/>
                <a:gd name="T92" fmla="*/ 211 w 299"/>
                <a:gd name="T93" fmla="*/ 47 h 158"/>
                <a:gd name="T94" fmla="*/ 200 w 299"/>
                <a:gd name="T95" fmla="*/ 46 h 158"/>
                <a:gd name="T96" fmla="*/ 186 w 299"/>
                <a:gd name="T97" fmla="*/ 44 h 158"/>
                <a:gd name="T98" fmla="*/ 173 w 299"/>
                <a:gd name="T99" fmla="*/ 42 h 158"/>
                <a:gd name="T100" fmla="*/ 162 w 299"/>
                <a:gd name="T101" fmla="*/ 39 h 158"/>
                <a:gd name="T102" fmla="*/ 153 w 299"/>
                <a:gd name="T103" fmla="*/ 36 h 158"/>
                <a:gd name="T104" fmla="*/ 144 w 299"/>
                <a:gd name="T105" fmla="*/ 33 h 158"/>
                <a:gd name="T106" fmla="*/ 131 w 299"/>
                <a:gd name="T107" fmla="*/ 27 h 158"/>
                <a:gd name="T108" fmla="*/ 116 w 299"/>
                <a:gd name="T109" fmla="*/ 21 h 158"/>
                <a:gd name="T110" fmla="*/ 100 w 299"/>
                <a:gd name="T111" fmla="*/ 15 h 158"/>
                <a:gd name="T112" fmla="*/ 85 w 299"/>
                <a:gd name="T113" fmla="*/ 9 h 158"/>
                <a:gd name="T114" fmla="*/ 72 w 299"/>
                <a:gd name="T115" fmla="*/ 4 h 158"/>
                <a:gd name="T116" fmla="*/ 64 w 299"/>
                <a:gd name="T117" fmla="*/ 1 h 158"/>
                <a:gd name="T118" fmla="*/ 61 w 299"/>
                <a:gd name="T11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" h="158">
                  <a:moveTo>
                    <a:pt x="61" y="0"/>
                  </a:moveTo>
                  <a:lnTo>
                    <a:pt x="57" y="4"/>
                  </a:lnTo>
                  <a:lnTo>
                    <a:pt x="51" y="12"/>
                  </a:lnTo>
                  <a:lnTo>
                    <a:pt x="44" y="21"/>
                  </a:lnTo>
                  <a:lnTo>
                    <a:pt x="36" y="32"/>
                  </a:lnTo>
                  <a:lnTo>
                    <a:pt x="29" y="42"/>
                  </a:lnTo>
                  <a:lnTo>
                    <a:pt x="23" y="51"/>
                  </a:lnTo>
                  <a:lnTo>
                    <a:pt x="17" y="59"/>
                  </a:lnTo>
                  <a:lnTo>
                    <a:pt x="15" y="65"/>
                  </a:lnTo>
                  <a:lnTo>
                    <a:pt x="10" y="76"/>
                  </a:lnTo>
                  <a:lnTo>
                    <a:pt x="4" y="89"/>
                  </a:lnTo>
                  <a:lnTo>
                    <a:pt x="0" y="103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11" y="146"/>
                  </a:lnTo>
                  <a:lnTo>
                    <a:pt x="20" y="150"/>
                  </a:lnTo>
                  <a:lnTo>
                    <a:pt x="26" y="150"/>
                  </a:lnTo>
                  <a:lnTo>
                    <a:pt x="33" y="150"/>
                  </a:lnTo>
                  <a:lnTo>
                    <a:pt x="39" y="150"/>
                  </a:lnTo>
                  <a:lnTo>
                    <a:pt x="46" y="149"/>
                  </a:lnTo>
                  <a:lnTo>
                    <a:pt x="51" y="148"/>
                  </a:lnTo>
                  <a:lnTo>
                    <a:pt x="58" y="148"/>
                  </a:lnTo>
                  <a:lnTo>
                    <a:pt x="65" y="149"/>
                  </a:lnTo>
                  <a:lnTo>
                    <a:pt x="73" y="150"/>
                  </a:lnTo>
                  <a:lnTo>
                    <a:pt x="81" y="152"/>
                  </a:lnTo>
                  <a:lnTo>
                    <a:pt x="91" y="153"/>
                  </a:lnTo>
                  <a:lnTo>
                    <a:pt x="101" y="153"/>
                  </a:lnTo>
                  <a:lnTo>
                    <a:pt x="110" y="153"/>
                  </a:lnTo>
                  <a:lnTo>
                    <a:pt x="118" y="152"/>
                  </a:lnTo>
                  <a:lnTo>
                    <a:pt x="127" y="152"/>
                  </a:lnTo>
                  <a:lnTo>
                    <a:pt x="134" y="150"/>
                  </a:lnTo>
                  <a:lnTo>
                    <a:pt x="140" y="150"/>
                  </a:lnTo>
                  <a:lnTo>
                    <a:pt x="148" y="152"/>
                  </a:lnTo>
                  <a:lnTo>
                    <a:pt x="155" y="154"/>
                  </a:lnTo>
                  <a:lnTo>
                    <a:pt x="161" y="157"/>
                  </a:lnTo>
                  <a:lnTo>
                    <a:pt x="169" y="158"/>
                  </a:lnTo>
                  <a:lnTo>
                    <a:pt x="179" y="158"/>
                  </a:lnTo>
                  <a:lnTo>
                    <a:pt x="191" y="157"/>
                  </a:lnTo>
                  <a:lnTo>
                    <a:pt x="198" y="156"/>
                  </a:lnTo>
                  <a:lnTo>
                    <a:pt x="201" y="156"/>
                  </a:lnTo>
                  <a:lnTo>
                    <a:pt x="251" y="108"/>
                  </a:lnTo>
                  <a:lnTo>
                    <a:pt x="299" y="76"/>
                  </a:lnTo>
                  <a:lnTo>
                    <a:pt x="232" y="49"/>
                  </a:lnTo>
                  <a:lnTo>
                    <a:pt x="230" y="49"/>
                  </a:lnTo>
                  <a:lnTo>
                    <a:pt x="222" y="48"/>
                  </a:lnTo>
                  <a:lnTo>
                    <a:pt x="211" y="47"/>
                  </a:lnTo>
                  <a:lnTo>
                    <a:pt x="200" y="46"/>
                  </a:lnTo>
                  <a:lnTo>
                    <a:pt x="186" y="44"/>
                  </a:lnTo>
                  <a:lnTo>
                    <a:pt x="173" y="42"/>
                  </a:lnTo>
                  <a:lnTo>
                    <a:pt x="162" y="39"/>
                  </a:lnTo>
                  <a:lnTo>
                    <a:pt x="153" y="36"/>
                  </a:lnTo>
                  <a:lnTo>
                    <a:pt x="144" y="33"/>
                  </a:lnTo>
                  <a:lnTo>
                    <a:pt x="131" y="27"/>
                  </a:lnTo>
                  <a:lnTo>
                    <a:pt x="116" y="21"/>
                  </a:lnTo>
                  <a:lnTo>
                    <a:pt x="100" y="15"/>
                  </a:lnTo>
                  <a:lnTo>
                    <a:pt x="85" y="9"/>
                  </a:lnTo>
                  <a:lnTo>
                    <a:pt x="72" y="4"/>
                  </a:lnTo>
                  <a:lnTo>
                    <a:pt x="64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 flipH="1">
              <a:off x="6320686" y="3508707"/>
              <a:ext cx="1350057" cy="1124236"/>
            </a:xfrm>
            <a:custGeom>
              <a:avLst/>
              <a:gdLst>
                <a:gd name="T0" fmla="*/ 127 w 835"/>
                <a:gd name="T1" fmla="*/ 132 h 730"/>
                <a:gd name="T2" fmla="*/ 94 w 835"/>
                <a:gd name="T3" fmla="*/ 185 h 730"/>
                <a:gd name="T4" fmla="*/ 39 w 835"/>
                <a:gd name="T5" fmla="*/ 281 h 730"/>
                <a:gd name="T6" fmla="*/ 13 w 835"/>
                <a:gd name="T7" fmla="*/ 362 h 730"/>
                <a:gd name="T8" fmla="*/ 0 w 835"/>
                <a:gd name="T9" fmla="*/ 543 h 730"/>
                <a:gd name="T10" fmla="*/ 17 w 835"/>
                <a:gd name="T11" fmla="*/ 581 h 730"/>
                <a:gd name="T12" fmla="*/ 48 w 835"/>
                <a:gd name="T13" fmla="*/ 649 h 730"/>
                <a:gd name="T14" fmla="*/ 64 w 835"/>
                <a:gd name="T15" fmla="*/ 678 h 730"/>
                <a:gd name="T16" fmla="*/ 79 w 835"/>
                <a:gd name="T17" fmla="*/ 695 h 730"/>
                <a:gd name="T18" fmla="*/ 96 w 835"/>
                <a:gd name="T19" fmla="*/ 708 h 730"/>
                <a:gd name="T20" fmla="*/ 115 w 835"/>
                <a:gd name="T21" fmla="*/ 710 h 730"/>
                <a:gd name="T22" fmla="*/ 145 w 835"/>
                <a:gd name="T23" fmla="*/ 704 h 730"/>
                <a:gd name="T24" fmla="*/ 161 w 835"/>
                <a:gd name="T25" fmla="*/ 700 h 730"/>
                <a:gd name="T26" fmla="*/ 188 w 835"/>
                <a:gd name="T27" fmla="*/ 685 h 730"/>
                <a:gd name="T28" fmla="*/ 236 w 835"/>
                <a:gd name="T29" fmla="*/ 660 h 730"/>
                <a:gd name="T30" fmla="*/ 265 w 835"/>
                <a:gd name="T31" fmla="*/ 650 h 730"/>
                <a:gd name="T32" fmla="*/ 314 w 835"/>
                <a:gd name="T33" fmla="*/ 632 h 730"/>
                <a:gd name="T34" fmla="*/ 366 w 835"/>
                <a:gd name="T35" fmla="*/ 615 h 730"/>
                <a:gd name="T36" fmla="*/ 392 w 835"/>
                <a:gd name="T37" fmla="*/ 610 h 730"/>
                <a:gd name="T38" fmla="*/ 410 w 835"/>
                <a:gd name="T39" fmla="*/ 604 h 730"/>
                <a:gd name="T40" fmla="*/ 424 w 835"/>
                <a:gd name="T41" fmla="*/ 600 h 730"/>
                <a:gd name="T42" fmla="*/ 456 w 835"/>
                <a:gd name="T43" fmla="*/ 608 h 730"/>
                <a:gd name="T44" fmla="*/ 486 w 835"/>
                <a:gd name="T45" fmla="*/ 624 h 730"/>
                <a:gd name="T46" fmla="*/ 503 w 835"/>
                <a:gd name="T47" fmla="*/ 698 h 730"/>
                <a:gd name="T48" fmla="*/ 522 w 835"/>
                <a:gd name="T49" fmla="*/ 708 h 730"/>
                <a:gd name="T50" fmla="*/ 556 w 835"/>
                <a:gd name="T51" fmla="*/ 725 h 730"/>
                <a:gd name="T52" fmla="*/ 580 w 835"/>
                <a:gd name="T53" fmla="*/ 727 h 730"/>
                <a:gd name="T54" fmla="*/ 622 w 835"/>
                <a:gd name="T55" fmla="*/ 708 h 730"/>
                <a:gd name="T56" fmla="*/ 657 w 835"/>
                <a:gd name="T57" fmla="*/ 689 h 730"/>
                <a:gd name="T58" fmla="*/ 806 w 835"/>
                <a:gd name="T59" fmla="*/ 608 h 730"/>
                <a:gd name="T60" fmla="*/ 829 w 835"/>
                <a:gd name="T61" fmla="*/ 464 h 730"/>
                <a:gd name="T62" fmla="*/ 833 w 835"/>
                <a:gd name="T63" fmla="*/ 397 h 730"/>
                <a:gd name="T64" fmla="*/ 824 w 835"/>
                <a:gd name="T65" fmla="*/ 362 h 730"/>
                <a:gd name="T66" fmla="*/ 794 w 835"/>
                <a:gd name="T67" fmla="*/ 323 h 730"/>
                <a:gd name="T68" fmla="*/ 769 w 835"/>
                <a:gd name="T69" fmla="*/ 304 h 730"/>
                <a:gd name="T70" fmla="*/ 739 w 835"/>
                <a:gd name="T71" fmla="*/ 275 h 730"/>
                <a:gd name="T72" fmla="*/ 724 w 835"/>
                <a:gd name="T73" fmla="*/ 254 h 730"/>
                <a:gd name="T74" fmla="*/ 683 w 835"/>
                <a:gd name="T75" fmla="*/ 192 h 730"/>
                <a:gd name="T76" fmla="*/ 643 w 835"/>
                <a:gd name="T77" fmla="*/ 132 h 730"/>
                <a:gd name="T78" fmla="*/ 632 w 835"/>
                <a:gd name="T79" fmla="*/ 112 h 730"/>
                <a:gd name="T80" fmla="*/ 608 w 835"/>
                <a:gd name="T81" fmla="*/ 80 h 730"/>
                <a:gd name="T82" fmla="*/ 589 w 835"/>
                <a:gd name="T83" fmla="*/ 56 h 730"/>
                <a:gd name="T84" fmla="*/ 572 w 835"/>
                <a:gd name="T85" fmla="*/ 41 h 730"/>
                <a:gd name="T86" fmla="*/ 546 w 835"/>
                <a:gd name="T87" fmla="*/ 24 h 730"/>
                <a:gd name="T88" fmla="*/ 519 w 835"/>
                <a:gd name="T89" fmla="*/ 9 h 730"/>
                <a:gd name="T90" fmla="*/ 503 w 835"/>
                <a:gd name="T91" fmla="*/ 3 h 730"/>
                <a:gd name="T92" fmla="*/ 488 w 835"/>
                <a:gd name="T93" fmla="*/ 1 h 730"/>
                <a:gd name="T94" fmla="*/ 466 w 835"/>
                <a:gd name="T95" fmla="*/ 0 h 730"/>
                <a:gd name="T96" fmla="*/ 415 w 835"/>
                <a:gd name="T97" fmla="*/ 1 h 730"/>
                <a:gd name="T98" fmla="*/ 348 w 835"/>
                <a:gd name="T99" fmla="*/ 3 h 730"/>
                <a:gd name="T100" fmla="*/ 281 w 835"/>
                <a:gd name="T101" fmla="*/ 5 h 730"/>
                <a:gd name="T102" fmla="*/ 236 w 835"/>
                <a:gd name="T103" fmla="*/ 8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5" h="730">
                  <a:moveTo>
                    <a:pt x="226" y="8"/>
                  </a:moveTo>
                  <a:lnTo>
                    <a:pt x="196" y="63"/>
                  </a:lnTo>
                  <a:lnTo>
                    <a:pt x="127" y="132"/>
                  </a:lnTo>
                  <a:lnTo>
                    <a:pt x="122" y="139"/>
                  </a:lnTo>
                  <a:lnTo>
                    <a:pt x="111" y="158"/>
                  </a:lnTo>
                  <a:lnTo>
                    <a:pt x="94" y="185"/>
                  </a:lnTo>
                  <a:lnTo>
                    <a:pt x="76" y="217"/>
                  </a:lnTo>
                  <a:lnTo>
                    <a:pt x="56" y="249"/>
                  </a:lnTo>
                  <a:lnTo>
                    <a:pt x="39" y="281"/>
                  </a:lnTo>
                  <a:lnTo>
                    <a:pt x="25" y="305"/>
                  </a:lnTo>
                  <a:lnTo>
                    <a:pt x="18" y="319"/>
                  </a:lnTo>
                  <a:lnTo>
                    <a:pt x="13" y="362"/>
                  </a:lnTo>
                  <a:lnTo>
                    <a:pt x="6" y="438"/>
                  </a:lnTo>
                  <a:lnTo>
                    <a:pt x="2" y="511"/>
                  </a:lnTo>
                  <a:lnTo>
                    <a:pt x="0" y="543"/>
                  </a:lnTo>
                  <a:lnTo>
                    <a:pt x="2" y="548"/>
                  </a:lnTo>
                  <a:lnTo>
                    <a:pt x="8" y="562"/>
                  </a:lnTo>
                  <a:lnTo>
                    <a:pt x="17" y="581"/>
                  </a:lnTo>
                  <a:lnTo>
                    <a:pt x="28" y="604"/>
                  </a:lnTo>
                  <a:lnTo>
                    <a:pt x="38" y="627"/>
                  </a:lnTo>
                  <a:lnTo>
                    <a:pt x="48" y="649"/>
                  </a:lnTo>
                  <a:lnTo>
                    <a:pt x="56" y="665"/>
                  </a:lnTo>
                  <a:lnTo>
                    <a:pt x="61" y="673"/>
                  </a:lnTo>
                  <a:lnTo>
                    <a:pt x="64" y="678"/>
                  </a:lnTo>
                  <a:lnTo>
                    <a:pt x="69" y="684"/>
                  </a:lnTo>
                  <a:lnTo>
                    <a:pt x="74" y="689"/>
                  </a:lnTo>
                  <a:lnTo>
                    <a:pt x="79" y="695"/>
                  </a:lnTo>
                  <a:lnTo>
                    <a:pt x="84" y="700"/>
                  </a:lnTo>
                  <a:lnTo>
                    <a:pt x="90" y="704"/>
                  </a:lnTo>
                  <a:lnTo>
                    <a:pt x="96" y="708"/>
                  </a:lnTo>
                  <a:lnTo>
                    <a:pt x="100" y="710"/>
                  </a:lnTo>
                  <a:lnTo>
                    <a:pt x="107" y="710"/>
                  </a:lnTo>
                  <a:lnTo>
                    <a:pt x="115" y="710"/>
                  </a:lnTo>
                  <a:lnTo>
                    <a:pt x="126" y="708"/>
                  </a:lnTo>
                  <a:lnTo>
                    <a:pt x="136" y="707"/>
                  </a:lnTo>
                  <a:lnTo>
                    <a:pt x="145" y="704"/>
                  </a:lnTo>
                  <a:lnTo>
                    <a:pt x="153" y="702"/>
                  </a:lnTo>
                  <a:lnTo>
                    <a:pt x="159" y="701"/>
                  </a:lnTo>
                  <a:lnTo>
                    <a:pt x="161" y="700"/>
                  </a:lnTo>
                  <a:lnTo>
                    <a:pt x="165" y="698"/>
                  </a:lnTo>
                  <a:lnTo>
                    <a:pt x="174" y="693"/>
                  </a:lnTo>
                  <a:lnTo>
                    <a:pt x="188" y="685"/>
                  </a:lnTo>
                  <a:lnTo>
                    <a:pt x="204" y="676"/>
                  </a:lnTo>
                  <a:lnTo>
                    <a:pt x="221" y="668"/>
                  </a:lnTo>
                  <a:lnTo>
                    <a:pt x="236" y="660"/>
                  </a:lnTo>
                  <a:lnTo>
                    <a:pt x="249" y="655"/>
                  </a:lnTo>
                  <a:lnTo>
                    <a:pt x="257" y="653"/>
                  </a:lnTo>
                  <a:lnTo>
                    <a:pt x="265" y="650"/>
                  </a:lnTo>
                  <a:lnTo>
                    <a:pt x="279" y="647"/>
                  </a:lnTo>
                  <a:lnTo>
                    <a:pt x="295" y="640"/>
                  </a:lnTo>
                  <a:lnTo>
                    <a:pt x="314" y="632"/>
                  </a:lnTo>
                  <a:lnTo>
                    <a:pt x="333" y="625"/>
                  </a:lnTo>
                  <a:lnTo>
                    <a:pt x="351" y="618"/>
                  </a:lnTo>
                  <a:lnTo>
                    <a:pt x="366" y="615"/>
                  </a:lnTo>
                  <a:lnTo>
                    <a:pt x="377" y="612"/>
                  </a:lnTo>
                  <a:lnTo>
                    <a:pt x="385" y="612"/>
                  </a:lnTo>
                  <a:lnTo>
                    <a:pt x="392" y="610"/>
                  </a:lnTo>
                  <a:lnTo>
                    <a:pt x="399" y="609"/>
                  </a:lnTo>
                  <a:lnTo>
                    <a:pt x="404" y="607"/>
                  </a:lnTo>
                  <a:lnTo>
                    <a:pt x="410" y="604"/>
                  </a:lnTo>
                  <a:lnTo>
                    <a:pt x="415" y="602"/>
                  </a:lnTo>
                  <a:lnTo>
                    <a:pt x="419" y="601"/>
                  </a:lnTo>
                  <a:lnTo>
                    <a:pt x="424" y="600"/>
                  </a:lnTo>
                  <a:lnTo>
                    <a:pt x="434" y="600"/>
                  </a:lnTo>
                  <a:lnTo>
                    <a:pt x="445" y="603"/>
                  </a:lnTo>
                  <a:lnTo>
                    <a:pt x="456" y="608"/>
                  </a:lnTo>
                  <a:lnTo>
                    <a:pt x="468" y="612"/>
                  </a:lnTo>
                  <a:lnTo>
                    <a:pt x="478" y="618"/>
                  </a:lnTo>
                  <a:lnTo>
                    <a:pt x="486" y="624"/>
                  </a:lnTo>
                  <a:lnTo>
                    <a:pt x="491" y="627"/>
                  </a:lnTo>
                  <a:lnTo>
                    <a:pt x="493" y="628"/>
                  </a:lnTo>
                  <a:lnTo>
                    <a:pt x="503" y="698"/>
                  </a:lnTo>
                  <a:lnTo>
                    <a:pt x="506" y="699"/>
                  </a:lnTo>
                  <a:lnTo>
                    <a:pt x="513" y="702"/>
                  </a:lnTo>
                  <a:lnTo>
                    <a:pt x="522" y="708"/>
                  </a:lnTo>
                  <a:lnTo>
                    <a:pt x="533" y="714"/>
                  </a:lnTo>
                  <a:lnTo>
                    <a:pt x="545" y="719"/>
                  </a:lnTo>
                  <a:lnTo>
                    <a:pt x="556" y="725"/>
                  </a:lnTo>
                  <a:lnTo>
                    <a:pt x="566" y="729"/>
                  </a:lnTo>
                  <a:lnTo>
                    <a:pt x="572" y="730"/>
                  </a:lnTo>
                  <a:lnTo>
                    <a:pt x="580" y="727"/>
                  </a:lnTo>
                  <a:lnTo>
                    <a:pt x="592" y="723"/>
                  </a:lnTo>
                  <a:lnTo>
                    <a:pt x="606" y="716"/>
                  </a:lnTo>
                  <a:lnTo>
                    <a:pt x="622" y="708"/>
                  </a:lnTo>
                  <a:lnTo>
                    <a:pt x="636" y="701"/>
                  </a:lnTo>
                  <a:lnTo>
                    <a:pt x="648" y="694"/>
                  </a:lnTo>
                  <a:lnTo>
                    <a:pt x="657" y="689"/>
                  </a:lnTo>
                  <a:lnTo>
                    <a:pt x="660" y="687"/>
                  </a:lnTo>
                  <a:lnTo>
                    <a:pt x="772" y="557"/>
                  </a:lnTo>
                  <a:lnTo>
                    <a:pt x="806" y="608"/>
                  </a:lnTo>
                  <a:lnTo>
                    <a:pt x="811" y="581"/>
                  </a:lnTo>
                  <a:lnTo>
                    <a:pt x="820" y="524"/>
                  </a:lnTo>
                  <a:lnTo>
                    <a:pt x="829" y="464"/>
                  </a:lnTo>
                  <a:lnTo>
                    <a:pt x="835" y="433"/>
                  </a:lnTo>
                  <a:lnTo>
                    <a:pt x="835" y="419"/>
                  </a:lnTo>
                  <a:lnTo>
                    <a:pt x="833" y="397"/>
                  </a:lnTo>
                  <a:lnTo>
                    <a:pt x="829" y="377"/>
                  </a:lnTo>
                  <a:lnTo>
                    <a:pt x="827" y="368"/>
                  </a:lnTo>
                  <a:lnTo>
                    <a:pt x="824" y="362"/>
                  </a:lnTo>
                  <a:lnTo>
                    <a:pt x="814" y="349"/>
                  </a:lnTo>
                  <a:lnTo>
                    <a:pt x="803" y="334"/>
                  </a:lnTo>
                  <a:lnTo>
                    <a:pt x="794" y="323"/>
                  </a:lnTo>
                  <a:lnTo>
                    <a:pt x="788" y="319"/>
                  </a:lnTo>
                  <a:lnTo>
                    <a:pt x="780" y="312"/>
                  </a:lnTo>
                  <a:lnTo>
                    <a:pt x="769" y="304"/>
                  </a:lnTo>
                  <a:lnTo>
                    <a:pt x="759" y="293"/>
                  </a:lnTo>
                  <a:lnTo>
                    <a:pt x="749" y="284"/>
                  </a:lnTo>
                  <a:lnTo>
                    <a:pt x="739" y="275"/>
                  </a:lnTo>
                  <a:lnTo>
                    <a:pt x="733" y="268"/>
                  </a:lnTo>
                  <a:lnTo>
                    <a:pt x="729" y="262"/>
                  </a:lnTo>
                  <a:lnTo>
                    <a:pt x="724" y="254"/>
                  </a:lnTo>
                  <a:lnTo>
                    <a:pt x="713" y="237"/>
                  </a:lnTo>
                  <a:lnTo>
                    <a:pt x="699" y="216"/>
                  </a:lnTo>
                  <a:lnTo>
                    <a:pt x="683" y="192"/>
                  </a:lnTo>
                  <a:lnTo>
                    <a:pt x="667" y="169"/>
                  </a:lnTo>
                  <a:lnTo>
                    <a:pt x="653" y="147"/>
                  </a:lnTo>
                  <a:lnTo>
                    <a:pt x="643" y="132"/>
                  </a:lnTo>
                  <a:lnTo>
                    <a:pt x="639" y="124"/>
                  </a:lnTo>
                  <a:lnTo>
                    <a:pt x="637" y="119"/>
                  </a:lnTo>
                  <a:lnTo>
                    <a:pt x="632" y="112"/>
                  </a:lnTo>
                  <a:lnTo>
                    <a:pt x="625" y="102"/>
                  </a:lnTo>
                  <a:lnTo>
                    <a:pt x="617" y="92"/>
                  </a:lnTo>
                  <a:lnTo>
                    <a:pt x="608" y="80"/>
                  </a:lnTo>
                  <a:lnTo>
                    <a:pt x="600" y="70"/>
                  </a:lnTo>
                  <a:lnTo>
                    <a:pt x="593" y="62"/>
                  </a:lnTo>
                  <a:lnTo>
                    <a:pt x="589" y="56"/>
                  </a:lnTo>
                  <a:lnTo>
                    <a:pt x="585" y="51"/>
                  </a:lnTo>
                  <a:lnTo>
                    <a:pt x="579" y="47"/>
                  </a:lnTo>
                  <a:lnTo>
                    <a:pt x="572" y="41"/>
                  </a:lnTo>
                  <a:lnTo>
                    <a:pt x="564" y="35"/>
                  </a:lnTo>
                  <a:lnTo>
                    <a:pt x="555" y="29"/>
                  </a:lnTo>
                  <a:lnTo>
                    <a:pt x="546" y="24"/>
                  </a:lnTo>
                  <a:lnTo>
                    <a:pt x="537" y="18"/>
                  </a:lnTo>
                  <a:lnTo>
                    <a:pt x="528" y="13"/>
                  </a:lnTo>
                  <a:lnTo>
                    <a:pt x="519" y="9"/>
                  </a:lnTo>
                  <a:lnTo>
                    <a:pt x="513" y="5"/>
                  </a:lnTo>
                  <a:lnTo>
                    <a:pt x="508" y="4"/>
                  </a:lnTo>
                  <a:lnTo>
                    <a:pt x="503" y="3"/>
                  </a:lnTo>
                  <a:lnTo>
                    <a:pt x="499" y="2"/>
                  </a:lnTo>
                  <a:lnTo>
                    <a:pt x="494" y="1"/>
                  </a:lnTo>
                  <a:lnTo>
                    <a:pt x="488" y="1"/>
                  </a:lnTo>
                  <a:lnTo>
                    <a:pt x="483" y="0"/>
                  </a:lnTo>
                  <a:lnTo>
                    <a:pt x="477" y="0"/>
                  </a:lnTo>
                  <a:lnTo>
                    <a:pt x="466" y="0"/>
                  </a:lnTo>
                  <a:lnTo>
                    <a:pt x="451" y="0"/>
                  </a:lnTo>
                  <a:lnTo>
                    <a:pt x="434" y="0"/>
                  </a:lnTo>
                  <a:lnTo>
                    <a:pt x="415" y="1"/>
                  </a:lnTo>
                  <a:lnTo>
                    <a:pt x="393" y="1"/>
                  </a:lnTo>
                  <a:lnTo>
                    <a:pt x="371" y="2"/>
                  </a:lnTo>
                  <a:lnTo>
                    <a:pt x="348" y="3"/>
                  </a:lnTo>
                  <a:lnTo>
                    <a:pt x="325" y="4"/>
                  </a:lnTo>
                  <a:lnTo>
                    <a:pt x="302" y="4"/>
                  </a:lnTo>
                  <a:lnTo>
                    <a:pt x="281" y="5"/>
                  </a:lnTo>
                  <a:lnTo>
                    <a:pt x="264" y="6"/>
                  </a:lnTo>
                  <a:lnTo>
                    <a:pt x="248" y="6"/>
                  </a:lnTo>
                  <a:lnTo>
                    <a:pt x="236" y="8"/>
                  </a:lnTo>
                  <a:lnTo>
                    <a:pt x="228" y="8"/>
                  </a:lnTo>
                  <a:lnTo>
                    <a:pt x="226" y="8"/>
                  </a:lnTo>
                  <a:close/>
                </a:path>
              </a:pathLst>
            </a:custGeom>
            <a:solidFill>
              <a:srgbClr val="FFF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 flipH="1">
              <a:off x="6866521" y="3043614"/>
              <a:ext cx="565216" cy="745383"/>
            </a:xfrm>
            <a:custGeom>
              <a:avLst/>
              <a:gdLst>
                <a:gd name="T0" fmla="*/ 35 w 350"/>
                <a:gd name="T1" fmla="*/ 171 h 482"/>
                <a:gd name="T2" fmla="*/ 13 w 350"/>
                <a:gd name="T3" fmla="*/ 182 h 482"/>
                <a:gd name="T4" fmla="*/ 1 w 350"/>
                <a:gd name="T5" fmla="*/ 199 h 482"/>
                <a:gd name="T6" fmla="*/ 5 w 350"/>
                <a:gd name="T7" fmla="*/ 227 h 482"/>
                <a:gd name="T8" fmla="*/ 23 w 350"/>
                <a:gd name="T9" fmla="*/ 252 h 482"/>
                <a:gd name="T10" fmla="*/ 61 w 350"/>
                <a:gd name="T11" fmla="*/ 265 h 482"/>
                <a:gd name="T12" fmla="*/ 71 w 350"/>
                <a:gd name="T13" fmla="*/ 276 h 482"/>
                <a:gd name="T14" fmla="*/ 88 w 350"/>
                <a:gd name="T15" fmla="*/ 305 h 482"/>
                <a:gd name="T16" fmla="*/ 105 w 350"/>
                <a:gd name="T17" fmla="*/ 331 h 482"/>
                <a:gd name="T18" fmla="*/ 114 w 350"/>
                <a:gd name="T19" fmla="*/ 342 h 482"/>
                <a:gd name="T20" fmla="*/ 102 w 350"/>
                <a:gd name="T21" fmla="*/ 364 h 482"/>
                <a:gd name="T22" fmla="*/ 110 w 350"/>
                <a:gd name="T23" fmla="*/ 371 h 482"/>
                <a:gd name="T24" fmla="*/ 122 w 350"/>
                <a:gd name="T25" fmla="*/ 382 h 482"/>
                <a:gd name="T26" fmla="*/ 136 w 350"/>
                <a:gd name="T27" fmla="*/ 394 h 482"/>
                <a:gd name="T28" fmla="*/ 150 w 350"/>
                <a:gd name="T29" fmla="*/ 404 h 482"/>
                <a:gd name="T30" fmla="*/ 170 w 350"/>
                <a:gd name="T31" fmla="*/ 414 h 482"/>
                <a:gd name="T32" fmla="*/ 191 w 350"/>
                <a:gd name="T33" fmla="*/ 424 h 482"/>
                <a:gd name="T34" fmla="*/ 209 w 350"/>
                <a:gd name="T35" fmla="*/ 433 h 482"/>
                <a:gd name="T36" fmla="*/ 219 w 350"/>
                <a:gd name="T37" fmla="*/ 442 h 482"/>
                <a:gd name="T38" fmla="*/ 234 w 350"/>
                <a:gd name="T39" fmla="*/ 454 h 482"/>
                <a:gd name="T40" fmla="*/ 251 w 350"/>
                <a:gd name="T41" fmla="*/ 467 h 482"/>
                <a:gd name="T42" fmla="*/ 263 w 350"/>
                <a:gd name="T43" fmla="*/ 479 h 482"/>
                <a:gd name="T44" fmla="*/ 271 w 350"/>
                <a:gd name="T45" fmla="*/ 481 h 482"/>
                <a:gd name="T46" fmla="*/ 293 w 350"/>
                <a:gd name="T47" fmla="*/ 456 h 482"/>
                <a:gd name="T48" fmla="*/ 312 w 350"/>
                <a:gd name="T49" fmla="*/ 407 h 482"/>
                <a:gd name="T50" fmla="*/ 304 w 350"/>
                <a:gd name="T51" fmla="*/ 318 h 482"/>
                <a:gd name="T52" fmla="*/ 309 w 350"/>
                <a:gd name="T53" fmla="*/ 311 h 482"/>
                <a:gd name="T54" fmla="*/ 320 w 350"/>
                <a:gd name="T55" fmla="*/ 296 h 482"/>
                <a:gd name="T56" fmla="*/ 332 w 350"/>
                <a:gd name="T57" fmla="*/ 278 h 482"/>
                <a:gd name="T58" fmla="*/ 339 w 350"/>
                <a:gd name="T59" fmla="*/ 267 h 482"/>
                <a:gd name="T60" fmla="*/ 347 w 350"/>
                <a:gd name="T61" fmla="*/ 243 h 482"/>
                <a:gd name="T62" fmla="*/ 350 w 350"/>
                <a:gd name="T63" fmla="*/ 217 h 482"/>
                <a:gd name="T64" fmla="*/ 342 w 350"/>
                <a:gd name="T65" fmla="*/ 174 h 482"/>
                <a:gd name="T66" fmla="*/ 334 w 350"/>
                <a:gd name="T67" fmla="*/ 132 h 482"/>
                <a:gd name="T68" fmla="*/ 329 w 350"/>
                <a:gd name="T69" fmla="*/ 116 h 482"/>
                <a:gd name="T70" fmla="*/ 315 w 350"/>
                <a:gd name="T71" fmla="*/ 90 h 482"/>
                <a:gd name="T72" fmla="*/ 300 w 350"/>
                <a:gd name="T73" fmla="*/ 64 h 482"/>
                <a:gd name="T74" fmla="*/ 294 w 350"/>
                <a:gd name="T75" fmla="*/ 53 h 482"/>
                <a:gd name="T76" fmla="*/ 223 w 350"/>
                <a:gd name="T77" fmla="*/ 8 h 482"/>
                <a:gd name="T78" fmla="*/ 206 w 350"/>
                <a:gd name="T79" fmla="*/ 6 h 482"/>
                <a:gd name="T80" fmla="*/ 183 w 350"/>
                <a:gd name="T81" fmla="*/ 3 h 482"/>
                <a:gd name="T82" fmla="*/ 159 w 350"/>
                <a:gd name="T83" fmla="*/ 1 h 482"/>
                <a:gd name="T84" fmla="*/ 137 w 350"/>
                <a:gd name="T85" fmla="*/ 0 h 482"/>
                <a:gd name="T86" fmla="*/ 105 w 350"/>
                <a:gd name="T87" fmla="*/ 9 h 482"/>
                <a:gd name="T88" fmla="*/ 72 w 350"/>
                <a:gd name="T89" fmla="*/ 23 h 482"/>
                <a:gd name="T90" fmla="*/ 49 w 350"/>
                <a:gd name="T91" fmla="*/ 33 h 482"/>
                <a:gd name="T92" fmla="*/ 42 w 350"/>
                <a:gd name="T93" fmla="*/ 40 h 482"/>
                <a:gd name="T94" fmla="*/ 24 w 350"/>
                <a:gd name="T95" fmla="*/ 67 h 482"/>
                <a:gd name="T96" fmla="*/ 24 w 350"/>
                <a:gd name="T97" fmla="*/ 90 h 482"/>
                <a:gd name="T98" fmla="*/ 37 w 350"/>
                <a:gd name="T99" fmla="*/ 133 h 482"/>
                <a:gd name="T100" fmla="*/ 61 w 350"/>
                <a:gd name="T101" fmla="*/ 17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0" h="482">
                  <a:moveTo>
                    <a:pt x="61" y="177"/>
                  </a:moveTo>
                  <a:lnTo>
                    <a:pt x="35" y="171"/>
                  </a:lnTo>
                  <a:lnTo>
                    <a:pt x="15" y="179"/>
                  </a:lnTo>
                  <a:lnTo>
                    <a:pt x="13" y="182"/>
                  </a:lnTo>
                  <a:lnTo>
                    <a:pt x="6" y="189"/>
                  </a:lnTo>
                  <a:lnTo>
                    <a:pt x="1" y="199"/>
                  </a:lnTo>
                  <a:lnTo>
                    <a:pt x="0" y="212"/>
                  </a:lnTo>
                  <a:lnTo>
                    <a:pt x="5" y="227"/>
                  </a:lnTo>
                  <a:lnTo>
                    <a:pt x="14" y="240"/>
                  </a:lnTo>
                  <a:lnTo>
                    <a:pt x="23" y="252"/>
                  </a:lnTo>
                  <a:lnTo>
                    <a:pt x="27" y="257"/>
                  </a:lnTo>
                  <a:lnTo>
                    <a:pt x="61" y="265"/>
                  </a:lnTo>
                  <a:lnTo>
                    <a:pt x="64" y="268"/>
                  </a:lnTo>
                  <a:lnTo>
                    <a:pt x="71" y="276"/>
                  </a:lnTo>
                  <a:lnTo>
                    <a:pt x="79" y="290"/>
                  </a:lnTo>
                  <a:lnTo>
                    <a:pt x="88" y="305"/>
                  </a:lnTo>
                  <a:lnTo>
                    <a:pt x="96" y="320"/>
                  </a:lnTo>
                  <a:lnTo>
                    <a:pt x="105" y="331"/>
                  </a:lnTo>
                  <a:lnTo>
                    <a:pt x="112" y="340"/>
                  </a:lnTo>
                  <a:lnTo>
                    <a:pt x="114" y="342"/>
                  </a:lnTo>
                  <a:lnTo>
                    <a:pt x="100" y="363"/>
                  </a:lnTo>
                  <a:lnTo>
                    <a:pt x="102" y="364"/>
                  </a:lnTo>
                  <a:lnTo>
                    <a:pt x="105" y="366"/>
                  </a:lnTo>
                  <a:lnTo>
                    <a:pt x="110" y="371"/>
                  </a:lnTo>
                  <a:lnTo>
                    <a:pt x="115" y="376"/>
                  </a:lnTo>
                  <a:lnTo>
                    <a:pt x="122" y="382"/>
                  </a:lnTo>
                  <a:lnTo>
                    <a:pt x="129" y="388"/>
                  </a:lnTo>
                  <a:lnTo>
                    <a:pt x="136" y="394"/>
                  </a:lnTo>
                  <a:lnTo>
                    <a:pt x="143" y="399"/>
                  </a:lnTo>
                  <a:lnTo>
                    <a:pt x="150" y="404"/>
                  </a:lnTo>
                  <a:lnTo>
                    <a:pt x="159" y="410"/>
                  </a:lnTo>
                  <a:lnTo>
                    <a:pt x="170" y="414"/>
                  </a:lnTo>
                  <a:lnTo>
                    <a:pt x="181" y="419"/>
                  </a:lnTo>
                  <a:lnTo>
                    <a:pt x="191" y="424"/>
                  </a:lnTo>
                  <a:lnTo>
                    <a:pt x="201" y="428"/>
                  </a:lnTo>
                  <a:lnTo>
                    <a:pt x="209" y="433"/>
                  </a:lnTo>
                  <a:lnTo>
                    <a:pt x="214" y="437"/>
                  </a:lnTo>
                  <a:lnTo>
                    <a:pt x="219" y="442"/>
                  </a:lnTo>
                  <a:lnTo>
                    <a:pt x="226" y="448"/>
                  </a:lnTo>
                  <a:lnTo>
                    <a:pt x="234" y="454"/>
                  </a:lnTo>
                  <a:lnTo>
                    <a:pt x="243" y="460"/>
                  </a:lnTo>
                  <a:lnTo>
                    <a:pt x="251" y="467"/>
                  </a:lnTo>
                  <a:lnTo>
                    <a:pt x="258" y="473"/>
                  </a:lnTo>
                  <a:lnTo>
                    <a:pt x="263" y="479"/>
                  </a:lnTo>
                  <a:lnTo>
                    <a:pt x="265" y="482"/>
                  </a:lnTo>
                  <a:lnTo>
                    <a:pt x="271" y="481"/>
                  </a:lnTo>
                  <a:lnTo>
                    <a:pt x="282" y="470"/>
                  </a:lnTo>
                  <a:lnTo>
                    <a:pt x="293" y="456"/>
                  </a:lnTo>
                  <a:lnTo>
                    <a:pt x="297" y="450"/>
                  </a:lnTo>
                  <a:lnTo>
                    <a:pt x="312" y="407"/>
                  </a:lnTo>
                  <a:lnTo>
                    <a:pt x="312" y="350"/>
                  </a:lnTo>
                  <a:lnTo>
                    <a:pt x="304" y="318"/>
                  </a:lnTo>
                  <a:lnTo>
                    <a:pt x="305" y="315"/>
                  </a:lnTo>
                  <a:lnTo>
                    <a:pt x="309" y="311"/>
                  </a:lnTo>
                  <a:lnTo>
                    <a:pt x="314" y="304"/>
                  </a:lnTo>
                  <a:lnTo>
                    <a:pt x="320" y="296"/>
                  </a:lnTo>
                  <a:lnTo>
                    <a:pt x="326" y="287"/>
                  </a:lnTo>
                  <a:lnTo>
                    <a:pt x="332" y="278"/>
                  </a:lnTo>
                  <a:lnTo>
                    <a:pt x="337" y="272"/>
                  </a:lnTo>
                  <a:lnTo>
                    <a:pt x="339" y="267"/>
                  </a:lnTo>
                  <a:lnTo>
                    <a:pt x="343" y="258"/>
                  </a:lnTo>
                  <a:lnTo>
                    <a:pt x="347" y="243"/>
                  </a:lnTo>
                  <a:lnTo>
                    <a:pt x="349" y="229"/>
                  </a:lnTo>
                  <a:lnTo>
                    <a:pt x="350" y="217"/>
                  </a:lnTo>
                  <a:lnTo>
                    <a:pt x="348" y="200"/>
                  </a:lnTo>
                  <a:lnTo>
                    <a:pt x="342" y="174"/>
                  </a:lnTo>
                  <a:lnTo>
                    <a:pt x="337" y="147"/>
                  </a:lnTo>
                  <a:lnTo>
                    <a:pt x="334" y="132"/>
                  </a:lnTo>
                  <a:lnTo>
                    <a:pt x="332" y="126"/>
                  </a:lnTo>
                  <a:lnTo>
                    <a:pt x="329" y="116"/>
                  </a:lnTo>
                  <a:lnTo>
                    <a:pt x="322" y="103"/>
                  </a:lnTo>
                  <a:lnTo>
                    <a:pt x="315" y="90"/>
                  </a:lnTo>
                  <a:lnTo>
                    <a:pt x="307" y="76"/>
                  </a:lnTo>
                  <a:lnTo>
                    <a:pt x="300" y="64"/>
                  </a:lnTo>
                  <a:lnTo>
                    <a:pt x="296" y="56"/>
                  </a:lnTo>
                  <a:lnTo>
                    <a:pt x="294" y="53"/>
                  </a:lnTo>
                  <a:lnTo>
                    <a:pt x="225" y="8"/>
                  </a:lnTo>
                  <a:lnTo>
                    <a:pt x="223" y="8"/>
                  </a:lnTo>
                  <a:lnTo>
                    <a:pt x="217" y="7"/>
                  </a:lnTo>
                  <a:lnTo>
                    <a:pt x="206" y="6"/>
                  </a:lnTo>
                  <a:lnTo>
                    <a:pt x="196" y="4"/>
                  </a:lnTo>
                  <a:lnTo>
                    <a:pt x="183" y="3"/>
                  </a:lnTo>
                  <a:lnTo>
                    <a:pt x="171" y="2"/>
                  </a:lnTo>
                  <a:lnTo>
                    <a:pt x="159" y="1"/>
                  </a:lnTo>
                  <a:lnTo>
                    <a:pt x="149" y="0"/>
                  </a:lnTo>
                  <a:lnTo>
                    <a:pt x="137" y="0"/>
                  </a:lnTo>
                  <a:lnTo>
                    <a:pt x="122" y="3"/>
                  </a:lnTo>
                  <a:lnTo>
                    <a:pt x="105" y="9"/>
                  </a:lnTo>
                  <a:lnTo>
                    <a:pt x="88" y="16"/>
                  </a:lnTo>
                  <a:lnTo>
                    <a:pt x="72" y="23"/>
                  </a:lnTo>
                  <a:lnTo>
                    <a:pt x="58" y="29"/>
                  </a:lnTo>
                  <a:lnTo>
                    <a:pt x="49" y="33"/>
                  </a:lnTo>
                  <a:lnTo>
                    <a:pt x="45" y="34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24" y="67"/>
                  </a:lnTo>
                  <a:lnTo>
                    <a:pt x="21" y="76"/>
                  </a:lnTo>
                  <a:lnTo>
                    <a:pt x="24" y="90"/>
                  </a:lnTo>
                  <a:lnTo>
                    <a:pt x="30" y="113"/>
                  </a:lnTo>
                  <a:lnTo>
                    <a:pt x="37" y="133"/>
                  </a:lnTo>
                  <a:lnTo>
                    <a:pt x="39" y="143"/>
                  </a:lnTo>
                  <a:lnTo>
                    <a:pt x="61" y="177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 flipH="1">
              <a:off x="7334844" y="4691465"/>
              <a:ext cx="96894" cy="175566"/>
            </a:xfrm>
            <a:custGeom>
              <a:avLst/>
              <a:gdLst>
                <a:gd name="T0" fmla="*/ 0 w 61"/>
                <a:gd name="T1" fmla="*/ 16 h 114"/>
                <a:gd name="T2" fmla="*/ 3 w 61"/>
                <a:gd name="T3" fmla="*/ 114 h 114"/>
                <a:gd name="T4" fmla="*/ 5 w 61"/>
                <a:gd name="T5" fmla="*/ 114 h 114"/>
                <a:gd name="T6" fmla="*/ 11 w 61"/>
                <a:gd name="T7" fmla="*/ 112 h 114"/>
                <a:gd name="T8" fmla="*/ 19 w 61"/>
                <a:gd name="T9" fmla="*/ 111 h 114"/>
                <a:gd name="T10" fmla="*/ 29 w 61"/>
                <a:gd name="T11" fmla="*/ 110 h 114"/>
                <a:gd name="T12" fmla="*/ 39 w 61"/>
                <a:gd name="T13" fmla="*/ 110 h 114"/>
                <a:gd name="T14" fmla="*/ 49 w 61"/>
                <a:gd name="T15" fmla="*/ 109 h 114"/>
                <a:gd name="T16" fmla="*/ 57 w 61"/>
                <a:gd name="T17" fmla="*/ 108 h 114"/>
                <a:gd name="T18" fmla="*/ 61 w 61"/>
                <a:gd name="T19" fmla="*/ 108 h 114"/>
                <a:gd name="T20" fmla="*/ 60 w 61"/>
                <a:gd name="T21" fmla="*/ 91 h 114"/>
                <a:gd name="T22" fmla="*/ 52 w 61"/>
                <a:gd name="T23" fmla="*/ 54 h 114"/>
                <a:gd name="T24" fmla="*/ 42 w 61"/>
                <a:gd name="T25" fmla="*/ 17 h 114"/>
                <a:gd name="T26" fmla="*/ 37 w 61"/>
                <a:gd name="T27" fmla="*/ 0 h 114"/>
                <a:gd name="T28" fmla="*/ 0 w 61"/>
                <a:gd name="T29" fmla="*/ 1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14">
                  <a:moveTo>
                    <a:pt x="0" y="16"/>
                  </a:moveTo>
                  <a:lnTo>
                    <a:pt x="3" y="114"/>
                  </a:lnTo>
                  <a:lnTo>
                    <a:pt x="5" y="114"/>
                  </a:lnTo>
                  <a:lnTo>
                    <a:pt x="11" y="112"/>
                  </a:lnTo>
                  <a:lnTo>
                    <a:pt x="19" y="111"/>
                  </a:lnTo>
                  <a:lnTo>
                    <a:pt x="29" y="110"/>
                  </a:lnTo>
                  <a:lnTo>
                    <a:pt x="39" y="110"/>
                  </a:lnTo>
                  <a:lnTo>
                    <a:pt x="49" y="109"/>
                  </a:lnTo>
                  <a:lnTo>
                    <a:pt x="57" y="108"/>
                  </a:lnTo>
                  <a:lnTo>
                    <a:pt x="61" y="108"/>
                  </a:lnTo>
                  <a:lnTo>
                    <a:pt x="60" y="91"/>
                  </a:lnTo>
                  <a:lnTo>
                    <a:pt x="52" y="54"/>
                  </a:lnTo>
                  <a:lnTo>
                    <a:pt x="42" y="17"/>
                  </a:lnTo>
                  <a:lnTo>
                    <a:pt x="3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 flipH="1">
              <a:off x="7144284" y="4617542"/>
              <a:ext cx="171181" cy="212528"/>
            </a:xfrm>
            <a:custGeom>
              <a:avLst/>
              <a:gdLst>
                <a:gd name="T0" fmla="*/ 0 w 106"/>
                <a:gd name="T1" fmla="*/ 41 h 138"/>
                <a:gd name="T2" fmla="*/ 29 w 106"/>
                <a:gd name="T3" fmla="*/ 138 h 138"/>
                <a:gd name="T4" fmla="*/ 106 w 106"/>
                <a:gd name="T5" fmla="*/ 94 h 138"/>
                <a:gd name="T6" fmla="*/ 101 w 106"/>
                <a:gd name="T7" fmla="*/ 0 h 138"/>
                <a:gd name="T8" fmla="*/ 0 w 106"/>
                <a:gd name="T9" fmla="*/ 4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38">
                  <a:moveTo>
                    <a:pt x="0" y="41"/>
                  </a:moveTo>
                  <a:lnTo>
                    <a:pt x="29" y="138"/>
                  </a:lnTo>
                  <a:lnTo>
                    <a:pt x="106" y="94"/>
                  </a:lnTo>
                  <a:lnTo>
                    <a:pt x="10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 flipH="1">
              <a:off x="7286398" y="4768468"/>
              <a:ext cx="142111" cy="261809"/>
            </a:xfrm>
            <a:custGeom>
              <a:avLst/>
              <a:gdLst>
                <a:gd name="T0" fmla="*/ 4 w 87"/>
                <a:gd name="T1" fmla="*/ 72 h 170"/>
                <a:gd name="T2" fmla="*/ 6 w 87"/>
                <a:gd name="T3" fmla="*/ 77 h 170"/>
                <a:gd name="T4" fmla="*/ 11 w 87"/>
                <a:gd name="T5" fmla="*/ 92 h 170"/>
                <a:gd name="T6" fmla="*/ 18 w 87"/>
                <a:gd name="T7" fmla="*/ 111 h 170"/>
                <a:gd name="T8" fmla="*/ 26 w 87"/>
                <a:gd name="T9" fmla="*/ 125 h 170"/>
                <a:gd name="T10" fmla="*/ 32 w 87"/>
                <a:gd name="T11" fmla="*/ 130 h 170"/>
                <a:gd name="T12" fmla="*/ 40 w 87"/>
                <a:gd name="T13" fmla="*/ 137 h 170"/>
                <a:gd name="T14" fmla="*/ 50 w 87"/>
                <a:gd name="T15" fmla="*/ 144 h 170"/>
                <a:gd name="T16" fmla="*/ 61 w 87"/>
                <a:gd name="T17" fmla="*/ 152 h 170"/>
                <a:gd name="T18" fmla="*/ 71 w 87"/>
                <a:gd name="T19" fmla="*/ 159 h 170"/>
                <a:gd name="T20" fmla="*/ 79 w 87"/>
                <a:gd name="T21" fmla="*/ 164 h 170"/>
                <a:gd name="T22" fmla="*/ 85 w 87"/>
                <a:gd name="T23" fmla="*/ 168 h 170"/>
                <a:gd name="T24" fmla="*/ 87 w 87"/>
                <a:gd name="T25" fmla="*/ 170 h 170"/>
                <a:gd name="T26" fmla="*/ 53 w 87"/>
                <a:gd name="T27" fmla="*/ 0 h 170"/>
                <a:gd name="T28" fmla="*/ 0 w 87"/>
                <a:gd name="T29" fmla="*/ 0 h 170"/>
                <a:gd name="T30" fmla="*/ 4 w 87"/>
                <a:gd name="T31" fmla="*/ 7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70">
                  <a:moveTo>
                    <a:pt x="4" y="72"/>
                  </a:moveTo>
                  <a:lnTo>
                    <a:pt x="6" y="77"/>
                  </a:lnTo>
                  <a:lnTo>
                    <a:pt x="11" y="92"/>
                  </a:lnTo>
                  <a:lnTo>
                    <a:pt x="18" y="111"/>
                  </a:lnTo>
                  <a:lnTo>
                    <a:pt x="26" y="125"/>
                  </a:lnTo>
                  <a:lnTo>
                    <a:pt x="32" y="130"/>
                  </a:lnTo>
                  <a:lnTo>
                    <a:pt x="40" y="137"/>
                  </a:lnTo>
                  <a:lnTo>
                    <a:pt x="50" y="144"/>
                  </a:lnTo>
                  <a:lnTo>
                    <a:pt x="61" y="152"/>
                  </a:lnTo>
                  <a:lnTo>
                    <a:pt x="71" y="159"/>
                  </a:lnTo>
                  <a:lnTo>
                    <a:pt x="79" y="164"/>
                  </a:lnTo>
                  <a:lnTo>
                    <a:pt x="85" y="168"/>
                  </a:lnTo>
                  <a:lnTo>
                    <a:pt x="87" y="170"/>
                  </a:lnTo>
                  <a:lnTo>
                    <a:pt x="53" y="0"/>
                  </a:lnTo>
                  <a:lnTo>
                    <a:pt x="0" y="0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 flipH="1">
              <a:off x="7111988" y="4731507"/>
              <a:ext cx="174409" cy="341892"/>
            </a:xfrm>
            <a:custGeom>
              <a:avLst/>
              <a:gdLst>
                <a:gd name="T0" fmla="*/ 43 w 108"/>
                <a:gd name="T1" fmla="*/ 196 h 222"/>
                <a:gd name="T2" fmla="*/ 108 w 108"/>
                <a:gd name="T3" fmla="*/ 222 h 222"/>
                <a:gd name="T4" fmla="*/ 88 w 108"/>
                <a:gd name="T5" fmla="*/ 0 h 222"/>
                <a:gd name="T6" fmla="*/ 0 w 108"/>
                <a:gd name="T7" fmla="*/ 19 h 222"/>
                <a:gd name="T8" fmla="*/ 43 w 108"/>
                <a:gd name="T9" fmla="*/ 19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22">
                  <a:moveTo>
                    <a:pt x="43" y="196"/>
                  </a:moveTo>
                  <a:lnTo>
                    <a:pt x="108" y="222"/>
                  </a:lnTo>
                  <a:lnTo>
                    <a:pt x="88" y="0"/>
                  </a:lnTo>
                  <a:lnTo>
                    <a:pt x="0" y="19"/>
                  </a:lnTo>
                  <a:lnTo>
                    <a:pt x="43" y="196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 flipH="1">
              <a:off x="5522924" y="4546701"/>
              <a:ext cx="1495399" cy="1386044"/>
            </a:xfrm>
            <a:custGeom>
              <a:avLst/>
              <a:gdLst>
                <a:gd name="T0" fmla="*/ 358 w 926"/>
                <a:gd name="T1" fmla="*/ 72 h 900"/>
                <a:gd name="T2" fmla="*/ 493 w 926"/>
                <a:gd name="T3" fmla="*/ 61 h 900"/>
                <a:gd name="T4" fmla="*/ 508 w 926"/>
                <a:gd name="T5" fmla="*/ 63 h 900"/>
                <a:gd name="T6" fmla="*/ 533 w 926"/>
                <a:gd name="T7" fmla="*/ 65 h 900"/>
                <a:gd name="T8" fmla="*/ 566 w 926"/>
                <a:gd name="T9" fmla="*/ 68 h 900"/>
                <a:gd name="T10" fmla="*/ 600 w 926"/>
                <a:gd name="T11" fmla="*/ 72 h 900"/>
                <a:gd name="T12" fmla="*/ 634 w 926"/>
                <a:gd name="T13" fmla="*/ 74 h 900"/>
                <a:gd name="T14" fmla="*/ 660 w 926"/>
                <a:gd name="T15" fmla="*/ 77 h 900"/>
                <a:gd name="T16" fmla="*/ 679 w 926"/>
                <a:gd name="T17" fmla="*/ 79 h 900"/>
                <a:gd name="T18" fmla="*/ 691 w 926"/>
                <a:gd name="T19" fmla="*/ 83 h 900"/>
                <a:gd name="T20" fmla="*/ 734 w 926"/>
                <a:gd name="T21" fmla="*/ 98 h 900"/>
                <a:gd name="T22" fmla="*/ 788 w 926"/>
                <a:gd name="T23" fmla="*/ 117 h 900"/>
                <a:gd name="T24" fmla="*/ 827 w 926"/>
                <a:gd name="T25" fmla="*/ 130 h 900"/>
                <a:gd name="T26" fmla="*/ 908 w 926"/>
                <a:gd name="T27" fmla="*/ 175 h 900"/>
                <a:gd name="T28" fmla="*/ 917 w 926"/>
                <a:gd name="T29" fmla="*/ 198 h 900"/>
                <a:gd name="T30" fmla="*/ 926 w 926"/>
                <a:gd name="T31" fmla="*/ 232 h 900"/>
                <a:gd name="T32" fmla="*/ 904 w 926"/>
                <a:gd name="T33" fmla="*/ 327 h 900"/>
                <a:gd name="T34" fmla="*/ 856 w 926"/>
                <a:gd name="T35" fmla="*/ 526 h 900"/>
                <a:gd name="T36" fmla="*/ 808 w 926"/>
                <a:gd name="T37" fmla="*/ 721 h 900"/>
                <a:gd name="T38" fmla="*/ 786 w 926"/>
                <a:gd name="T39" fmla="*/ 810 h 900"/>
                <a:gd name="T40" fmla="*/ 725 w 926"/>
                <a:gd name="T41" fmla="*/ 832 h 900"/>
                <a:gd name="T42" fmla="*/ 706 w 926"/>
                <a:gd name="T43" fmla="*/ 827 h 900"/>
                <a:gd name="T44" fmla="*/ 680 w 926"/>
                <a:gd name="T45" fmla="*/ 820 h 900"/>
                <a:gd name="T46" fmla="*/ 652 w 926"/>
                <a:gd name="T47" fmla="*/ 811 h 900"/>
                <a:gd name="T48" fmla="*/ 631 w 926"/>
                <a:gd name="T49" fmla="*/ 802 h 900"/>
                <a:gd name="T50" fmla="*/ 600 w 926"/>
                <a:gd name="T51" fmla="*/ 790 h 900"/>
                <a:gd name="T52" fmla="*/ 569 w 926"/>
                <a:gd name="T53" fmla="*/ 779 h 900"/>
                <a:gd name="T54" fmla="*/ 547 w 926"/>
                <a:gd name="T55" fmla="*/ 771 h 900"/>
                <a:gd name="T56" fmla="*/ 613 w 926"/>
                <a:gd name="T57" fmla="*/ 497 h 900"/>
                <a:gd name="T58" fmla="*/ 552 w 926"/>
                <a:gd name="T59" fmla="*/ 342 h 900"/>
                <a:gd name="T60" fmla="*/ 464 w 926"/>
                <a:gd name="T61" fmla="*/ 833 h 900"/>
                <a:gd name="T62" fmla="*/ 339 w 926"/>
                <a:gd name="T63" fmla="*/ 899 h 900"/>
                <a:gd name="T64" fmla="*/ 317 w 926"/>
                <a:gd name="T65" fmla="*/ 888 h 900"/>
                <a:gd name="T66" fmla="*/ 286 w 926"/>
                <a:gd name="T67" fmla="*/ 873 h 900"/>
                <a:gd name="T68" fmla="*/ 259 w 926"/>
                <a:gd name="T69" fmla="*/ 862 h 900"/>
                <a:gd name="T70" fmla="*/ 247 w 926"/>
                <a:gd name="T71" fmla="*/ 857 h 900"/>
                <a:gd name="T72" fmla="*/ 227 w 926"/>
                <a:gd name="T73" fmla="*/ 847 h 900"/>
                <a:gd name="T74" fmla="*/ 204 w 926"/>
                <a:gd name="T75" fmla="*/ 834 h 900"/>
                <a:gd name="T76" fmla="*/ 188 w 926"/>
                <a:gd name="T77" fmla="*/ 824 h 900"/>
                <a:gd name="T78" fmla="*/ 265 w 926"/>
                <a:gd name="T79" fmla="*/ 509 h 900"/>
                <a:gd name="T80" fmla="*/ 226 w 926"/>
                <a:gd name="T81" fmla="*/ 377 h 900"/>
                <a:gd name="T82" fmla="*/ 206 w 926"/>
                <a:gd name="T83" fmla="*/ 376 h 900"/>
                <a:gd name="T84" fmla="*/ 164 w 926"/>
                <a:gd name="T85" fmla="*/ 374 h 900"/>
                <a:gd name="T86" fmla="*/ 119 w 926"/>
                <a:gd name="T87" fmla="*/ 371 h 900"/>
                <a:gd name="T88" fmla="*/ 93 w 926"/>
                <a:gd name="T89" fmla="*/ 367 h 900"/>
                <a:gd name="T90" fmla="*/ 75 w 926"/>
                <a:gd name="T91" fmla="*/ 362 h 900"/>
                <a:gd name="T92" fmla="*/ 45 w 926"/>
                <a:gd name="T93" fmla="*/ 356 h 900"/>
                <a:gd name="T94" fmla="*/ 17 w 926"/>
                <a:gd name="T95" fmla="*/ 352 h 900"/>
                <a:gd name="T96" fmla="*/ 6 w 926"/>
                <a:gd name="T97" fmla="*/ 350 h 900"/>
                <a:gd name="T98" fmla="*/ 2 w 926"/>
                <a:gd name="T99" fmla="*/ 97 h 900"/>
                <a:gd name="T100" fmla="*/ 16 w 926"/>
                <a:gd name="T101" fmla="*/ 88 h 900"/>
                <a:gd name="T102" fmla="*/ 35 w 926"/>
                <a:gd name="T103" fmla="*/ 76 h 900"/>
                <a:gd name="T104" fmla="*/ 53 w 926"/>
                <a:gd name="T105" fmla="*/ 66 h 900"/>
                <a:gd name="T106" fmla="*/ 63 w 926"/>
                <a:gd name="T107" fmla="*/ 61 h 900"/>
                <a:gd name="T108" fmla="*/ 76 w 926"/>
                <a:gd name="T109" fmla="*/ 50 h 900"/>
                <a:gd name="T110" fmla="*/ 89 w 926"/>
                <a:gd name="T111" fmla="*/ 35 h 900"/>
                <a:gd name="T112" fmla="*/ 97 w 926"/>
                <a:gd name="T113" fmla="*/ 23 h 900"/>
                <a:gd name="T114" fmla="*/ 128 w 926"/>
                <a:gd name="T11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6" h="900">
                  <a:moveTo>
                    <a:pt x="202" y="16"/>
                  </a:moveTo>
                  <a:lnTo>
                    <a:pt x="358" y="72"/>
                  </a:lnTo>
                  <a:lnTo>
                    <a:pt x="491" y="61"/>
                  </a:lnTo>
                  <a:lnTo>
                    <a:pt x="493" y="61"/>
                  </a:lnTo>
                  <a:lnTo>
                    <a:pt x="499" y="63"/>
                  </a:lnTo>
                  <a:lnTo>
                    <a:pt x="508" y="63"/>
                  </a:lnTo>
                  <a:lnTo>
                    <a:pt x="520" y="64"/>
                  </a:lnTo>
                  <a:lnTo>
                    <a:pt x="533" y="65"/>
                  </a:lnTo>
                  <a:lnTo>
                    <a:pt x="548" y="67"/>
                  </a:lnTo>
                  <a:lnTo>
                    <a:pt x="566" y="68"/>
                  </a:lnTo>
                  <a:lnTo>
                    <a:pt x="583" y="69"/>
                  </a:lnTo>
                  <a:lnTo>
                    <a:pt x="600" y="72"/>
                  </a:lnTo>
                  <a:lnTo>
                    <a:pt x="617" y="73"/>
                  </a:lnTo>
                  <a:lnTo>
                    <a:pt x="634" y="74"/>
                  </a:lnTo>
                  <a:lnTo>
                    <a:pt x="647" y="76"/>
                  </a:lnTo>
                  <a:lnTo>
                    <a:pt x="660" y="77"/>
                  </a:lnTo>
                  <a:lnTo>
                    <a:pt x="670" y="79"/>
                  </a:lnTo>
                  <a:lnTo>
                    <a:pt x="679" y="79"/>
                  </a:lnTo>
                  <a:lnTo>
                    <a:pt x="682" y="80"/>
                  </a:lnTo>
                  <a:lnTo>
                    <a:pt x="691" y="83"/>
                  </a:lnTo>
                  <a:lnTo>
                    <a:pt x="710" y="89"/>
                  </a:lnTo>
                  <a:lnTo>
                    <a:pt x="734" y="98"/>
                  </a:lnTo>
                  <a:lnTo>
                    <a:pt x="761" y="107"/>
                  </a:lnTo>
                  <a:lnTo>
                    <a:pt x="788" y="117"/>
                  </a:lnTo>
                  <a:lnTo>
                    <a:pt x="811" y="125"/>
                  </a:lnTo>
                  <a:lnTo>
                    <a:pt x="827" y="130"/>
                  </a:lnTo>
                  <a:lnTo>
                    <a:pt x="833" y="133"/>
                  </a:lnTo>
                  <a:lnTo>
                    <a:pt x="908" y="175"/>
                  </a:lnTo>
                  <a:lnTo>
                    <a:pt x="911" y="182"/>
                  </a:lnTo>
                  <a:lnTo>
                    <a:pt x="917" y="198"/>
                  </a:lnTo>
                  <a:lnTo>
                    <a:pt x="924" y="217"/>
                  </a:lnTo>
                  <a:lnTo>
                    <a:pt x="926" y="232"/>
                  </a:lnTo>
                  <a:lnTo>
                    <a:pt x="920" y="261"/>
                  </a:lnTo>
                  <a:lnTo>
                    <a:pt x="904" y="327"/>
                  </a:lnTo>
                  <a:lnTo>
                    <a:pt x="881" y="421"/>
                  </a:lnTo>
                  <a:lnTo>
                    <a:pt x="856" y="526"/>
                  </a:lnTo>
                  <a:lnTo>
                    <a:pt x="831" y="630"/>
                  </a:lnTo>
                  <a:lnTo>
                    <a:pt x="808" y="721"/>
                  </a:lnTo>
                  <a:lnTo>
                    <a:pt x="791" y="786"/>
                  </a:lnTo>
                  <a:lnTo>
                    <a:pt x="786" y="810"/>
                  </a:lnTo>
                  <a:lnTo>
                    <a:pt x="727" y="833"/>
                  </a:lnTo>
                  <a:lnTo>
                    <a:pt x="725" y="832"/>
                  </a:lnTo>
                  <a:lnTo>
                    <a:pt x="717" y="831"/>
                  </a:lnTo>
                  <a:lnTo>
                    <a:pt x="706" y="827"/>
                  </a:lnTo>
                  <a:lnTo>
                    <a:pt x="694" y="824"/>
                  </a:lnTo>
                  <a:lnTo>
                    <a:pt x="680" y="820"/>
                  </a:lnTo>
                  <a:lnTo>
                    <a:pt x="665" y="816"/>
                  </a:lnTo>
                  <a:lnTo>
                    <a:pt x="652" y="811"/>
                  </a:lnTo>
                  <a:lnTo>
                    <a:pt x="642" y="807"/>
                  </a:lnTo>
                  <a:lnTo>
                    <a:pt x="631" y="802"/>
                  </a:lnTo>
                  <a:lnTo>
                    <a:pt x="616" y="796"/>
                  </a:lnTo>
                  <a:lnTo>
                    <a:pt x="600" y="790"/>
                  </a:lnTo>
                  <a:lnTo>
                    <a:pt x="584" y="785"/>
                  </a:lnTo>
                  <a:lnTo>
                    <a:pt x="569" y="779"/>
                  </a:lnTo>
                  <a:lnTo>
                    <a:pt x="555" y="774"/>
                  </a:lnTo>
                  <a:lnTo>
                    <a:pt x="547" y="771"/>
                  </a:lnTo>
                  <a:lnTo>
                    <a:pt x="544" y="770"/>
                  </a:lnTo>
                  <a:lnTo>
                    <a:pt x="613" y="497"/>
                  </a:lnTo>
                  <a:lnTo>
                    <a:pt x="674" y="346"/>
                  </a:lnTo>
                  <a:lnTo>
                    <a:pt x="552" y="342"/>
                  </a:lnTo>
                  <a:lnTo>
                    <a:pt x="505" y="425"/>
                  </a:lnTo>
                  <a:lnTo>
                    <a:pt x="464" y="833"/>
                  </a:lnTo>
                  <a:lnTo>
                    <a:pt x="342" y="900"/>
                  </a:lnTo>
                  <a:lnTo>
                    <a:pt x="339" y="899"/>
                  </a:lnTo>
                  <a:lnTo>
                    <a:pt x="330" y="894"/>
                  </a:lnTo>
                  <a:lnTo>
                    <a:pt x="317" y="888"/>
                  </a:lnTo>
                  <a:lnTo>
                    <a:pt x="301" y="881"/>
                  </a:lnTo>
                  <a:lnTo>
                    <a:pt x="286" y="873"/>
                  </a:lnTo>
                  <a:lnTo>
                    <a:pt x="271" y="868"/>
                  </a:lnTo>
                  <a:lnTo>
                    <a:pt x="259" y="862"/>
                  </a:lnTo>
                  <a:lnTo>
                    <a:pt x="252" y="860"/>
                  </a:lnTo>
                  <a:lnTo>
                    <a:pt x="247" y="857"/>
                  </a:lnTo>
                  <a:lnTo>
                    <a:pt x="237" y="853"/>
                  </a:lnTo>
                  <a:lnTo>
                    <a:pt x="227" y="847"/>
                  </a:lnTo>
                  <a:lnTo>
                    <a:pt x="216" y="840"/>
                  </a:lnTo>
                  <a:lnTo>
                    <a:pt x="204" y="834"/>
                  </a:lnTo>
                  <a:lnTo>
                    <a:pt x="195" y="828"/>
                  </a:lnTo>
                  <a:lnTo>
                    <a:pt x="188" y="824"/>
                  </a:lnTo>
                  <a:lnTo>
                    <a:pt x="186" y="823"/>
                  </a:lnTo>
                  <a:lnTo>
                    <a:pt x="265" y="509"/>
                  </a:lnTo>
                  <a:lnTo>
                    <a:pt x="292" y="375"/>
                  </a:lnTo>
                  <a:lnTo>
                    <a:pt x="226" y="377"/>
                  </a:lnTo>
                  <a:lnTo>
                    <a:pt x="220" y="377"/>
                  </a:lnTo>
                  <a:lnTo>
                    <a:pt x="206" y="376"/>
                  </a:lnTo>
                  <a:lnTo>
                    <a:pt x="187" y="375"/>
                  </a:lnTo>
                  <a:lnTo>
                    <a:pt x="164" y="374"/>
                  </a:lnTo>
                  <a:lnTo>
                    <a:pt x="139" y="372"/>
                  </a:lnTo>
                  <a:lnTo>
                    <a:pt x="119" y="371"/>
                  </a:lnTo>
                  <a:lnTo>
                    <a:pt x="103" y="369"/>
                  </a:lnTo>
                  <a:lnTo>
                    <a:pt x="93" y="367"/>
                  </a:lnTo>
                  <a:lnTo>
                    <a:pt x="86" y="364"/>
                  </a:lnTo>
                  <a:lnTo>
                    <a:pt x="75" y="362"/>
                  </a:lnTo>
                  <a:lnTo>
                    <a:pt x="61" y="359"/>
                  </a:lnTo>
                  <a:lnTo>
                    <a:pt x="45" y="356"/>
                  </a:lnTo>
                  <a:lnTo>
                    <a:pt x="30" y="354"/>
                  </a:lnTo>
                  <a:lnTo>
                    <a:pt x="17" y="352"/>
                  </a:lnTo>
                  <a:lnTo>
                    <a:pt x="9" y="350"/>
                  </a:lnTo>
                  <a:lnTo>
                    <a:pt x="6" y="350"/>
                  </a:lnTo>
                  <a:lnTo>
                    <a:pt x="0" y="98"/>
                  </a:lnTo>
                  <a:lnTo>
                    <a:pt x="2" y="97"/>
                  </a:lnTo>
                  <a:lnTo>
                    <a:pt x="8" y="94"/>
                  </a:lnTo>
                  <a:lnTo>
                    <a:pt x="16" y="88"/>
                  </a:lnTo>
                  <a:lnTo>
                    <a:pt x="25" y="82"/>
                  </a:lnTo>
                  <a:lnTo>
                    <a:pt x="35" y="76"/>
                  </a:lnTo>
                  <a:lnTo>
                    <a:pt x="45" y="71"/>
                  </a:lnTo>
                  <a:lnTo>
                    <a:pt x="53" y="66"/>
                  </a:lnTo>
                  <a:lnTo>
                    <a:pt x="59" y="64"/>
                  </a:lnTo>
                  <a:lnTo>
                    <a:pt x="63" y="61"/>
                  </a:lnTo>
                  <a:lnTo>
                    <a:pt x="69" y="57"/>
                  </a:lnTo>
                  <a:lnTo>
                    <a:pt x="76" y="50"/>
                  </a:lnTo>
                  <a:lnTo>
                    <a:pt x="82" y="42"/>
                  </a:lnTo>
                  <a:lnTo>
                    <a:pt x="89" y="35"/>
                  </a:lnTo>
                  <a:lnTo>
                    <a:pt x="93" y="28"/>
                  </a:lnTo>
                  <a:lnTo>
                    <a:pt x="97" y="23"/>
                  </a:lnTo>
                  <a:lnTo>
                    <a:pt x="98" y="22"/>
                  </a:lnTo>
                  <a:lnTo>
                    <a:pt x="128" y="0"/>
                  </a:lnTo>
                  <a:lnTo>
                    <a:pt x="202" y="16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 flipH="1">
              <a:off x="6708262" y="4331094"/>
              <a:ext cx="193788" cy="348052"/>
            </a:xfrm>
            <a:custGeom>
              <a:avLst/>
              <a:gdLst>
                <a:gd name="T0" fmla="*/ 10 w 119"/>
                <a:gd name="T1" fmla="*/ 0 h 226"/>
                <a:gd name="T2" fmla="*/ 12 w 119"/>
                <a:gd name="T3" fmla="*/ 1 h 226"/>
                <a:gd name="T4" fmla="*/ 18 w 119"/>
                <a:gd name="T5" fmla="*/ 2 h 226"/>
                <a:gd name="T6" fmla="*/ 26 w 119"/>
                <a:gd name="T7" fmla="*/ 4 h 226"/>
                <a:gd name="T8" fmla="*/ 35 w 119"/>
                <a:gd name="T9" fmla="*/ 8 h 226"/>
                <a:gd name="T10" fmla="*/ 46 w 119"/>
                <a:gd name="T11" fmla="*/ 12 h 226"/>
                <a:gd name="T12" fmla="*/ 54 w 119"/>
                <a:gd name="T13" fmla="*/ 17 h 226"/>
                <a:gd name="T14" fmla="*/ 59 w 119"/>
                <a:gd name="T15" fmla="*/ 22 h 226"/>
                <a:gd name="T16" fmla="*/ 63 w 119"/>
                <a:gd name="T17" fmla="*/ 26 h 226"/>
                <a:gd name="T18" fmla="*/ 69 w 119"/>
                <a:gd name="T19" fmla="*/ 45 h 226"/>
                <a:gd name="T20" fmla="*/ 78 w 119"/>
                <a:gd name="T21" fmla="*/ 71 h 226"/>
                <a:gd name="T22" fmla="*/ 86 w 119"/>
                <a:gd name="T23" fmla="*/ 95 h 226"/>
                <a:gd name="T24" fmla="*/ 89 w 119"/>
                <a:gd name="T25" fmla="*/ 106 h 226"/>
                <a:gd name="T26" fmla="*/ 92 w 119"/>
                <a:gd name="T27" fmla="*/ 113 h 226"/>
                <a:gd name="T28" fmla="*/ 97 w 119"/>
                <a:gd name="T29" fmla="*/ 130 h 226"/>
                <a:gd name="T30" fmla="*/ 104 w 119"/>
                <a:gd name="T31" fmla="*/ 151 h 226"/>
                <a:gd name="T32" fmla="*/ 109 w 119"/>
                <a:gd name="T33" fmla="*/ 167 h 226"/>
                <a:gd name="T34" fmla="*/ 111 w 119"/>
                <a:gd name="T35" fmla="*/ 181 h 226"/>
                <a:gd name="T36" fmla="*/ 115 w 119"/>
                <a:gd name="T37" fmla="*/ 197 h 226"/>
                <a:gd name="T38" fmla="*/ 118 w 119"/>
                <a:gd name="T39" fmla="*/ 209 h 226"/>
                <a:gd name="T40" fmla="*/ 119 w 119"/>
                <a:gd name="T41" fmla="*/ 215 h 226"/>
                <a:gd name="T42" fmla="*/ 118 w 119"/>
                <a:gd name="T43" fmla="*/ 216 h 226"/>
                <a:gd name="T44" fmla="*/ 116 w 119"/>
                <a:gd name="T45" fmla="*/ 217 h 226"/>
                <a:gd name="T46" fmla="*/ 111 w 119"/>
                <a:gd name="T47" fmla="*/ 219 h 226"/>
                <a:gd name="T48" fmla="*/ 105 w 119"/>
                <a:gd name="T49" fmla="*/ 220 h 226"/>
                <a:gd name="T50" fmla="*/ 97 w 119"/>
                <a:gd name="T51" fmla="*/ 221 h 226"/>
                <a:gd name="T52" fmla="*/ 87 w 119"/>
                <a:gd name="T53" fmla="*/ 222 h 226"/>
                <a:gd name="T54" fmla="*/ 78 w 119"/>
                <a:gd name="T55" fmla="*/ 224 h 226"/>
                <a:gd name="T56" fmla="*/ 74 w 119"/>
                <a:gd name="T57" fmla="*/ 226 h 226"/>
                <a:gd name="T58" fmla="*/ 72 w 119"/>
                <a:gd name="T59" fmla="*/ 226 h 226"/>
                <a:gd name="T60" fmla="*/ 66 w 119"/>
                <a:gd name="T61" fmla="*/ 223 h 226"/>
                <a:gd name="T62" fmla="*/ 59 w 119"/>
                <a:gd name="T63" fmla="*/ 219 h 226"/>
                <a:gd name="T64" fmla="*/ 56 w 119"/>
                <a:gd name="T65" fmla="*/ 212 h 226"/>
                <a:gd name="T66" fmla="*/ 51 w 119"/>
                <a:gd name="T67" fmla="*/ 200 h 226"/>
                <a:gd name="T68" fmla="*/ 43 w 119"/>
                <a:gd name="T69" fmla="*/ 184 h 226"/>
                <a:gd name="T70" fmla="*/ 38 w 119"/>
                <a:gd name="T71" fmla="*/ 170 h 226"/>
                <a:gd name="T72" fmla="*/ 34 w 119"/>
                <a:gd name="T73" fmla="*/ 165 h 226"/>
                <a:gd name="T74" fmla="*/ 28 w 119"/>
                <a:gd name="T75" fmla="*/ 109 h 226"/>
                <a:gd name="T76" fmla="*/ 0 w 119"/>
                <a:gd name="T77" fmla="*/ 79 h 226"/>
                <a:gd name="T78" fmla="*/ 8 w 119"/>
                <a:gd name="T79" fmla="*/ 42 h 226"/>
                <a:gd name="T80" fmla="*/ 10 w 119"/>
                <a:gd name="T8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226">
                  <a:moveTo>
                    <a:pt x="10" y="0"/>
                  </a:moveTo>
                  <a:lnTo>
                    <a:pt x="12" y="1"/>
                  </a:lnTo>
                  <a:lnTo>
                    <a:pt x="18" y="2"/>
                  </a:lnTo>
                  <a:lnTo>
                    <a:pt x="26" y="4"/>
                  </a:lnTo>
                  <a:lnTo>
                    <a:pt x="35" y="8"/>
                  </a:lnTo>
                  <a:lnTo>
                    <a:pt x="46" y="12"/>
                  </a:lnTo>
                  <a:lnTo>
                    <a:pt x="54" y="17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9" y="45"/>
                  </a:lnTo>
                  <a:lnTo>
                    <a:pt x="78" y="71"/>
                  </a:lnTo>
                  <a:lnTo>
                    <a:pt x="86" y="95"/>
                  </a:lnTo>
                  <a:lnTo>
                    <a:pt x="89" y="106"/>
                  </a:lnTo>
                  <a:lnTo>
                    <a:pt x="92" y="113"/>
                  </a:lnTo>
                  <a:lnTo>
                    <a:pt x="97" y="130"/>
                  </a:lnTo>
                  <a:lnTo>
                    <a:pt x="104" y="151"/>
                  </a:lnTo>
                  <a:lnTo>
                    <a:pt x="109" y="167"/>
                  </a:lnTo>
                  <a:lnTo>
                    <a:pt x="111" y="181"/>
                  </a:lnTo>
                  <a:lnTo>
                    <a:pt x="115" y="197"/>
                  </a:lnTo>
                  <a:lnTo>
                    <a:pt x="118" y="209"/>
                  </a:lnTo>
                  <a:lnTo>
                    <a:pt x="119" y="215"/>
                  </a:lnTo>
                  <a:lnTo>
                    <a:pt x="118" y="216"/>
                  </a:lnTo>
                  <a:lnTo>
                    <a:pt x="116" y="217"/>
                  </a:lnTo>
                  <a:lnTo>
                    <a:pt x="111" y="219"/>
                  </a:lnTo>
                  <a:lnTo>
                    <a:pt x="105" y="220"/>
                  </a:lnTo>
                  <a:lnTo>
                    <a:pt x="97" y="221"/>
                  </a:lnTo>
                  <a:lnTo>
                    <a:pt x="87" y="222"/>
                  </a:lnTo>
                  <a:lnTo>
                    <a:pt x="78" y="224"/>
                  </a:lnTo>
                  <a:lnTo>
                    <a:pt x="74" y="226"/>
                  </a:lnTo>
                  <a:lnTo>
                    <a:pt x="72" y="226"/>
                  </a:lnTo>
                  <a:lnTo>
                    <a:pt x="66" y="223"/>
                  </a:lnTo>
                  <a:lnTo>
                    <a:pt x="59" y="219"/>
                  </a:lnTo>
                  <a:lnTo>
                    <a:pt x="56" y="212"/>
                  </a:lnTo>
                  <a:lnTo>
                    <a:pt x="51" y="200"/>
                  </a:lnTo>
                  <a:lnTo>
                    <a:pt x="43" y="184"/>
                  </a:lnTo>
                  <a:lnTo>
                    <a:pt x="38" y="170"/>
                  </a:lnTo>
                  <a:lnTo>
                    <a:pt x="34" y="165"/>
                  </a:lnTo>
                  <a:lnTo>
                    <a:pt x="28" y="109"/>
                  </a:lnTo>
                  <a:lnTo>
                    <a:pt x="0" y="79"/>
                  </a:lnTo>
                  <a:lnTo>
                    <a:pt x="8" y="4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 flipH="1">
              <a:off x="6414349" y="4328013"/>
              <a:ext cx="274534" cy="369612"/>
            </a:xfrm>
            <a:custGeom>
              <a:avLst/>
              <a:gdLst>
                <a:gd name="T0" fmla="*/ 59 w 170"/>
                <a:gd name="T1" fmla="*/ 17 h 239"/>
                <a:gd name="T2" fmla="*/ 56 w 170"/>
                <a:gd name="T3" fmla="*/ 22 h 239"/>
                <a:gd name="T4" fmla="*/ 50 w 170"/>
                <a:gd name="T5" fmla="*/ 35 h 239"/>
                <a:gd name="T6" fmla="*/ 40 w 170"/>
                <a:gd name="T7" fmla="*/ 54 h 239"/>
                <a:gd name="T8" fmla="*/ 30 w 170"/>
                <a:gd name="T9" fmla="*/ 76 h 239"/>
                <a:gd name="T10" fmla="*/ 18 w 170"/>
                <a:gd name="T11" fmla="*/ 98 h 239"/>
                <a:gd name="T12" fmla="*/ 9 w 170"/>
                <a:gd name="T13" fmla="*/ 117 h 239"/>
                <a:gd name="T14" fmla="*/ 2 w 170"/>
                <a:gd name="T15" fmla="*/ 133 h 239"/>
                <a:gd name="T16" fmla="*/ 0 w 170"/>
                <a:gd name="T17" fmla="*/ 141 h 239"/>
                <a:gd name="T18" fmla="*/ 1 w 170"/>
                <a:gd name="T19" fmla="*/ 153 h 239"/>
                <a:gd name="T20" fmla="*/ 3 w 170"/>
                <a:gd name="T21" fmla="*/ 170 h 239"/>
                <a:gd name="T22" fmla="*/ 5 w 170"/>
                <a:gd name="T23" fmla="*/ 187 h 239"/>
                <a:gd name="T24" fmla="*/ 6 w 170"/>
                <a:gd name="T25" fmla="*/ 198 h 239"/>
                <a:gd name="T26" fmla="*/ 7 w 170"/>
                <a:gd name="T27" fmla="*/ 202 h 239"/>
                <a:gd name="T28" fmla="*/ 10 w 170"/>
                <a:gd name="T29" fmla="*/ 206 h 239"/>
                <a:gd name="T30" fmla="*/ 15 w 170"/>
                <a:gd name="T31" fmla="*/ 210 h 239"/>
                <a:gd name="T32" fmla="*/ 22 w 170"/>
                <a:gd name="T33" fmla="*/ 218 h 239"/>
                <a:gd name="T34" fmla="*/ 31 w 170"/>
                <a:gd name="T35" fmla="*/ 227 h 239"/>
                <a:gd name="T36" fmla="*/ 41 w 170"/>
                <a:gd name="T37" fmla="*/ 231 h 239"/>
                <a:gd name="T38" fmla="*/ 50 w 170"/>
                <a:gd name="T39" fmla="*/ 233 h 239"/>
                <a:gd name="T40" fmla="*/ 53 w 170"/>
                <a:gd name="T41" fmla="*/ 235 h 239"/>
                <a:gd name="T42" fmla="*/ 54 w 170"/>
                <a:gd name="T43" fmla="*/ 235 h 239"/>
                <a:gd name="T44" fmla="*/ 56 w 170"/>
                <a:gd name="T45" fmla="*/ 233 h 239"/>
                <a:gd name="T46" fmla="*/ 61 w 170"/>
                <a:gd name="T47" fmla="*/ 233 h 239"/>
                <a:gd name="T48" fmla="*/ 67 w 170"/>
                <a:gd name="T49" fmla="*/ 232 h 239"/>
                <a:gd name="T50" fmla="*/ 73 w 170"/>
                <a:gd name="T51" fmla="*/ 232 h 239"/>
                <a:gd name="T52" fmla="*/ 79 w 170"/>
                <a:gd name="T53" fmla="*/ 232 h 239"/>
                <a:gd name="T54" fmla="*/ 85 w 170"/>
                <a:gd name="T55" fmla="*/ 233 h 239"/>
                <a:gd name="T56" fmla="*/ 91 w 170"/>
                <a:gd name="T57" fmla="*/ 235 h 239"/>
                <a:gd name="T58" fmla="*/ 99 w 170"/>
                <a:gd name="T59" fmla="*/ 237 h 239"/>
                <a:gd name="T60" fmla="*/ 104 w 170"/>
                <a:gd name="T61" fmla="*/ 238 h 239"/>
                <a:gd name="T62" fmla="*/ 109 w 170"/>
                <a:gd name="T63" fmla="*/ 238 h 239"/>
                <a:gd name="T64" fmla="*/ 117 w 170"/>
                <a:gd name="T65" fmla="*/ 239 h 239"/>
                <a:gd name="T66" fmla="*/ 128 w 170"/>
                <a:gd name="T67" fmla="*/ 237 h 239"/>
                <a:gd name="T68" fmla="*/ 137 w 170"/>
                <a:gd name="T69" fmla="*/ 230 h 239"/>
                <a:gd name="T70" fmla="*/ 144 w 170"/>
                <a:gd name="T71" fmla="*/ 222 h 239"/>
                <a:gd name="T72" fmla="*/ 146 w 170"/>
                <a:gd name="T73" fmla="*/ 218 h 239"/>
                <a:gd name="T74" fmla="*/ 147 w 170"/>
                <a:gd name="T75" fmla="*/ 207 h 239"/>
                <a:gd name="T76" fmla="*/ 152 w 170"/>
                <a:gd name="T77" fmla="*/ 182 h 239"/>
                <a:gd name="T78" fmla="*/ 155 w 170"/>
                <a:gd name="T79" fmla="*/ 155 h 239"/>
                <a:gd name="T80" fmla="*/ 157 w 170"/>
                <a:gd name="T81" fmla="*/ 139 h 239"/>
                <a:gd name="T82" fmla="*/ 159 w 170"/>
                <a:gd name="T83" fmla="*/ 121 h 239"/>
                <a:gd name="T84" fmla="*/ 164 w 170"/>
                <a:gd name="T85" fmla="*/ 87 h 239"/>
                <a:gd name="T86" fmla="*/ 168 w 170"/>
                <a:gd name="T87" fmla="*/ 55 h 239"/>
                <a:gd name="T88" fmla="*/ 170 w 170"/>
                <a:gd name="T89" fmla="*/ 41 h 239"/>
                <a:gd name="T90" fmla="*/ 167 w 170"/>
                <a:gd name="T91" fmla="*/ 25 h 239"/>
                <a:gd name="T92" fmla="*/ 166 w 170"/>
                <a:gd name="T93" fmla="*/ 24 h 239"/>
                <a:gd name="T94" fmla="*/ 161 w 170"/>
                <a:gd name="T95" fmla="*/ 22 h 239"/>
                <a:gd name="T96" fmla="*/ 155 w 170"/>
                <a:gd name="T97" fmla="*/ 19 h 239"/>
                <a:gd name="T98" fmla="*/ 147 w 170"/>
                <a:gd name="T99" fmla="*/ 15 h 239"/>
                <a:gd name="T100" fmla="*/ 139 w 170"/>
                <a:gd name="T101" fmla="*/ 11 h 239"/>
                <a:gd name="T102" fmla="*/ 131 w 170"/>
                <a:gd name="T103" fmla="*/ 7 h 239"/>
                <a:gd name="T104" fmla="*/ 124 w 170"/>
                <a:gd name="T105" fmla="*/ 3 h 239"/>
                <a:gd name="T106" fmla="*/ 117 w 170"/>
                <a:gd name="T107" fmla="*/ 1 h 239"/>
                <a:gd name="T108" fmla="*/ 111 w 170"/>
                <a:gd name="T109" fmla="*/ 0 h 239"/>
                <a:gd name="T110" fmla="*/ 101 w 170"/>
                <a:gd name="T111" fmla="*/ 1 h 239"/>
                <a:gd name="T112" fmla="*/ 92 w 170"/>
                <a:gd name="T113" fmla="*/ 4 h 239"/>
                <a:gd name="T114" fmla="*/ 82 w 170"/>
                <a:gd name="T115" fmla="*/ 7 h 239"/>
                <a:gd name="T116" fmla="*/ 73 w 170"/>
                <a:gd name="T117" fmla="*/ 11 h 239"/>
                <a:gd name="T118" fmla="*/ 66 w 170"/>
                <a:gd name="T119" fmla="*/ 13 h 239"/>
                <a:gd name="T120" fmla="*/ 61 w 170"/>
                <a:gd name="T121" fmla="*/ 16 h 239"/>
                <a:gd name="T122" fmla="*/ 59 w 170"/>
                <a:gd name="T123" fmla="*/ 1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239">
                  <a:moveTo>
                    <a:pt x="59" y="17"/>
                  </a:moveTo>
                  <a:lnTo>
                    <a:pt x="56" y="22"/>
                  </a:lnTo>
                  <a:lnTo>
                    <a:pt x="50" y="35"/>
                  </a:lnTo>
                  <a:lnTo>
                    <a:pt x="40" y="54"/>
                  </a:lnTo>
                  <a:lnTo>
                    <a:pt x="30" y="76"/>
                  </a:lnTo>
                  <a:lnTo>
                    <a:pt x="18" y="98"/>
                  </a:lnTo>
                  <a:lnTo>
                    <a:pt x="9" y="117"/>
                  </a:lnTo>
                  <a:lnTo>
                    <a:pt x="2" y="133"/>
                  </a:lnTo>
                  <a:lnTo>
                    <a:pt x="0" y="141"/>
                  </a:lnTo>
                  <a:lnTo>
                    <a:pt x="1" y="153"/>
                  </a:lnTo>
                  <a:lnTo>
                    <a:pt x="3" y="170"/>
                  </a:lnTo>
                  <a:lnTo>
                    <a:pt x="5" y="187"/>
                  </a:lnTo>
                  <a:lnTo>
                    <a:pt x="6" y="198"/>
                  </a:lnTo>
                  <a:lnTo>
                    <a:pt x="7" y="202"/>
                  </a:lnTo>
                  <a:lnTo>
                    <a:pt x="10" y="206"/>
                  </a:lnTo>
                  <a:lnTo>
                    <a:pt x="15" y="210"/>
                  </a:lnTo>
                  <a:lnTo>
                    <a:pt x="22" y="218"/>
                  </a:lnTo>
                  <a:lnTo>
                    <a:pt x="31" y="227"/>
                  </a:lnTo>
                  <a:lnTo>
                    <a:pt x="41" y="231"/>
                  </a:lnTo>
                  <a:lnTo>
                    <a:pt x="50" y="233"/>
                  </a:lnTo>
                  <a:lnTo>
                    <a:pt x="53" y="235"/>
                  </a:lnTo>
                  <a:lnTo>
                    <a:pt x="54" y="235"/>
                  </a:lnTo>
                  <a:lnTo>
                    <a:pt x="56" y="233"/>
                  </a:lnTo>
                  <a:lnTo>
                    <a:pt x="61" y="233"/>
                  </a:lnTo>
                  <a:lnTo>
                    <a:pt x="67" y="232"/>
                  </a:lnTo>
                  <a:lnTo>
                    <a:pt x="73" y="232"/>
                  </a:lnTo>
                  <a:lnTo>
                    <a:pt x="79" y="232"/>
                  </a:lnTo>
                  <a:lnTo>
                    <a:pt x="85" y="233"/>
                  </a:lnTo>
                  <a:lnTo>
                    <a:pt x="91" y="235"/>
                  </a:lnTo>
                  <a:lnTo>
                    <a:pt x="99" y="237"/>
                  </a:lnTo>
                  <a:lnTo>
                    <a:pt x="104" y="238"/>
                  </a:lnTo>
                  <a:lnTo>
                    <a:pt x="109" y="238"/>
                  </a:lnTo>
                  <a:lnTo>
                    <a:pt x="117" y="239"/>
                  </a:lnTo>
                  <a:lnTo>
                    <a:pt x="128" y="237"/>
                  </a:lnTo>
                  <a:lnTo>
                    <a:pt x="137" y="230"/>
                  </a:lnTo>
                  <a:lnTo>
                    <a:pt x="144" y="222"/>
                  </a:lnTo>
                  <a:lnTo>
                    <a:pt x="146" y="218"/>
                  </a:lnTo>
                  <a:lnTo>
                    <a:pt x="147" y="207"/>
                  </a:lnTo>
                  <a:lnTo>
                    <a:pt x="152" y="182"/>
                  </a:lnTo>
                  <a:lnTo>
                    <a:pt x="155" y="155"/>
                  </a:lnTo>
                  <a:lnTo>
                    <a:pt x="157" y="139"/>
                  </a:lnTo>
                  <a:lnTo>
                    <a:pt x="159" y="121"/>
                  </a:lnTo>
                  <a:lnTo>
                    <a:pt x="164" y="87"/>
                  </a:lnTo>
                  <a:lnTo>
                    <a:pt x="168" y="55"/>
                  </a:lnTo>
                  <a:lnTo>
                    <a:pt x="170" y="41"/>
                  </a:lnTo>
                  <a:lnTo>
                    <a:pt x="167" y="25"/>
                  </a:lnTo>
                  <a:lnTo>
                    <a:pt x="166" y="24"/>
                  </a:lnTo>
                  <a:lnTo>
                    <a:pt x="161" y="22"/>
                  </a:lnTo>
                  <a:lnTo>
                    <a:pt x="155" y="19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31" y="7"/>
                  </a:lnTo>
                  <a:lnTo>
                    <a:pt x="124" y="3"/>
                  </a:lnTo>
                  <a:lnTo>
                    <a:pt x="117" y="1"/>
                  </a:lnTo>
                  <a:lnTo>
                    <a:pt x="111" y="0"/>
                  </a:lnTo>
                  <a:lnTo>
                    <a:pt x="101" y="1"/>
                  </a:lnTo>
                  <a:lnTo>
                    <a:pt x="92" y="4"/>
                  </a:lnTo>
                  <a:lnTo>
                    <a:pt x="82" y="7"/>
                  </a:lnTo>
                  <a:lnTo>
                    <a:pt x="73" y="11"/>
                  </a:lnTo>
                  <a:lnTo>
                    <a:pt x="66" y="13"/>
                  </a:lnTo>
                  <a:lnTo>
                    <a:pt x="61" y="16"/>
                  </a:lnTo>
                  <a:lnTo>
                    <a:pt x="59" y="17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 flipH="1">
              <a:off x="6181805" y="5988186"/>
              <a:ext cx="536147" cy="341892"/>
            </a:xfrm>
            <a:custGeom>
              <a:avLst/>
              <a:gdLst>
                <a:gd name="T0" fmla="*/ 0 w 331"/>
                <a:gd name="T1" fmla="*/ 53 h 221"/>
                <a:gd name="T2" fmla="*/ 8 w 331"/>
                <a:gd name="T3" fmla="*/ 56 h 221"/>
                <a:gd name="T4" fmla="*/ 26 w 331"/>
                <a:gd name="T5" fmla="*/ 67 h 221"/>
                <a:gd name="T6" fmla="*/ 47 w 331"/>
                <a:gd name="T7" fmla="*/ 78 h 221"/>
                <a:gd name="T8" fmla="*/ 61 w 331"/>
                <a:gd name="T9" fmla="*/ 87 h 221"/>
                <a:gd name="T10" fmla="*/ 74 w 331"/>
                <a:gd name="T11" fmla="*/ 103 h 221"/>
                <a:gd name="T12" fmla="*/ 95 w 331"/>
                <a:gd name="T13" fmla="*/ 131 h 221"/>
                <a:gd name="T14" fmla="*/ 115 w 331"/>
                <a:gd name="T15" fmla="*/ 158 h 221"/>
                <a:gd name="T16" fmla="*/ 124 w 331"/>
                <a:gd name="T17" fmla="*/ 172 h 221"/>
                <a:gd name="T18" fmla="*/ 129 w 331"/>
                <a:gd name="T19" fmla="*/ 182 h 221"/>
                <a:gd name="T20" fmla="*/ 138 w 331"/>
                <a:gd name="T21" fmla="*/ 194 h 221"/>
                <a:gd name="T22" fmla="*/ 150 w 331"/>
                <a:gd name="T23" fmla="*/ 207 h 221"/>
                <a:gd name="T24" fmla="*/ 167 w 331"/>
                <a:gd name="T25" fmla="*/ 215 h 221"/>
                <a:gd name="T26" fmla="*/ 185 w 331"/>
                <a:gd name="T27" fmla="*/ 219 h 221"/>
                <a:gd name="T28" fmla="*/ 206 w 331"/>
                <a:gd name="T29" fmla="*/ 220 h 221"/>
                <a:gd name="T30" fmla="*/ 225 w 331"/>
                <a:gd name="T31" fmla="*/ 220 h 221"/>
                <a:gd name="T32" fmla="*/ 244 w 331"/>
                <a:gd name="T33" fmla="*/ 217 h 221"/>
                <a:gd name="T34" fmla="*/ 267 w 331"/>
                <a:gd name="T35" fmla="*/ 211 h 221"/>
                <a:gd name="T36" fmla="*/ 292 w 331"/>
                <a:gd name="T37" fmla="*/ 199 h 221"/>
                <a:gd name="T38" fmla="*/ 314 w 331"/>
                <a:gd name="T39" fmla="*/ 190 h 221"/>
                <a:gd name="T40" fmla="*/ 323 w 331"/>
                <a:gd name="T41" fmla="*/ 185 h 221"/>
                <a:gd name="T42" fmla="*/ 328 w 331"/>
                <a:gd name="T43" fmla="*/ 178 h 221"/>
                <a:gd name="T44" fmla="*/ 331 w 331"/>
                <a:gd name="T45" fmla="*/ 164 h 221"/>
                <a:gd name="T46" fmla="*/ 316 w 331"/>
                <a:gd name="T47" fmla="*/ 139 h 221"/>
                <a:gd name="T48" fmla="*/ 302 w 331"/>
                <a:gd name="T49" fmla="*/ 122 h 221"/>
                <a:gd name="T50" fmla="*/ 298 w 331"/>
                <a:gd name="T51" fmla="*/ 120 h 221"/>
                <a:gd name="T52" fmla="*/ 285 w 331"/>
                <a:gd name="T53" fmla="*/ 113 h 221"/>
                <a:gd name="T54" fmla="*/ 271 w 331"/>
                <a:gd name="T55" fmla="*/ 103 h 221"/>
                <a:gd name="T56" fmla="*/ 262 w 331"/>
                <a:gd name="T57" fmla="*/ 95 h 221"/>
                <a:gd name="T58" fmla="*/ 253 w 331"/>
                <a:gd name="T59" fmla="*/ 85 h 221"/>
                <a:gd name="T60" fmla="*/ 241 w 331"/>
                <a:gd name="T61" fmla="*/ 72 h 221"/>
                <a:gd name="T62" fmla="*/ 231 w 331"/>
                <a:gd name="T63" fmla="*/ 61 h 221"/>
                <a:gd name="T64" fmla="*/ 225 w 331"/>
                <a:gd name="T65" fmla="*/ 50 h 221"/>
                <a:gd name="T66" fmla="*/ 214 w 331"/>
                <a:gd name="T67" fmla="*/ 27 h 221"/>
                <a:gd name="T68" fmla="*/ 199 w 331"/>
                <a:gd name="T69" fmla="*/ 8 h 221"/>
                <a:gd name="T70" fmla="*/ 179 w 331"/>
                <a:gd name="T71" fmla="*/ 2 h 221"/>
                <a:gd name="T72" fmla="*/ 167 w 331"/>
                <a:gd name="T7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221">
                  <a:moveTo>
                    <a:pt x="5" y="16"/>
                  </a:moveTo>
                  <a:lnTo>
                    <a:pt x="0" y="53"/>
                  </a:lnTo>
                  <a:lnTo>
                    <a:pt x="2" y="54"/>
                  </a:lnTo>
                  <a:lnTo>
                    <a:pt x="8" y="56"/>
                  </a:lnTo>
                  <a:lnTo>
                    <a:pt x="16" y="61"/>
                  </a:lnTo>
                  <a:lnTo>
                    <a:pt x="26" y="67"/>
                  </a:lnTo>
                  <a:lnTo>
                    <a:pt x="36" y="72"/>
                  </a:lnTo>
                  <a:lnTo>
                    <a:pt x="47" y="78"/>
                  </a:lnTo>
                  <a:lnTo>
                    <a:pt x="55" y="83"/>
                  </a:lnTo>
                  <a:lnTo>
                    <a:pt x="61" y="87"/>
                  </a:lnTo>
                  <a:lnTo>
                    <a:pt x="66" y="93"/>
                  </a:lnTo>
                  <a:lnTo>
                    <a:pt x="74" y="103"/>
                  </a:lnTo>
                  <a:lnTo>
                    <a:pt x="85" y="117"/>
                  </a:lnTo>
                  <a:lnTo>
                    <a:pt x="95" y="131"/>
                  </a:lnTo>
                  <a:lnTo>
                    <a:pt x="106" y="145"/>
                  </a:lnTo>
                  <a:lnTo>
                    <a:pt x="115" y="158"/>
                  </a:lnTo>
                  <a:lnTo>
                    <a:pt x="120" y="167"/>
                  </a:lnTo>
                  <a:lnTo>
                    <a:pt x="124" y="172"/>
                  </a:lnTo>
                  <a:lnTo>
                    <a:pt x="126" y="176"/>
                  </a:lnTo>
                  <a:lnTo>
                    <a:pt x="129" y="182"/>
                  </a:lnTo>
                  <a:lnTo>
                    <a:pt x="133" y="187"/>
                  </a:lnTo>
                  <a:lnTo>
                    <a:pt x="138" y="194"/>
                  </a:lnTo>
                  <a:lnTo>
                    <a:pt x="144" y="201"/>
                  </a:lnTo>
                  <a:lnTo>
                    <a:pt x="150" y="207"/>
                  </a:lnTo>
                  <a:lnTo>
                    <a:pt x="159" y="212"/>
                  </a:lnTo>
                  <a:lnTo>
                    <a:pt x="167" y="215"/>
                  </a:lnTo>
                  <a:lnTo>
                    <a:pt x="176" y="216"/>
                  </a:lnTo>
                  <a:lnTo>
                    <a:pt x="185" y="219"/>
                  </a:lnTo>
                  <a:lnTo>
                    <a:pt x="195" y="220"/>
                  </a:lnTo>
                  <a:lnTo>
                    <a:pt x="206" y="220"/>
                  </a:lnTo>
                  <a:lnTo>
                    <a:pt x="215" y="221"/>
                  </a:lnTo>
                  <a:lnTo>
                    <a:pt x="225" y="220"/>
                  </a:lnTo>
                  <a:lnTo>
                    <a:pt x="235" y="220"/>
                  </a:lnTo>
                  <a:lnTo>
                    <a:pt x="244" y="217"/>
                  </a:lnTo>
                  <a:lnTo>
                    <a:pt x="254" y="214"/>
                  </a:lnTo>
                  <a:lnTo>
                    <a:pt x="267" y="211"/>
                  </a:lnTo>
                  <a:lnTo>
                    <a:pt x="279" y="205"/>
                  </a:lnTo>
                  <a:lnTo>
                    <a:pt x="292" y="199"/>
                  </a:lnTo>
                  <a:lnTo>
                    <a:pt x="305" y="194"/>
                  </a:lnTo>
                  <a:lnTo>
                    <a:pt x="314" y="190"/>
                  </a:lnTo>
                  <a:lnTo>
                    <a:pt x="321" y="186"/>
                  </a:lnTo>
                  <a:lnTo>
                    <a:pt x="323" y="185"/>
                  </a:lnTo>
                  <a:lnTo>
                    <a:pt x="324" y="183"/>
                  </a:lnTo>
                  <a:lnTo>
                    <a:pt x="328" y="178"/>
                  </a:lnTo>
                  <a:lnTo>
                    <a:pt x="331" y="172"/>
                  </a:lnTo>
                  <a:lnTo>
                    <a:pt x="331" y="164"/>
                  </a:lnTo>
                  <a:lnTo>
                    <a:pt x="326" y="153"/>
                  </a:lnTo>
                  <a:lnTo>
                    <a:pt x="316" y="139"/>
                  </a:lnTo>
                  <a:lnTo>
                    <a:pt x="307" y="128"/>
                  </a:lnTo>
                  <a:lnTo>
                    <a:pt x="302" y="122"/>
                  </a:lnTo>
                  <a:lnTo>
                    <a:pt x="301" y="121"/>
                  </a:lnTo>
                  <a:lnTo>
                    <a:pt x="298" y="120"/>
                  </a:lnTo>
                  <a:lnTo>
                    <a:pt x="292" y="116"/>
                  </a:lnTo>
                  <a:lnTo>
                    <a:pt x="285" y="113"/>
                  </a:lnTo>
                  <a:lnTo>
                    <a:pt x="278" y="108"/>
                  </a:lnTo>
                  <a:lnTo>
                    <a:pt x="271" y="103"/>
                  </a:lnTo>
                  <a:lnTo>
                    <a:pt x="267" y="100"/>
                  </a:lnTo>
                  <a:lnTo>
                    <a:pt x="262" y="95"/>
                  </a:lnTo>
                  <a:lnTo>
                    <a:pt x="259" y="91"/>
                  </a:lnTo>
                  <a:lnTo>
                    <a:pt x="253" y="85"/>
                  </a:lnTo>
                  <a:lnTo>
                    <a:pt x="247" y="79"/>
                  </a:lnTo>
                  <a:lnTo>
                    <a:pt x="241" y="72"/>
                  </a:lnTo>
                  <a:lnTo>
                    <a:pt x="236" y="67"/>
                  </a:lnTo>
                  <a:lnTo>
                    <a:pt x="231" y="61"/>
                  </a:lnTo>
                  <a:lnTo>
                    <a:pt x="228" y="55"/>
                  </a:lnTo>
                  <a:lnTo>
                    <a:pt x="225" y="50"/>
                  </a:lnTo>
                  <a:lnTo>
                    <a:pt x="222" y="40"/>
                  </a:lnTo>
                  <a:lnTo>
                    <a:pt x="214" y="27"/>
                  </a:lnTo>
                  <a:lnTo>
                    <a:pt x="206" y="16"/>
                  </a:lnTo>
                  <a:lnTo>
                    <a:pt x="199" y="8"/>
                  </a:lnTo>
                  <a:lnTo>
                    <a:pt x="191" y="4"/>
                  </a:lnTo>
                  <a:lnTo>
                    <a:pt x="179" y="2"/>
                  </a:lnTo>
                  <a:lnTo>
                    <a:pt x="170" y="1"/>
                  </a:lnTo>
                  <a:lnTo>
                    <a:pt x="167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2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 flipH="1">
              <a:off x="5532614" y="5871143"/>
              <a:ext cx="678258" cy="200207"/>
            </a:xfrm>
            <a:custGeom>
              <a:avLst/>
              <a:gdLst>
                <a:gd name="T0" fmla="*/ 160 w 420"/>
                <a:gd name="T1" fmla="*/ 80 h 130"/>
                <a:gd name="T2" fmla="*/ 99 w 420"/>
                <a:gd name="T3" fmla="*/ 66 h 130"/>
                <a:gd name="T4" fmla="*/ 33 w 420"/>
                <a:gd name="T5" fmla="*/ 77 h 130"/>
                <a:gd name="T6" fmla="*/ 1 w 420"/>
                <a:gd name="T7" fmla="*/ 77 h 130"/>
                <a:gd name="T8" fmla="*/ 0 w 420"/>
                <a:gd name="T9" fmla="*/ 81 h 130"/>
                <a:gd name="T10" fmla="*/ 0 w 420"/>
                <a:gd name="T11" fmla="*/ 93 h 130"/>
                <a:gd name="T12" fmla="*/ 1 w 420"/>
                <a:gd name="T13" fmla="*/ 104 h 130"/>
                <a:gd name="T14" fmla="*/ 5 w 420"/>
                <a:gd name="T15" fmla="*/ 109 h 130"/>
                <a:gd name="T16" fmla="*/ 10 w 420"/>
                <a:gd name="T17" fmla="*/ 109 h 130"/>
                <a:gd name="T18" fmla="*/ 24 w 420"/>
                <a:gd name="T19" fmla="*/ 110 h 130"/>
                <a:gd name="T20" fmla="*/ 45 w 420"/>
                <a:gd name="T21" fmla="*/ 111 h 130"/>
                <a:gd name="T22" fmla="*/ 70 w 420"/>
                <a:gd name="T23" fmla="*/ 112 h 130"/>
                <a:gd name="T24" fmla="*/ 101 w 420"/>
                <a:gd name="T25" fmla="*/ 114 h 130"/>
                <a:gd name="T26" fmla="*/ 135 w 420"/>
                <a:gd name="T27" fmla="*/ 116 h 130"/>
                <a:gd name="T28" fmla="*/ 172 w 420"/>
                <a:gd name="T29" fmla="*/ 117 h 130"/>
                <a:gd name="T30" fmla="*/ 208 w 420"/>
                <a:gd name="T31" fmla="*/ 119 h 130"/>
                <a:gd name="T32" fmla="*/ 246 w 420"/>
                <a:gd name="T33" fmla="*/ 122 h 130"/>
                <a:gd name="T34" fmla="*/ 282 w 420"/>
                <a:gd name="T35" fmla="*/ 123 h 130"/>
                <a:gd name="T36" fmla="*/ 316 w 420"/>
                <a:gd name="T37" fmla="*/ 125 h 130"/>
                <a:gd name="T38" fmla="*/ 346 w 420"/>
                <a:gd name="T39" fmla="*/ 126 h 130"/>
                <a:gd name="T40" fmla="*/ 371 w 420"/>
                <a:gd name="T41" fmla="*/ 127 h 130"/>
                <a:gd name="T42" fmla="*/ 390 w 420"/>
                <a:gd name="T43" fmla="*/ 129 h 130"/>
                <a:gd name="T44" fmla="*/ 403 w 420"/>
                <a:gd name="T45" fmla="*/ 130 h 130"/>
                <a:gd name="T46" fmla="*/ 408 w 420"/>
                <a:gd name="T47" fmla="*/ 130 h 130"/>
                <a:gd name="T48" fmla="*/ 410 w 420"/>
                <a:gd name="T49" fmla="*/ 124 h 130"/>
                <a:gd name="T50" fmla="*/ 415 w 420"/>
                <a:gd name="T51" fmla="*/ 109 h 130"/>
                <a:gd name="T52" fmla="*/ 418 w 420"/>
                <a:gd name="T53" fmla="*/ 93 h 130"/>
                <a:gd name="T54" fmla="*/ 420 w 420"/>
                <a:gd name="T55" fmla="*/ 82 h 130"/>
                <a:gd name="T56" fmla="*/ 419 w 420"/>
                <a:gd name="T57" fmla="*/ 76 h 130"/>
                <a:gd name="T58" fmla="*/ 416 w 420"/>
                <a:gd name="T59" fmla="*/ 66 h 130"/>
                <a:gd name="T60" fmla="*/ 411 w 420"/>
                <a:gd name="T61" fmla="*/ 57 h 130"/>
                <a:gd name="T62" fmla="*/ 408 w 420"/>
                <a:gd name="T63" fmla="*/ 50 h 130"/>
                <a:gd name="T64" fmla="*/ 404 w 420"/>
                <a:gd name="T65" fmla="*/ 47 h 130"/>
                <a:gd name="T66" fmla="*/ 400 w 420"/>
                <a:gd name="T67" fmla="*/ 42 h 130"/>
                <a:gd name="T68" fmla="*/ 394 w 420"/>
                <a:gd name="T69" fmla="*/ 38 h 130"/>
                <a:gd name="T70" fmla="*/ 387 w 420"/>
                <a:gd name="T71" fmla="*/ 32 h 130"/>
                <a:gd name="T72" fmla="*/ 379 w 420"/>
                <a:gd name="T73" fmla="*/ 26 h 130"/>
                <a:gd name="T74" fmla="*/ 372 w 420"/>
                <a:gd name="T75" fmla="*/ 21 h 130"/>
                <a:gd name="T76" fmla="*/ 365 w 420"/>
                <a:gd name="T77" fmla="*/ 17 h 130"/>
                <a:gd name="T78" fmla="*/ 359 w 420"/>
                <a:gd name="T79" fmla="*/ 13 h 130"/>
                <a:gd name="T80" fmla="*/ 354 w 420"/>
                <a:gd name="T81" fmla="*/ 10 h 130"/>
                <a:gd name="T82" fmla="*/ 348 w 420"/>
                <a:gd name="T83" fmla="*/ 8 h 130"/>
                <a:gd name="T84" fmla="*/ 341 w 420"/>
                <a:gd name="T85" fmla="*/ 5 h 130"/>
                <a:gd name="T86" fmla="*/ 335 w 420"/>
                <a:gd name="T87" fmla="*/ 3 h 130"/>
                <a:gd name="T88" fmla="*/ 329 w 420"/>
                <a:gd name="T89" fmla="*/ 2 h 130"/>
                <a:gd name="T90" fmla="*/ 325 w 420"/>
                <a:gd name="T91" fmla="*/ 1 h 130"/>
                <a:gd name="T92" fmla="*/ 321 w 420"/>
                <a:gd name="T93" fmla="*/ 0 h 130"/>
                <a:gd name="T94" fmla="*/ 320 w 420"/>
                <a:gd name="T95" fmla="*/ 0 h 130"/>
                <a:gd name="T96" fmla="*/ 261 w 420"/>
                <a:gd name="T97" fmla="*/ 32 h 130"/>
                <a:gd name="T98" fmla="*/ 206 w 420"/>
                <a:gd name="T99" fmla="*/ 72 h 130"/>
                <a:gd name="T100" fmla="*/ 160 w 420"/>
                <a:gd name="T101" fmla="*/ 8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130">
                  <a:moveTo>
                    <a:pt x="160" y="80"/>
                  </a:moveTo>
                  <a:lnTo>
                    <a:pt x="99" y="66"/>
                  </a:lnTo>
                  <a:lnTo>
                    <a:pt x="33" y="77"/>
                  </a:lnTo>
                  <a:lnTo>
                    <a:pt x="1" y="77"/>
                  </a:lnTo>
                  <a:lnTo>
                    <a:pt x="0" y="81"/>
                  </a:lnTo>
                  <a:lnTo>
                    <a:pt x="0" y="93"/>
                  </a:lnTo>
                  <a:lnTo>
                    <a:pt x="1" y="104"/>
                  </a:lnTo>
                  <a:lnTo>
                    <a:pt x="5" y="109"/>
                  </a:lnTo>
                  <a:lnTo>
                    <a:pt x="10" y="109"/>
                  </a:lnTo>
                  <a:lnTo>
                    <a:pt x="24" y="110"/>
                  </a:lnTo>
                  <a:lnTo>
                    <a:pt x="45" y="111"/>
                  </a:lnTo>
                  <a:lnTo>
                    <a:pt x="70" y="112"/>
                  </a:lnTo>
                  <a:lnTo>
                    <a:pt x="101" y="114"/>
                  </a:lnTo>
                  <a:lnTo>
                    <a:pt x="135" y="116"/>
                  </a:lnTo>
                  <a:lnTo>
                    <a:pt x="172" y="117"/>
                  </a:lnTo>
                  <a:lnTo>
                    <a:pt x="208" y="119"/>
                  </a:lnTo>
                  <a:lnTo>
                    <a:pt x="246" y="122"/>
                  </a:lnTo>
                  <a:lnTo>
                    <a:pt x="282" y="123"/>
                  </a:lnTo>
                  <a:lnTo>
                    <a:pt x="316" y="125"/>
                  </a:lnTo>
                  <a:lnTo>
                    <a:pt x="346" y="126"/>
                  </a:lnTo>
                  <a:lnTo>
                    <a:pt x="371" y="127"/>
                  </a:lnTo>
                  <a:lnTo>
                    <a:pt x="390" y="129"/>
                  </a:lnTo>
                  <a:lnTo>
                    <a:pt x="403" y="130"/>
                  </a:lnTo>
                  <a:lnTo>
                    <a:pt x="408" y="130"/>
                  </a:lnTo>
                  <a:lnTo>
                    <a:pt x="410" y="124"/>
                  </a:lnTo>
                  <a:lnTo>
                    <a:pt x="415" y="109"/>
                  </a:lnTo>
                  <a:lnTo>
                    <a:pt x="418" y="93"/>
                  </a:lnTo>
                  <a:lnTo>
                    <a:pt x="420" y="82"/>
                  </a:lnTo>
                  <a:lnTo>
                    <a:pt x="419" y="76"/>
                  </a:lnTo>
                  <a:lnTo>
                    <a:pt x="416" y="66"/>
                  </a:lnTo>
                  <a:lnTo>
                    <a:pt x="411" y="57"/>
                  </a:lnTo>
                  <a:lnTo>
                    <a:pt x="408" y="50"/>
                  </a:lnTo>
                  <a:lnTo>
                    <a:pt x="404" y="47"/>
                  </a:lnTo>
                  <a:lnTo>
                    <a:pt x="400" y="42"/>
                  </a:lnTo>
                  <a:lnTo>
                    <a:pt x="394" y="38"/>
                  </a:lnTo>
                  <a:lnTo>
                    <a:pt x="387" y="32"/>
                  </a:lnTo>
                  <a:lnTo>
                    <a:pt x="379" y="26"/>
                  </a:lnTo>
                  <a:lnTo>
                    <a:pt x="372" y="21"/>
                  </a:lnTo>
                  <a:lnTo>
                    <a:pt x="365" y="17"/>
                  </a:lnTo>
                  <a:lnTo>
                    <a:pt x="359" y="13"/>
                  </a:lnTo>
                  <a:lnTo>
                    <a:pt x="354" y="10"/>
                  </a:lnTo>
                  <a:lnTo>
                    <a:pt x="348" y="8"/>
                  </a:lnTo>
                  <a:lnTo>
                    <a:pt x="341" y="5"/>
                  </a:lnTo>
                  <a:lnTo>
                    <a:pt x="335" y="3"/>
                  </a:lnTo>
                  <a:lnTo>
                    <a:pt x="329" y="2"/>
                  </a:lnTo>
                  <a:lnTo>
                    <a:pt x="325" y="1"/>
                  </a:lnTo>
                  <a:lnTo>
                    <a:pt x="321" y="0"/>
                  </a:lnTo>
                  <a:lnTo>
                    <a:pt x="320" y="0"/>
                  </a:lnTo>
                  <a:lnTo>
                    <a:pt x="261" y="32"/>
                  </a:lnTo>
                  <a:lnTo>
                    <a:pt x="206" y="72"/>
                  </a:lnTo>
                  <a:lnTo>
                    <a:pt x="160" y="80"/>
                  </a:lnTo>
                  <a:close/>
                </a:path>
              </a:pathLst>
            </a:custGeom>
            <a:solidFill>
              <a:srgbClr val="E2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 flipH="1">
              <a:off x="6440187" y="5858822"/>
              <a:ext cx="274534" cy="234087"/>
            </a:xfrm>
            <a:custGeom>
              <a:avLst/>
              <a:gdLst>
                <a:gd name="T0" fmla="*/ 28 w 170"/>
                <a:gd name="T1" fmla="*/ 0 h 151"/>
                <a:gd name="T2" fmla="*/ 23 w 170"/>
                <a:gd name="T3" fmla="*/ 8 h 151"/>
                <a:gd name="T4" fmla="*/ 13 w 170"/>
                <a:gd name="T5" fmla="*/ 25 h 151"/>
                <a:gd name="T6" fmla="*/ 3 w 170"/>
                <a:gd name="T7" fmla="*/ 45 h 151"/>
                <a:gd name="T8" fmla="*/ 0 w 170"/>
                <a:gd name="T9" fmla="*/ 57 h 151"/>
                <a:gd name="T10" fmla="*/ 4 w 170"/>
                <a:gd name="T11" fmla="*/ 64 h 151"/>
                <a:gd name="T12" fmla="*/ 10 w 170"/>
                <a:gd name="T13" fmla="*/ 75 h 151"/>
                <a:gd name="T14" fmla="*/ 18 w 170"/>
                <a:gd name="T15" fmla="*/ 86 h 151"/>
                <a:gd name="T16" fmla="*/ 28 w 170"/>
                <a:gd name="T17" fmla="*/ 100 h 151"/>
                <a:gd name="T18" fmla="*/ 34 w 170"/>
                <a:gd name="T19" fmla="*/ 113 h 151"/>
                <a:gd name="T20" fmla="*/ 42 w 170"/>
                <a:gd name="T21" fmla="*/ 124 h 151"/>
                <a:gd name="T22" fmla="*/ 49 w 170"/>
                <a:gd name="T23" fmla="*/ 133 h 151"/>
                <a:gd name="T24" fmla="*/ 56 w 170"/>
                <a:gd name="T25" fmla="*/ 140 h 151"/>
                <a:gd name="T26" fmla="*/ 66 w 170"/>
                <a:gd name="T27" fmla="*/ 145 h 151"/>
                <a:gd name="T28" fmla="*/ 75 w 170"/>
                <a:gd name="T29" fmla="*/ 148 h 151"/>
                <a:gd name="T30" fmla="*/ 82 w 170"/>
                <a:gd name="T31" fmla="*/ 149 h 151"/>
                <a:gd name="T32" fmla="*/ 85 w 170"/>
                <a:gd name="T33" fmla="*/ 151 h 151"/>
                <a:gd name="T34" fmla="*/ 89 w 170"/>
                <a:gd name="T35" fmla="*/ 146 h 151"/>
                <a:gd name="T36" fmla="*/ 98 w 170"/>
                <a:gd name="T37" fmla="*/ 133 h 151"/>
                <a:gd name="T38" fmla="*/ 108 w 170"/>
                <a:gd name="T39" fmla="*/ 119 h 151"/>
                <a:gd name="T40" fmla="*/ 117 w 170"/>
                <a:gd name="T41" fmla="*/ 110 h 151"/>
                <a:gd name="T42" fmla="*/ 123 w 170"/>
                <a:gd name="T43" fmla="*/ 107 h 151"/>
                <a:gd name="T44" fmla="*/ 130 w 170"/>
                <a:gd name="T45" fmla="*/ 103 h 151"/>
                <a:gd name="T46" fmla="*/ 139 w 170"/>
                <a:gd name="T47" fmla="*/ 100 h 151"/>
                <a:gd name="T48" fmla="*/ 147 w 170"/>
                <a:gd name="T49" fmla="*/ 96 h 151"/>
                <a:gd name="T50" fmla="*/ 157 w 170"/>
                <a:gd name="T51" fmla="*/ 94 h 151"/>
                <a:gd name="T52" fmla="*/ 163 w 170"/>
                <a:gd name="T53" fmla="*/ 92 h 151"/>
                <a:gd name="T54" fmla="*/ 168 w 170"/>
                <a:gd name="T55" fmla="*/ 89 h 151"/>
                <a:gd name="T56" fmla="*/ 170 w 170"/>
                <a:gd name="T57" fmla="*/ 89 h 151"/>
                <a:gd name="T58" fmla="*/ 154 w 170"/>
                <a:gd name="T59" fmla="*/ 45 h 151"/>
                <a:gd name="T60" fmla="*/ 95 w 170"/>
                <a:gd name="T61" fmla="*/ 33 h 151"/>
                <a:gd name="T62" fmla="*/ 28 w 170"/>
                <a:gd name="T6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51">
                  <a:moveTo>
                    <a:pt x="28" y="0"/>
                  </a:moveTo>
                  <a:lnTo>
                    <a:pt x="23" y="8"/>
                  </a:lnTo>
                  <a:lnTo>
                    <a:pt x="13" y="25"/>
                  </a:lnTo>
                  <a:lnTo>
                    <a:pt x="3" y="45"/>
                  </a:lnTo>
                  <a:lnTo>
                    <a:pt x="0" y="57"/>
                  </a:lnTo>
                  <a:lnTo>
                    <a:pt x="4" y="64"/>
                  </a:lnTo>
                  <a:lnTo>
                    <a:pt x="10" y="75"/>
                  </a:lnTo>
                  <a:lnTo>
                    <a:pt x="18" y="86"/>
                  </a:lnTo>
                  <a:lnTo>
                    <a:pt x="28" y="100"/>
                  </a:lnTo>
                  <a:lnTo>
                    <a:pt x="34" y="113"/>
                  </a:lnTo>
                  <a:lnTo>
                    <a:pt x="42" y="124"/>
                  </a:lnTo>
                  <a:lnTo>
                    <a:pt x="49" y="133"/>
                  </a:lnTo>
                  <a:lnTo>
                    <a:pt x="56" y="140"/>
                  </a:lnTo>
                  <a:lnTo>
                    <a:pt x="66" y="145"/>
                  </a:lnTo>
                  <a:lnTo>
                    <a:pt x="75" y="148"/>
                  </a:lnTo>
                  <a:lnTo>
                    <a:pt x="82" y="149"/>
                  </a:lnTo>
                  <a:lnTo>
                    <a:pt x="85" y="151"/>
                  </a:lnTo>
                  <a:lnTo>
                    <a:pt x="89" y="146"/>
                  </a:lnTo>
                  <a:lnTo>
                    <a:pt x="98" y="133"/>
                  </a:lnTo>
                  <a:lnTo>
                    <a:pt x="108" y="119"/>
                  </a:lnTo>
                  <a:lnTo>
                    <a:pt x="117" y="110"/>
                  </a:lnTo>
                  <a:lnTo>
                    <a:pt x="123" y="107"/>
                  </a:lnTo>
                  <a:lnTo>
                    <a:pt x="130" y="103"/>
                  </a:lnTo>
                  <a:lnTo>
                    <a:pt x="139" y="100"/>
                  </a:lnTo>
                  <a:lnTo>
                    <a:pt x="147" y="96"/>
                  </a:lnTo>
                  <a:lnTo>
                    <a:pt x="157" y="94"/>
                  </a:lnTo>
                  <a:lnTo>
                    <a:pt x="163" y="92"/>
                  </a:lnTo>
                  <a:lnTo>
                    <a:pt x="168" y="89"/>
                  </a:lnTo>
                  <a:lnTo>
                    <a:pt x="170" y="89"/>
                  </a:lnTo>
                  <a:lnTo>
                    <a:pt x="154" y="45"/>
                  </a:lnTo>
                  <a:lnTo>
                    <a:pt x="95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 flipH="1">
              <a:off x="7648135" y="3829038"/>
              <a:ext cx="342359" cy="782345"/>
            </a:xfrm>
            <a:custGeom>
              <a:avLst/>
              <a:gdLst>
                <a:gd name="T0" fmla="*/ 0 w 212"/>
                <a:gd name="T1" fmla="*/ 16 h 509"/>
                <a:gd name="T2" fmla="*/ 175 w 212"/>
                <a:gd name="T3" fmla="*/ 501 h 509"/>
                <a:gd name="T4" fmla="*/ 212 w 212"/>
                <a:gd name="T5" fmla="*/ 509 h 509"/>
                <a:gd name="T6" fmla="*/ 37 w 212"/>
                <a:gd name="T7" fmla="*/ 0 h 509"/>
                <a:gd name="T8" fmla="*/ 0 w 212"/>
                <a:gd name="T9" fmla="*/ 16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509">
                  <a:moveTo>
                    <a:pt x="0" y="16"/>
                  </a:moveTo>
                  <a:lnTo>
                    <a:pt x="175" y="501"/>
                  </a:lnTo>
                  <a:lnTo>
                    <a:pt x="212" y="509"/>
                  </a:lnTo>
                  <a:lnTo>
                    <a:pt x="3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 flipH="1">
              <a:off x="7486645" y="4574421"/>
              <a:ext cx="271303" cy="141684"/>
            </a:xfrm>
            <a:custGeom>
              <a:avLst/>
              <a:gdLst>
                <a:gd name="T0" fmla="*/ 45 w 168"/>
                <a:gd name="T1" fmla="*/ 16 h 91"/>
                <a:gd name="T2" fmla="*/ 0 w 168"/>
                <a:gd name="T3" fmla="*/ 53 h 91"/>
                <a:gd name="T4" fmla="*/ 4 w 168"/>
                <a:gd name="T5" fmla="*/ 91 h 91"/>
                <a:gd name="T6" fmla="*/ 5 w 168"/>
                <a:gd name="T7" fmla="*/ 90 h 91"/>
                <a:gd name="T8" fmla="*/ 8 w 168"/>
                <a:gd name="T9" fmla="*/ 86 h 91"/>
                <a:gd name="T10" fmla="*/ 11 w 168"/>
                <a:gd name="T11" fmla="*/ 82 h 91"/>
                <a:gd name="T12" fmla="*/ 16 w 168"/>
                <a:gd name="T13" fmla="*/ 75 h 91"/>
                <a:gd name="T14" fmla="*/ 22 w 168"/>
                <a:gd name="T15" fmla="*/ 68 h 91"/>
                <a:gd name="T16" fmla="*/ 30 w 168"/>
                <a:gd name="T17" fmla="*/ 62 h 91"/>
                <a:gd name="T18" fmla="*/ 37 w 168"/>
                <a:gd name="T19" fmla="*/ 55 h 91"/>
                <a:gd name="T20" fmla="*/ 46 w 168"/>
                <a:gd name="T21" fmla="*/ 50 h 91"/>
                <a:gd name="T22" fmla="*/ 63 w 168"/>
                <a:gd name="T23" fmla="*/ 42 h 91"/>
                <a:gd name="T24" fmla="*/ 80 w 168"/>
                <a:gd name="T25" fmla="*/ 35 h 91"/>
                <a:gd name="T26" fmla="*/ 99 w 168"/>
                <a:gd name="T27" fmla="*/ 30 h 91"/>
                <a:gd name="T28" fmla="*/ 116 w 168"/>
                <a:gd name="T29" fmla="*/ 25 h 91"/>
                <a:gd name="T30" fmla="*/ 132 w 168"/>
                <a:gd name="T31" fmla="*/ 20 h 91"/>
                <a:gd name="T32" fmla="*/ 146 w 168"/>
                <a:gd name="T33" fmla="*/ 18 h 91"/>
                <a:gd name="T34" fmla="*/ 156 w 168"/>
                <a:gd name="T35" fmla="*/ 17 h 91"/>
                <a:gd name="T36" fmla="*/ 163 w 168"/>
                <a:gd name="T37" fmla="*/ 16 h 91"/>
                <a:gd name="T38" fmla="*/ 168 w 168"/>
                <a:gd name="T39" fmla="*/ 15 h 91"/>
                <a:gd name="T40" fmla="*/ 168 w 168"/>
                <a:gd name="T41" fmla="*/ 14 h 91"/>
                <a:gd name="T42" fmla="*/ 164 w 168"/>
                <a:gd name="T43" fmla="*/ 11 h 91"/>
                <a:gd name="T44" fmla="*/ 160 w 168"/>
                <a:gd name="T45" fmla="*/ 8 h 91"/>
                <a:gd name="T46" fmla="*/ 154 w 168"/>
                <a:gd name="T47" fmla="*/ 4 h 91"/>
                <a:gd name="T48" fmla="*/ 148 w 168"/>
                <a:gd name="T49" fmla="*/ 2 h 91"/>
                <a:gd name="T50" fmla="*/ 144 w 168"/>
                <a:gd name="T51" fmla="*/ 1 h 91"/>
                <a:gd name="T52" fmla="*/ 143 w 168"/>
                <a:gd name="T53" fmla="*/ 0 h 91"/>
                <a:gd name="T54" fmla="*/ 45 w 168"/>
                <a:gd name="T5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91">
                  <a:moveTo>
                    <a:pt x="45" y="16"/>
                  </a:moveTo>
                  <a:lnTo>
                    <a:pt x="0" y="53"/>
                  </a:lnTo>
                  <a:lnTo>
                    <a:pt x="4" y="91"/>
                  </a:lnTo>
                  <a:lnTo>
                    <a:pt x="5" y="90"/>
                  </a:lnTo>
                  <a:lnTo>
                    <a:pt x="8" y="86"/>
                  </a:lnTo>
                  <a:lnTo>
                    <a:pt x="11" y="82"/>
                  </a:lnTo>
                  <a:lnTo>
                    <a:pt x="16" y="75"/>
                  </a:lnTo>
                  <a:lnTo>
                    <a:pt x="22" y="68"/>
                  </a:lnTo>
                  <a:lnTo>
                    <a:pt x="30" y="62"/>
                  </a:lnTo>
                  <a:lnTo>
                    <a:pt x="37" y="55"/>
                  </a:lnTo>
                  <a:lnTo>
                    <a:pt x="46" y="50"/>
                  </a:lnTo>
                  <a:lnTo>
                    <a:pt x="63" y="42"/>
                  </a:lnTo>
                  <a:lnTo>
                    <a:pt x="80" y="35"/>
                  </a:lnTo>
                  <a:lnTo>
                    <a:pt x="99" y="30"/>
                  </a:lnTo>
                  <a:lnTo>
                    <a:pt x="116" y="25"/>
                  </a:lnTo>
                  <a:lnTo>
                    <a:pt x="132" y="20"/>
                  </a:lnTo>
                  <a:lnTo>
                    <a:pt x="146" y="18"/>
                  </a:lnTo>
                  <a:lnTo>
                    <a:pt x="156" y="17"/>
                  </a:lnTo>
                  <a:lnTo>
                    <a:pt x="163" y="16"/>
                  </a:lnTo>
                  <a:lnTo>
                    <a:pt x="168" y="15"/>
                  </a:lnTo>
                  <a:lnTo>
                    <a:pt x="168" y="14"/>
                  </a:lnTo>
                  <a:lnTo>
                    <a:pt x="164" y="11"/>
                  </a:lnTo>
                  <a:lnTo>
                    <a:pt x="160" y="8"/>
                  </a:lnTo>
                  <a:lnTo>
                    <a:pt x="154" y="4"/>
                  </a:lnTo>
                  <a:lnTo>
                    <a:pt x="148" y="2"/>
                  </a:lnTo>
                  <a:lnTo>
                    <a:pt x="144" y="1"/>
                  </a:lnTo>
                  <a:lnTo>
                    <a:pt x="143" y="0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 flipH="1">
              <a:off x="7441426" y="4731507"/>
              <a:ext cx="197019" cy="415814"/>
            </a:xfrm>
            <a:custGeom>
              <a:avLst/>
              <a:gdLst>
                <a:gd name="T0" fmla="*/ 0 w 122"/>
                <a:gd name="T1" fmla="*/ 5 h 271"/>
                <a:gd name="T2" fmla="*/ 86 w 122"/>
                <a:gd name="T3" fmla="*/ 247 h 271"/>
                <a:gd name="T4" fmla="*/ 122 w 122"/>
                <a:gd name="T5" fmla="*/ 271 h 271"/>
                <a:gd name="T6" fmla="*/ 27 w 122"/>
                <a:gd name="T7" fmla="*/ 0 h 271"/>
                <a:gd name="T8" fmla="*/ 0 w 122"/>
                <a:gd name="T9" fmla="*/ 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71">
                  <a:moveTo>
                    <a:pt x="0" y="5"/>
                  </a:moveTo>
                  <a:lnTo>
                    <a:pt x="86" y="247"/>
                  </a:lnTo>
                  <a:lnTo>
                    <a:pt x="122" y="271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 flipH="1">
              <a:off x="7218571" y="4669905"/>
              <a:ext cx="155030" cy="489736"/>
            </a:xfrm>
            <a:custGeom>
              <a:avLst/>
              <a:gdLst>
                <a:gd name="T0" fmla="*/ 0 w 96"/>
                <a:gd name="T1" fmla="*/ 14 h 319"/>
                <a:gd name="T2" fmla="*/ 74 w 96"/>
                <a:gd name="T3" fmla="*/ 319 h 319"/>
                <a:gd name="T4" fmla="*/ 96 w 96"/>
                <a:gd name="T5" fmla="*/ 319 h 319"/>
                <a:gd name="T6" fmla="*/ 19 w 96"/>
                <a:gd name="T7" fmla="*/ 0 h 319"/>
                <a:gd name="T8" fmla="*/ 0 w 96"/>
                <a:gd name="T9" fmla="*/ 1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19">
                  <a:moveTo>
                    <a:pt x="0" y="14"/>
                  </a:moveTo>
                  <a:lnTo>
                    <a:pt x="74" y="319"/>
                  </a:lnTo>
                  <a:lnTo>
                    <a:pt x="96" y="319"/>
                  </a:lnTo>
                  <a:lnTo>
                    <a:pt x="19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 flipH="1">
              <a:off x="7063540" y="4605222"/>
              <a:ext cx="100125" cy="560578"/>
            </a:xfrm>
            <a:custGeom>
              <a:avLst/>
              <a:gdLst>
                <a:gd name="T0" fmla="*/ 0 w 61"/>
                <a:gd name="T1" fmla="*/ 12 h 364"/>
                <a:gd name="T2" fmla="*/ 31 w 61"/>
                <a:gd name="T3" fmla="*/ 362 h 364"/>
                <a:gd name="T4" fmla="*/ 61 w 61"/>
                <a:gd name="T5" fmla="*/ 364 h 364"/>
                <a:gd name="T6" fmla="*/ 39 w 61"/>
                <a:gd name="T7" fmla="*/ 0 h 364"/>
                <a:gd name="T8" fmla="*/ 0 w 61"/>
                <a:gd name="T9" fmla="*/ 1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64">
                  <a:moveTo>
                    <a:pt x="0" y="12"/>
                  </a:moveTo>
                  <a:lnTo>
                    <a:pt x="31" y="362"/>
                  </a:lnTo>
                  <a:lnTo>
                    <a:pt x="61" y="364"/>
                  </a:lnTo>
                  <a:lnTo>
                    <a:pt x="3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 flipH="1">
              <a:off x="7444657" y="5110358"/>
              <a:ext cx="96894" cy="135524"/>
            </a:xfrm>
            <a:custGeom>
              <a:avLst/>
              <a:gdLst>
                <a:gd name="T0" fmla="*/ 21 w 60"/>
                <a:gd name="T1" fmla="*/ 0 h 87"/>
                <a:gd name="T2" fmla="*/ 0 w 60"/>
                <a:gd name="T3" fmla="*/ 34 h 87"/>
                <a:gd name="T4" fmla="*/ 2 w 60"/>
                <a:gd name="T5" fmla="*/ 39 h 87"/>
                <a:gd name="T6" fmla="*/ 4 w 60"/>
                <a:gd name="T7" fmla="*/ 48 h 87"/>
                <a:gd name="T8" fmla="*/ 10 w 60"/>
                <a:gd name="T9" fmla="*/ 59 h 87"/>
                <a:gd name="T10" fmla="*/ 19 w 60"/>
                <a:gd name="T11" fmla="*/ 69 h 87"/>
                <a:gd name="T12" fmla="*/ 25 w 60"/>
                <a:gd name="T13" fmla="*/ 72 h 87"/>
                <a:gd name="T14" fmla="*/ 30 w 60"/>
                <a:gd name="T15" fmla="*/ 74 h 87"/>
                <a:gd name="T16" fmla="*/ 36 w 60"/>
                <a:gd name="T17" fmla="*/ 78 h 87"/>
                <a:gd name="T18" fmla="*/ 41 w 60"/>
                <a:gd name="T19" fmla="*/ 81 h 87"/>
                <a:gd name="T20" fmla="*/ 45 w 60"/>
                <a:gd name="T21" fmla="*/ 84 h 87"/>
                <a:gd name="T22" fmla="*/ 50 w 60"/>
                <a:gd name="T23" fmla="*/ 85 h 87"/>
                <a:gd name="T24" fmla="*/ 55 w 60"/>
                <a:gd name="T25" fmla="*/ 87 h 87"/>
                <a:gd name="T26" fmla="*/ 59 w 60"/>
                <a:gd name="T27" fmla="*/ 87 h 87"/>
                <a:gd name="T28" fmla="*/ 60 w 60"/>
                <a:gd name="T29" fmla="*/ 81 h 87"/>
                <a:gd name="T30" fmla="*/ 53 w 60"/>
                <a:gd name="T31" fmla="*/ 66 h 87"/>
                <a:gd name="T32" fmla="*/ 45 w 60"/>
                <a:gd name="T33" fmla="*/ 53 h 87"/>
                <a:gd name="T34" fmla="*/ 41 w 60"/>
                <a:gd name="T35" fmla="*/ 47 h 87"/>
                <a:gd name="T36" fmla="*/ 59 w 60"/>
                <a:gd name="T37" fmla="*/ 24 h 87"/>
                <a:gd name="T38" fmla="*/ 21 w 60"/>
                <a:gd name="T3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21" y="0"/>
                  </a:moveTo>
                  <a:lnTo>
                    <a:pt x="0" y="34"/>
                  </a:lnTo>
                  <a:lnTo>
                    <a:pt x="2" y="39"/>
                  </a:lnTo>
                  <a:lnTo>
                    <a:pt x="4" y="48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5" y="72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41" y="81"/>
                  </a:lnTo>
                  <a:lnTo>
                    <a:pt x="45" y="84"/>
                  </a:lnTo>
                  <a:lnTo>
                    <a:pt x="50" y="85"/>
                  </a:lnTo>
                  <a:lnTo>
                    <a:pt x="55" y="87"/>
                  </a:lnTo>
                  <a:lnTo>
                    <a:pt x="59" y="87"/>
                  </a:lnTo>
                  <a:lnTo>
                    <a:pt x="60" y="81"/>
                  </a:lnTo>
                  <a:lnTo>
                    <a:pt x="53" y="66"/>
                  </a:lnTo>
                  <a:lnTo>
                    <a:pt x="45" y="53"/>
                  </a:lnTo>
                  <a:lnTo>
                    <a:pt x="41" y="47"/>
                  </a:lnTo>
                  <a:lnTo>
                    <a:pt x="59" y="2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 flipH="1">
              <a:off x="7389751" y="5258203"/>
              <a:ext cx="226086" cy="529777"/>
            </a:xfrm>
            <a:custGeom>
              <a:avLst/>
              <a:gdLst>
                <a:gd name="T0" fmla="*/ 114 w 141"/>
                <a:gd name="T1" fmla="*/ 0 h 345"/>
                <a:gd name="T2" fmla="*/ 0 w 141"/>
                <a:gd name="T3" fmla="*/ 326 h 345"/>
                <a:gd name="T4" fmla="*/ 23 w 141"/>
                <a:gd name="T5" fmla="*/ 345 h 345"/>
                <a:gd name="T6" fmla="*/ 141 w 141"/>
                <a:gd name="T7" fmla="*/ 0 h 345"/>
                <a:gd name="T8" fmla="*/ 114 w 141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345">
                  <a:moveTo>
                    <a:pt x="114" y="0"/>
                  </a:moveTo>
                  <a:lnTo>
                    <a:pt x="0" y="326"/>
                  </a:lnTo>
                  <a:lnTo>
                    <a:pt x="23" y="345"/>
                  </a:lnTo>
                  <a:lnTo>
                    <a:pt x="141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 flipH="1">
              <a:off x="7331613" y="3440945"/>
              <a:ext cx="804222" cy="406573"/>
            </a:xfrm>
            <a:custGeom>
              <a:avLst/>
              <a:gdLst>
                <a:gd name="T0" fmla="*/ 42 w 499"/>
                <a:gd name="T1" fmla="*/ 154 h 265"/>
                <a:gd name="T2" fmla="*/ 10 w 499"/>
                <a:gd name="T3" fmla="*/ 189 h 265"/>
                <a:gd name="T4" fmla="*/ 9 w 499"/>
                <a:gd name="T5" fmla="*/ 193 h 265"/>
                <a:gd name="T6" fmla="*/ 6 w 499"/>
                <a:gd name="T7" fmla="*/ 203 h 265"/>
                <a:gd name="T8" fmla="*/ 1 w 499"/>
                <a:gd name="T9" fmla="*/ 216 h 265"/>
                <a:gd name="T10" fmla="*/ 0 w 499"/>
                <a:gd name="T11" fmla="*/ 225 h 265"/>
                <a:gd name="T12" fmla="*/ 2 w 499"/>
                <a:gd name="T13" fmla="*/ 232 h 265"/>
                <a:gd name="T14" fmla="*/ 6 w 499"/>
                <a:gd name="T15" fmla="*/ 239 h 265"/>
                <a:gd name="T16" fmla="*/ 13 w 499"/>
                <a:gd name="T17" fmla="*/ 246 h 265"/>
                <a:gd name="T18" fmla="*/ 18 w 499"/>
                <a:gd name="T19" fmla="*/ 252 h 265"/>
                <a:gd name="T20" fmla="*/ 26 w 499"/>
                <a:gd name="T21" fmla="*/ 255 h 265"/>
                <a:gd name="T22" fmla="*/ 34 w 499"/>
                <a:gd name="T23" fmla="*/ 259 h 265"/>
                <a:gd name="T24" fmla="*/ 41 w 499"/>
                <a:gd name="T25" fmla="*/ 261 h 265"/>
                <a:gd name="T26" fmla="*/ 45 w 499"/>
                <a:gd name="T27" fmla="*/ 262 h 265"/>
                <a:gd name="T28" fmla="*/ 74 w 499"/>
                <a:gd name="T29" fmla="*/ 265 h 265"/>
                <a:gd name="T30" fmla="*/ 47 w 499"/>
                <a:gd name="T31" fmla="*/ 207 h 265"/>
                <a:gd name="T32" fmla="*/ 69 w 499"/>
                <a:gd name="T33" fmla="*/ 167 h 265"/>
                <a:gd name="T34" fmla="*/ 499 w 499"/>
                <a:gd name="T35" fmla="*/ 20 h 265"/>
                <a:gd name="T36" fmla="*/ 480 w 499"/>
                <a:gd name="T37" fmla="*/ 0 h 265"/>
                <a:gd name="T38" fmla="*/ 234 w 499"/>
                <a:gd name="T39" fmla="*/ 77 h 265"/>
                <a:gd name="T40" fmla="*/ 42 w 499"/>
                <a:gd name="T41" fmla="*/ 15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9" h="265">
                  <a:moveTo>
                    <a:pt x="42" y="154"/>
                  </a:moveTo>
                  <a:lnTo>
                    <a:pt x="10" y="189"/>
                  </a:lnTo>
                  <a:lnTo>
                    <a:pt x="9" y="193"/>
                  </a:lnTo>
                  <a:lnTo>
                    <a:pt x="6" y="203"/>
                  </a:lnTo>
                  <a:lnTo>
                    <a:pt x="1" y="216"/>
                  </a:lnTo>
                  <a:lnTo>
                    <a:pt x="0" y="225"/>
                  </a:lnTo>
                  <a:lnTo>
                    <a:pt x="2" y="232"/>
                  </a:lnTo>
                  <a:lnTo>
                    <a:pt x="6" y="239"/>
                  </a:lnTo>
                  <a:lnTo>
                    <a:pt x="13" y="246"/>
                  </a:lnTo>
                  <a:lnTo>
                    <a:pt x="18" y="252"/>
                  </a:lnTo>
                  <a:lnTo>
                    <a:pt x="26" y="255"/>
                  </a:lnTo>
                  <a:lnTo>
                    <a:pt x="34" y="259"/>
                  </a:lnTo>
                  <a:lnTo>
                    <a:pt x="41" y="261"/>
                  </a:lnTo>
                  <a:lnTo>
                    <a:pt x="45" y="262"/>
                  </a:lnTo>
                  <a:lnTo>
                    <a:pt x="74" y="265"/>
                  </a:lnTo>
                  <a:lnTo>
                    <a:pt x="47" y="207"/>
                  </a:lnTo>
                  <a:lnTo>
                    <a:pt x="69" y="167"/>
                  </a:lnTo>
                  <a:lnTo>
                    <a:pt x="499" y="20"/>
                  </a:lnTo>
                  <a:lnTo>
                    <a:pt x="480" y="0"/>
                  </a:lnTo>
                  <a:lnTo>
                    <a:pt x="234" y="77"/>
                  </a:lnTo>
                  <a:lnTo>
                    <a:pt x="42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 flipH="1">
              <a:off x="7247638" y="3521028"/>
              <a:ext cx="423105" cy="1074955"/>
            </a:xfrm>
            <a:custGeom>
              <a:avLst/>
              <a:gdLst>
                <a:gd name="T0" fmla="*/ 181 w 260"/>
                <a:gd name="T1" fmla="*/ 61 h 698"/>
                <a:gd name="T2" fmla="*/ 167 w 260"/>
                <a:gd name="T3" fmla="*/ 76 h 698"/>
                <a:gd name="T4" fmla="*/ 135 w 260"/>
                <a:gd name="T5" fmla="*/ 111 h 698"/>
                <a:gd name="T6" fmla="*/ 100 w 260"/>
                <a:gd name="T7" fmla="*/ 150 h 698"/>
                <a:gd name="T8" fmla="*/ 82 w 260"/>
                <a:gd name="T9" fmla="*/ 175 h 698"/>
                <a:gd name="T10" fmla="*/ 66 w 260"/>
                <a:gd name="T11" fmla="*/ 212 h 698"/>
                <a:gd name="T12" fmla="*/ 38 w 260"/>
                <a:gd name="T13" fmla="*/ 277 h 698"/>
                <a:gd name="T14" fmla="*/ 11 w 260"/>
                <a:gd name="T15" fmla="*/ 341 h 698"/>
                <a:gd name="T16" fmla="*/ 0 w 260"/>
                <a:gd name="T17" fmla="*/ 368 h 698"/>
                <a:gd name="T18" fmla="*/ 3 w 260"/>
                <a:gd name="T19" fmla="*/ 547 h 698"/>
                <a:gd name="T20" fmla="*/ 22 w 260"/>
                <a:gd name="T21" fmla="*/ 592 h 698"/>
                <a:gd name="T22" fmla="*/ 32 w 260"/>
                <a:gd name="T23" fmla="*/ 617 h 698"/>
                <a:gd name="T24" fmla="*/ 44 w 260"/>
                <a:gd name="T25" fmla="*/ 633 h 698"/>
                <a:gd name="T26" fmla="*/ 56 w 260"/>
                <a:gd name="T27" fmla="*/ 648 h 698"/>
                <a:gd name="T28" fmla="*/ 68 w 260"/>
                <a:gd name="T29" fmla="*/ 661 h 698"/>
                <a:gd name="T30" fmla="*/ 75 w 260"/>
                <a:gd name="T31" fmla="*/ 670 h 698"/>
                <a:gd name="T32" fmla="*/ 90 w 260"/>
                <a:gd name="T33" fmla="*/ 680 h 698"/>
                <a:gd name="T34" fmla="*/ 107 w 260"/>
                <a:gd name="T35" fmla="*/ 691 h 698"/>
                <a:gd name="T36" fmla="*/ 122 w 260"/>
                <a:gd name="T37" fmla="*/ 696 h 698"/>
                <a:gd name="T38" fmla="*/ 131 w 260"/>
                <a:gd name="T39" fmla="*/ 698 h 698"/>
                <a:gd name="T40" fmla="*/ 146 w 260"/>
                <a:gd name="T41" fmla="*/ 695 h 698"/>
                <a:gd name="T42" fmla="*/ 164 w 260"/>
                <a:gd name="T43" fmla="*/ 692 h 698"/>
                <a:gd name="T44" fmla="*/ 175 w 260"/>
                <a:gd name="T45" fmla="*/ 690 h 698"/>
                <a:gd name="T46" fmla="*/ 175 w 260"/>
                <a:gd name="T47" fmla="*/ 688 h 698"/>
                <a:gd name="T48" fmla="*/ 157 w 260"/>
                <a:gd name="T49" fmla="*/ 679 h 698"/>
                <a:gd name="T50" fmla="*/ 132 w 260"/>
                <a:gd name="T51" fmla="*/ 666 h 698"/>
                <a:gd name="T52" fmla="*/ 112 w 260"/>
                <a:gd name="T53" fmla="*/ 654 h 698"/>
                <a:gd name="T54" fmla="*/ 96 w 260"/>
                <a:gd name="T55" fmla="*/ 638 h 698"/>
                <a:gd name="T56" fmla="*/ 74 w 260"/>
                <a:gd name="T57" fmla="*/ 601 h 698"/>
                <a:gd name="T58" fmla="*/ 54 w 260"/>
                <a:gd name="T59" fmla="*/ 550 h 698"/>
                <a:gd name="T60" fmla="*/ 43 w 260"/>
                <a:gd name="T61" fmla="*/ 491 h 698"/>
                <a:gd name="T62" fmla="*/ 46 w 260"/>
                <a:gd name="T63" fmla="*/ 429 h 698"/>
                <a:gd name="T64" fmla="*/ 56 w 260"/>
                <a:gd name="T65" fmla="*/ 372 h 698"/>
                <a:gd name="T66" fmla="*/ 68 w 260"/>
                <a:gd name="T67" fmla="*/ 326 h 698"/>
                <a:gd name="T68" fmla="*/ 77 w 260"/>
                <a:gd name="T69" fmla="*/ 297 h 698"/>
                <a:gd name="T70" fmla="*/ 93 w 260"/>
                <a:gd name="T71" fmla="*/ 256 h 698"/>
                <a:gd name="T72" fmla="*/ 134 w 260"/>
                <a:gd name="T73" fmla="*/ 186 h 698"/>
                <a:gd name="T74" fmla="*/ 176 w 260"/>
                <a:gd name="T75" fmla="*/ 126 h 698"/>
                <a:gd name="T76" fmla="*/ 205 w 260"/>
                <a:gd name="T77" fmla="*/ 89 h 698"/>
                <a:gd name="T78" fmla="*/ 260 w 260"/>
                <a:gd name="T79" fmla="*/ 24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" h="698">
                  <a:moveTo>
                    <a:pt x="222" y="0"/>
                  </a:moveTo>
                  <a:lnTo>
                    <a:pt x="181" y="61"/>
                  </a:lnTo>
                  <a:lnTo>
                    <a:pt x="177" y="65"/>
                  </a:lnTo>
                  <a:lnTo>
                    <a:pt x="167" y="76"/>
                  </a:lnTo>
                  <a:lnTo>
                    <a:pt x="152" y="93"/>
                  </a:lnTo>
                  <a:lnTo>
                    <a:pt x="135" y="111"/>
                  </a:lnTo>
                  <a:lnTo>
                    <a:pt x="116" y="132"/>
                  </a:lnTo>
                  <a:lnTo>
                    <a:pt x="100" y="150"/>
                  </a:lnTo>
                  <a:lnTo>
                    <a:pt x="89" y="165"/>
                  </a:lnTo>
                  <a:lnTo>
                    <a:pt x="82" y="175"/>
                  </a:lnTo>
                  <a:lnTo>
                    <a:pt x="76" y="187"/>
                  </a:lnTo>
                  <a:lnTo>
                    <a:pt x="66" y="212"/>
                  </a:lnTo>
                  <a:lnTo>
                    <a:pt x="52" y="243"/>
                  </a:lnTo>
                  <a:lnTo>
                    <a:pt x="38" y="277"/>
                  </a:lnTo>
                  <a:lnTo>
                    <a:pt x="24" y="312"/>
                  </a:lnTo>
                  <a:lnTo>
                    <a:pt x="11" y="341"/>
                  </a:lnTo>
                  <a:lnTo>
                    <a:pt x="3" y="360"/>
                  </a:lnTo>
                  <a:lnTo>
                    <a:pt x="0" y="368"/>
                  </a:lnTo>
                  <a:lnTo>
                    <a:pt x="0" y="539"/>
                  </a:lnTo>
                  <a:lnTo>
                    <a:pt x="3" y="547"/>
                  </a:lnTo>
                  <a:lnTo>
                    <a:pt x="13" y="567"/>
                  </a:lnTo>
                  <a:lnTo>
                    <a:pt x="22" y="592"/>
                  </a:lnTo>
                  <a:lnTo>
                    <a:pt x="29" y="610"/>
                  </a:lnTo>
                  <a:lnTo>
                    <a:pt x="32" y="617"/>
                  </a:lnTo>
                  <a:lnTo>
                    <a:pt x="37" y="625"/>
                  </a:lnTo>
                  <a:lnTo>
                    <a:pt x="44" y="633"/>
                  </a:lnTo>
                  <a:lnTo>
                    <a:pt x="51" y="641"/>
                  </a:lnTo>
                  <a:lnTo>
                    <a:pt x="56" y="648"/>
                  </a:lnTo>
                  <a:lnTo>
                    <a:pt x="63" y="655"/>
                  </a:lnTo>
                  <a:lnTo>
                    <a:pt x="68" y="661"/>
                  </a:lnTo>
                  <a:lnTo>
                    <a:pt x="71" y="665"/>
                  </a:lnTo>
                  <a:lnTo>
                    <a:pt x="75" y="670"/>
                  </a:lnTo>
                  <a:lnTo>
                    <a:pt x="82" y="675"/>
                  </a:lnTo>
                  <a:lnTo>
                    <a:pt x="90" y="680"/>
                  </a:lnTo>
                  <a:lnTo>
                    <a:pt x="99" y="685"/>
                  </a:lnTo>
                  <a:lnTo>
                    <a:pt x="107" y="691"/>
                  </a:lnTo>
                  <a:lnTo>
                    <a:pt x="116" y="694"/>
                  </a:lnTo>
                  <a:lnTo>
                    <a:pt x="122" y="696"/>
                  </a:lnTo>
                  <a:lnTo>
                    <a:pt x="127" y="698"/>
                  </a:lnTo>
                  <a:lnTo>
                    <a:pt x="131" y="698"/>
                  </a:lnTo>
                  <a:lnTo>
                    <a:pt x="138" y="696"/>
                  </a:lnTo>
                  <a:lnTo>
                    <a:pt x="146" y="695"/>
                  </a:lnTo>
                  <a:lnTo>
                    <a:pt x="155" y="693"/>
                  </a:lnTo>
                  <a:lnTo>
                    <a:pt x="164" y="692"/>
                  </a:lnTo>
                  <a:lnTo>
                    <a:pt x="170" y="691"/>
                  </a:lnTo>
                  <a:lnTo>
                    <a:pt x="175" y="690"/>
                  </a:lnTo>
                  <a:lnTo>
                    <a:pt x="177" y="690"/>
                  </a:lnTo>
                  <a:lnTo>
                    <a:pt x="175" y="688"/>
                  </a:lnTo>
                  <a:lnTo>
                    <a:pt x="167" y="685"/>
                  </a:lnTo>
                  <a:lnTo>
                    <a:pt x="157" y="679"/>
                  </a:lnTo>
                  <a:lnTo>
                    <a:pt x="145" y="673"/>
                  </a:lnTo>
                  <a:lnTo>
                    <a:pt x="132" y="666"/>
                  </a:lnTo>
                  <a:lnTo>
                    <a:pt x="121" y="660"/>
                  </a:lnTo>
                  <a:lnTo>
                    <a:pt x="112" y="654"/>
                  </a:lnTo>
                  <a:lnTo>
                    <a:pt x="106" y="649"/>
                  </a:lnTo>
                  <a:lnTo>
                    <a:pt x="96" y="638"/>
                  </a:lnTo>
                  <a:lnTo>
                    <a:pt x="85" y="622"/>
                  </a:lnTo>
                  <a:lnTo>
                    <a:pt x="74" y="601"/>
                  </a:lnTo>
                  <a:lnTo>
                    <a:pt x="63" y="577"/>
                  </a:lnTo>
                  <a:lnTo>
                    <a:pt x="54" y="550"/>
                  </a:lnTo>
                  <a:lnTo>
                    <a:pt x="47" y="521"/>
                  </a:lnTo>
                  <a:lnTo>
                    <a:pt x="43" y="491"/>
                  </a:lnTo>
                  <a:lnTo>
                    <a:pt x="43" y="461"/>
                  </a:lnTo>
                  <a:lnTo>
                    <a:pt x="46" y="429"/>
                  </a:lnTo>
                  <a:lnTo>
                    <a:pt x="51" y="399"/>
                  </a:lnTo>
                  <a:lnTo>
                    <a:pt x="56" y="372"/>
                  </a:lnTo>
                  <a:lnTo>
                    <a:pt x="62" y="346"/>
                  </a:lnTo>
                  <a:lnTo>
                    <a:pt x="68" y="326"/>
                  </a:lnTo>
                  <a:lnTo>
                    <a:pt x="74" y="309"/>
                  </a:lnTo>
                  <a:lnTo>
                    <a:pt x="77" y="297"/>
                  </a:lnTo>
                  <a:lnTo>
                    <a:pt x="79" y="291"/>
                  </a:lnTo>
                  <a:lnTo>
                    <a:pt x="93" y="256"/>
                  </a:lnTo>
                  <a:lnTo>
                    <a:pt x="113" y="221"/>
                  </a:lnTo>
                  <a:lnTo>
                    <a:pt x="134" y="186"/>
                  </a:lnTo>
                  <a:lnTo>
                    <a:pt x="155" y="154"/>
                  </a:lnTo>
                  <a:lnTo>
                    <a:pt x="176" y="126"/>
                  </a:lnTo>
                  <a:lnTo>
                    <a:pt x="193" y="104"/>
                  </a:lnTo>
                  <a:lnTo>
                    <a:pt x="205" y="89"/>
                  </a:lnTo>
                  <a:lnTo>
                    <a:pt x="210" y="85"/>
                  </a:lnTo>
                  <a:lnTo>
                    <a:pt x="260" y="24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 flipH="1">
              <a:off x="6533853" y="5002555"/>
              <a:ext cx="481241" cy="141684"/>
            </a:xfrm>
            <a:custGeom>
              <a:avLst/>
              <a:gdLst>
                <a:gd name="T0" fmla="*/ 290 w 298"/>
                <a:gd name="T1" fmla="*/ 47 h 92"/>
                <a:gd name="T2" fmla="*/ 294 w 298"/>
                <a:gd name="T3" fmla="*/ 51 h 92"/>
                <a:gd name="T4" fmla="*/ 296 w 298"/>
                <a:gd name="T5" fmla="*/ 58 h 92"/>
                <a:gd name="T6" fmla="*/ 298 w 298"/>
                <a:gd name="T7" fmla="*/ 66 h 92"/>
                <a:gd name="T8" fmla="*/ 298 w 298"/>
                <a:gd name="T9" fmla="*/ 69 h 92"/>
                <a:gd name="T10" fmla="*/ 295 w 298"/>
                <a:gd name="T11" fmla="*/ 73 h 92"/>
                <a:gd name="T12" fmla="*/ 288 w 298"/>
                <a:gd name="T13" fmla="*/ 81 h 92"/>
                <a:gd name="T14" fmla="*/ 280 w 298"/>
                <a:gd name="T15" fmla="*/ 89 h 92"/>
                <a:gd name="T16" fmla="*/ 273 w 298"/>
                <a:gd name="T17" fmla="*/ 92 h 92"/>
                <a:gd name="T18" fmla="*/ 269 w 298"/>
                <a:gd name="T19" fmla="*/ 92 h 92"/>
                <a:gd name="T20" fmla="*/ 260 w 298"/>
                <a:gd name="T21" fmla="*/ 92 h 92"/>
                <a:gd name="T22" fmla="*/ 248 w 298"/>
                <a:gd name="T23" fmla="*/ 91 h 92"/>
                <a:gd name="T24" fmla="*/ 235 w 298"/>
                <a:gd name="T25" fmla="*/ 91 h 92"/>
                <a:gd name="T26" fmla="*/ 222 w 298"/>
                <a:gd name="T27" fmla="*/ 91 h 92"/>
                <a:gd name="T28" fmla="*/ 208 w 298"/>
                <a:gd name="T29" fmla="*/ 90 h 92"/>
                <a:gd name="T30" fmla="*/ 197 w 298"/>
                <a:gd name="T31" fmla="*/ 90 h 92"/>
                <a:gd name="T32" fmla="*/ 189 w 298"/>
                <a:gd name="T33" fmla="*/ 90 h 92"/>
                <a:gd name="T34" fmla="*/ 180 w 298"/>
                <a:gd name="T35" fmla="*/ 90 h 92"/>
                <a:gd name="T36" fmla="*/ 167 w 298"/>
                <a:gd name="T37" fmla="*/ 88 h 92"/>
                <a:gd name="T38" fmla="*/ 151 w 298"/>
                <a:gd name="T39" fmla="*/ 85 h 92"/>
                <a:gd name="T40" fmla="*/ 134 w 298"/>
                <a:gd name="T41" fmla="*/ 83 h 92"/>
                <a:gd name="T42" fmla="*/ 117 w 298"/>
                <a:gd name="T43" fmla="*/ 80 h 92"/>
                <a:gd name="T44" fmla="*/ 99 w 298"/>
                <a:gd name="T45" fmla="*/ 77 h 92"/>
                <a:gd name="T46" fmla="*/ 86 w 298"/>
                <a:gd name="T47" fmla="*/ 74 h 92"/>
                <a:gd name="T48" fmla="*/ 75 w 298"/>
                <a:gd name="T49" fmla="*/ 72 h 92"/>
                <a:gd name="T50" fmla="*/ 66 w 298"/>
                <a:gd name="T51" fmla="*/ 69 h 92"/>
                <a:gd name="T52" fmla="*/ 55 w 298"/>
                <a:gd name="T53" fmla="*/ 66 h 92"/>
                <a:gd name="T54" fmla="*/ 43 w 298"/>
                <a:gd name="T55" fmla="*/ 64 h 92"/>
                <a:gd name="T56" fmla="*/ 32 w 298"/>
                <a:gd name="T57" fmla="*/ 60 h 92"/>
                <a:gd name="T58" fmla="*/ 21 w 298"/>
                <a:gd name="T59" fmla="*/ 58 h 92"/>
                <a:gd name="T60" fmla="*/ 12 w 298"/>
                <a:gd name="T61" fmla="*/ 55 h 92"/>
                <a:gd name="T62" fmla="*/ 6 w 298"/>
                <a:gd name="T63" fmla="*/ 53 h 92"/>
                <a:gd name="T64" fmla="*/ 4 w 298"/>
                <a:gd name="T65" fmla="*/ 53 h 92"/>
                <a:gd name="T66" fmla="*/ 0 w 298"/>
                <a:gd name="T67" fmla="*/ 0 h 92"/>
                <a:gd name="T68" fmla="*/ 2 w 298"/>
                <a:gd name="T69" fmla="*/ 0 h 92"/>
                <a:gd name="T70" fmla="*/ 4 w 298"/>
                <a:gd name="T71" fmla="*/ 2 h 92"/>
                <a:gd name="T72" fmla="*/ 8 w 298"/>
                <a:gd name="T73" fmla="*/ 5 h 92"/>
                <a:gd name="T74" fmla="*/ 15 w 298"/>
                <a:gd name="T75" fmla="*/ 7 h 92"/>
                <a:gd name="T76" fmla="*/ 25 w 298"/>
                <a:gd name="T77" fmla="*/ 12 h 92"/>
                <a:gd name="T78" fmla="*/ 36 w 298"/>
                <a:gd name="T79" fmla="*/ 15 h 92"/>
                <a:gd name="T80" fmla="*/ 50 w 298"/>
                <a:gd name="T81" fmla="*/ 20 h 92"/>
                <a:gd name="T82" fmla="*/ 66 w 298"/>
                <a:gd name="T83" fmla="*/ 23 h 92"/>
                <a:gd name="T84" fmla="*/ 83 w 298"/>
                <a:gd name="T85" fmla="*/ 28 h 92"/>
                <a:gd name="T86" fmla="*/ 105 w 298"/>
                <a:gd name="T87" fmla="*/ 32 h 92"/>
                <a:gd name="T88" fmla="*/ 128 w 298"/>
                <a:gd name="T89" fmla="*/ 36 h 92"/>
                <a:gd name="T90" fmla="*/ 155 w 298"/>
                <a:gd name="T91" fmla="*/ 40 h 92"/>
                <a:gd name="T92" fmla="*/ 185 w 298"/>
                <a:gd name="T93" fmla="*/ 43 h 92"/>
                <a:gd name="T94" fmla="*/ 216 w 298"/>
                <a:gd name="T95" fmla="*/ 45 h 92"/>
                <a:gd name="T96" fmla="*/ 252 w 298"/>
                <a:gd name="T97" fmla="*/ 47 h 92"/>
                <a:gd name="T98" fmla="*/ 290 w 298"/>
                <a:gd name="T99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8" h="92">
                  <a:moveTo>
                    <a:pt x="290" y="47"/>
                  </a:moveTo>
                  <a:lnTo>
                    <a:pt x="294" y="51"/>
                  </a:lnTo>
                  <a:lnTo>
                    <a:pt x="296" y="58"/>
                  </a:lnTo>
                  <a:lnTo>
                    <a:pt x="298" y="66"/>
                  </a:lnTo>
                  <a:lnTo>
                    <a:pt x="298" y="69"/>
                  </a:lnTo>
                  <a:lnTo>
                    <a:pt x="295" y="73"/>
                  </a:lnTo>
                  <a:lnTo>
                    <a:pt x="288" y="81"/>
                  </a:lnTo>
                  <a:lnTo>
                    <a:pt x="280" y="89"/>
                  </a:lnTo>
                  <a:lnTo>
                    <a:pt x="273" y="92"/>
                  </a:lnTo>
                  <a:lnTo>
                    <a:pt x="269" y="92"/>
                  </a:lnTo>
                  <a:lnTo>
                    <a:pt x="260" y="92"/>
                  </a:lnTo>
                  <a:lnTo>
                    <a:pt x="248" y="91"/>
                  </a:lnTo>
                  <a:lnTo>
                    <a:pt x="235" y="91"/>
                  </a:lnTo>
                  <a:lnTo>
                    <a:pt x="222" y="91"/>
                  </a:lnTo>
                  <a:lnTo>
                    <a:pt x="208" y="90"/>
                  </a:lnTo>
                  <a:lnTo>
                    <a:pt x="197" y="90"/>
                  </a:lnTo>
                  <a:lnTo>
                    <a:pt x="189" y="90"/>
                  </a:lnTo>
                  <a:lnTo>
                    <a:pt x="180" y="90"/>
                  </a:lnTo>
                  <a:lnTo>
                    <a:pt x="167" y="88"/>
                  </a:lnTo>
                  <a:lnTo>
                    <a:pt x="151" y="85"/>
                  </a:lnTo>
                  <a:lnTo>
                    <a:pt x="134" y="83"/>
                  </a:lnTo>
                  <a:lnTo>
                    <a:pt x="117" y="80"/>
                  </a:lnTo>
                  <a:lnTo>
                    <a:pt x="99" y="77"/>
                  </a:lnTo>
                  <a:lnTo>
                    <a:pt x="86" y="74"/>
                  </a:lnTo>
                  <a:lnTo>
                    <a:pt x="75" y="72"/>
                  </a:lnTo>
                  <a:lnTo>
                    <a:pt x="66" y="69"/>
                  </a:lnTo>
                  <a:lnTo>
                    <a:pt x="55" y="66"/>
                  </a:lnTo>
                  <a:lnTo>
                    <a:pt x="43" y="64"/>
                  </a:lnTo>
                  <a:lnTo>
                    <a:pt x="32" y="60"/>
                  </a:lnTo>
                  <a:lnTo>
                    <a:pt x="21" y="58"/>
                  </a:lnTo>
                  <a:lnTo>
                    <a:pt x="12" y="55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8" y="5"/>
                  </a:lnTo>
                  <a:lnTo>
                    <a:pt x="15" y="7"/>
                  </a:lnTo>
                  <a:lnTo>
                    <a:pt x="25" y="12"/>
                  </a:lnTo>
                  <a:lnTo>
                    <a:pt x="36" y="15"/>
                  </a:lnTo>
                  <a:lnTo>
                    <a:pt x="50" y="20"/>
                  </a:lnTo>
                  <a:lnTo>
                    <a:pt x="66" y="23"/>
                  </a:lnTo>
                  <a:lnTo>
                    <a:pt x="83" y="28"/>
                  </a:lnTo>
                  <a:lnTo>
                    <a:pt x="105" y="32"/>
                  </a:lnTo>
                  <a:lnTo>
                    <a:pt x="128" y="36"/>
                  </a:lnTo>
                  <a:lnTo>
                    <a:pt x="155" y="40"/>
                  </a:lnTo>
                  <a:lnTo>
                    <a:pt x="185" y="43"/>
                  </a:lnTo>
                  <a:lnTo>
                    <a:pt x="216" y="45"/>
                  </a:lnTo>
                  <a:lnTo>
                    <a:pt x="252" y="47"/>
                  </a:lnTo>
                  <a:lnTo>
                    <a:pt x="29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 flipH="1">
              <a:off x="6436959" y="5033356"/>
              <a:ext cx="280994" cy="828547"/>
            </a:xfrm>
            <a:custGeom>
              <a:avLst/>
              <a:gdLst>
                <a:gd name="T0" fmla="*/ 135 w 175"/>
                <a:gd name="T1" fmla="*/ 8 h 538"/>
                <a:gd name="T2" fmla="*/ 74 w 175"/>
                <a:gd name="T3" fmla="*/ 125 h 538"/>
                <a:gd name="T4" fmla="*/ 0 w 175"/>
                <a:gd name="T5" fmla="*/ 507 h 538"/>
                <a:gd name="T6" fmla="*/ 2 w 175"/>
                <a:gd name="T7" fmla="*/ 508 h 538"/>
                <a:gd name="T8" fmla="*/ 6 w 175"/>
                <a:gd name="T9" fmla="*/ 512 h 538"/>
                <a:gd name="T10" fmla="*/ 13 w 175"/>
                <a:gd name="T11" fmla="*/ 518 h 538"/>
                <a:gd name="T12" fmla="*/ 21 w 175"/>
                <a:gd name="T13" fmla="*/ 524 h 538"/>
                <a:gd name="T14" fmla="*/ 31 w 175"/>
                <a:gd name="T15" fmla="*/ 530 h 538"/>
                <a:gd name="T16" fmla="*/ 39 w 175"/>
                <a:gd name="T17" fmla="*/ 534 h 538"/>
                <a:gd name="T18" fmla="*/ 46 w 175"/>
                <a:gd name="T19" fmla="*/ 538 h 538"/>
                <a:gd name="T20" fmla="*/ 50 w 175"/>
                <a:gd name="T21" fmla="*/ 537 h 538"/>
                <a:gd name="T22" fmla="*/ 56 w 175"/>
                <a:gd name="T23" fmla="*/ 515 h 538"/>
                <a:gd name="T24" fmla="*/ 66 w 175"/>
                <a:gd name="T25" fmla="*/ 461 h 538"/>
                <a:gd name="T26" fmla="*/ 81 w 175"/>
                <a:gd name="T27" fmla="*/ 386 h 538"/>
                <a:gd name="T28" fmla="*/ 96 w 175"/>
                <a:gd name="T29" fmla="*/ 301 h 538"/>
                <a:gd name="T30" fmla="*/ 112 w 175"/>
                <a:gd name="T31" fmla="*/ 215 h 538"/>
                <a:gd name="T32" fmla="*/ 126 w 175"/>
                <a:gd name="T33" fmla="*/ 139 h 538"/>
                <a:gd name="T34" fmla="*/ 138 w 175"/>
                <a:gd name="T35" fmla="*/ 84 h 538"/>
                <a:gd name="T36" fmla="*/ 144 w 175"/>
                <a:gd name="T37" fmla="*/ 59 h 538"/>
                <a:gd name="T38" fmla="*/ 155 w 175"/>
                <a:gd name="T39" fmla="*/ 37 h 538"/>
                <a:gd name="T40" fmla="*/ 164 w 175"/>
                <a:gd name="T41" fmla="*/ 18 h 538"/>
                <a:gd name="T42" fmla="*/ 172 w 175"/>
                <a:gd name="T43" fmla="*/ 5 h 538"/>
                <a:gd name="T44" fmla="*/ 175 w 175"/>
                <a:gd name="T45" fmla="*/ 0 h 538"/>
                <a:gd name="T46" fmla="*/ 135 w 175"/>
                <a:gd name="T47" fmla="*/ 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5" h="538">
                  <a:moveTo>
                    <a:pt x="135" y="8"/>
                  </a:moveTo>
                  <a:lnTo>
                    <a:pt x="74" y="125"/>
                  </a:lnTo>
                  <a:lnTo>
                    <a:pt x="0" y="507"/>
                  </a:lnTo>
                  <a:lnTo>
                    <a:pt x="2" y="508"/>
                  </a:lnTo>
                  <a:lnTo>
                    <a:pt x="6" y="512"/>
                  </a:lnTo>
                  <a:lnTo>
                    <a:pt x="13" y="518"/>
                  </a:lnTo>
                  <a:lnTo>
                    <a:pt x="21" y="524"/>
                  </a:lnTo>
                  <a:lnTo>
                    <a:pt x="31" y="530"/>
                  </a:lnTo>
                  <a:lnTo>
                    <a:pt x="39" y="534"/>
                  </a:lnTo>
                  <a:lnTo>
                    <a:pt x="46" y="538"/>
                  </a:lnTo>
                  <a:lnTo>
                    <a:pt x="50" y="537"/>
                  </a:lnTo>
                  <a:lnTo>
                    <a:pt x="56" y="515"/>
                  </a:lnTo>
                  <a:lnTo>
                    <a:pt x="66" y="461"/>
                  </a:lnTo>
                  <a:lnTo>
                    <a:pt x="81" y="386"/>
                  </a:lnTo>
                  <a:lnTo>
                    <a:pt x="96" y="301"/>
                  </a:lnTo>
                  <a:lnTo>
                    <a:pt x="112" y="215"/>
                  </a:lnTo>
                  <a:lnTo>
                    <a:pt x="126" y="139"/>
                  </a:lnTo>
                  <a:lnTo>
                    <a:pt x="138" y="84"/>
                  </a:lnTo>
                  <a:lnTo>
                    <a:pt x="144" y="59"/>
                  </a:lnTo>
                  <a:lnTo>
                    <a:pt x="155" y="37"/>
                  </a:lnTo>
                  <a:lnTo>
                    <a:pt x="164" y="18"/>
                  </a:lnTo>
                  <a:lnTo>
                    <a:pt x="172" y="5"/>
                  </a:lnTo>
                  <a:lnTo>
                    <a:pt x="175" y="0"/>
                  </a:lnTo>
                  <a:lnTo>
                    <a:pt x="13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 flipH="1">
              <a:off x="6708262" y="5714057"/>
              <a:ext cx="1104592" cy="286450"/>
            </a:xfrm>
            <a:custGeom>
              <a:avLst/>
              <a:gdLst>
                <a:gd name="T0" fmla="*/ 0 w 684"/>
                <a:gd name="T1" fmla="*/ 55 h 188"/>
                <a:gd name="T2" fmla="*/ 35 w 684"/>
                <a:gd name="T3" fmla="*/ 42 h 188"/>
                <a:gd name="T4" fmla="*/ 39 w 684"/>
                <a:gd name="T5" fmla="*/ 45 h 188"/>
                <a:gd name="T6" fmla="*/ 52 w 684"/>
                <a:gd name="T7" fmla="*/ 54 h 188"/>
                <a:gd name="T8" fmla="*/ 74 w 684"/>
                <a:gd name="T9" fmla="*/ 68 h 188"/>
                <a:gd name="T10" fmla="*/ 104 w 684"/>
                <a:gd name="T11" fmla="*/ 85 h 188"/>
                <a:gd name="T12" fmla="*/ 142 w 684"/>
                <a:gd name="T13" fmla="*/ 105 h 188"/>
                <a:gd name="T14" fmla="*/ 189 w 684"/>
                <a:gd name="T15" fmla="*/ 124 h 188"/>
                <a:gd name="T16" fmla="*/ 244 w 684"/>
                <a:gd name="T17" fmla="*/ 144 h 188"/>
                <a:gd name="T18" fmla="*/ 308 w 684"/>
                <a:gd name="T19" fmla="*/ 161 h 188"/>
                <a:gd name="T20" fmla="*/ 335 w 684"/>
                <a:gd name="T21" fmla="*/ 167 h 188"/>
                <a:gd name="T22" fmla="*/ 381 w 684"/>
                <a:gd name="T23" fmla="*/ 176 h 188"/>
                <a:gd name="T24" fmla="*/ 432 w 684"/>
                <a:gd name="T25" fmla="*/ 184 h 188"/>
                <a:gd name="T26" fmla="*/ 475 w 684"/>
                <a:gd name="T27" fmla="*/ 188 h 188"/>
                <a:gd name="T28" fmla="*/ 522 w 684"/>
                <a:gd name="T29" fmla="*/ 188 h 188"/>
                <a:gd name="T30" fmla="*/ 565 w 684"/>
                <a:gd name="T31" fmla="*/ 187 h 188"/>
                <a:gd name="T32" fmla="*/ 600 w 684"/>
                <a:gd name="T33" fmla="*/ 185 h 188"/>
                <a:gd name="T34" fmla="*/ 630 w 684"/>
                <a:gd name="T35" fmla="*/ 183 h 188"/>
                <a:gd name="T36" fmla="*/ 653 w 684"/>
                <a:gd name="T37" fmla="*/ 181 h 188"/>
                <a:gd name="T38" fmla="*/ 670 w 684"/>
                <a:gd name="T39" fmla="*/ 180 h 188"/>
                <a:gd name="T40" fmla="*/ 681 w 684"/>
                <a:gd name="T41" fmla="*/ 177 h 188"/>
                <a:gd name="T42" fmla="*/ 684 w 684"/>
                <a:gd name="T43" fmla="*/ 177 h 188"/>
                <a:gd name="T44" fmla="*/ 676 w 684"/>
                <a:gd name="T45" fmla="*/ 151 h 188"/>
                <a:gd name="T46" fmla="*/ 660 w 684"/>
                <a:gd name="T47" fmla="*/ 152 h 188"/>
                <a:gd name="T48" fmla="*/ 632 w 684"/>
                <a:gd name="T49" fmla="*/ 153 h 188"/>
                <a:gd name="T50" fmla="*/ 598 w 684"/>
                <a:gd name="T51" fmla="*/ 156 h 188"/>
                <a:gd name="T52" fmla="*/ 561 w 684"/>
                <a:gd name="T53" fmla="*/ 157 h 188"/>
                <a:gd name="T54" fmla="*/ 525 w 684"/>
                <a:gd name="T55" fmla="*/ 159 h 188"/>
                <a:gd name="T56" fmla="*/ 495 w 684"/>
                <a:gd name="T57" fmla="*/ 160 h 188"/>
                <a:gd name="T58" fmla="*/ 476 w 684"/>
                <a:gd name="T59" fmla="*/ 161 h 188"/>
                <a:gd name="T60" fmla="*/ 462 w 684"/>
                <a:gd name="T61" fmla="*/ 160 h 188"/>
                <a:gd name="T62" fmla="*/ 418 w 684"/>
                <a:gd name="T63" fmla="*/ 154 h 188"/>
                <a:gd name="T64" fmla="*/ 363 w 684"/>
                <a:gd name="T65" fmla="*/ 145 h 188"/>
                <a:gd name="T66" fmla="*/ 321 w 684"/>
                <a:gd name="T67" fmla="*/ 137 h 188"/>
                <a:gd name="T68" fmla="*/ 304 w 684"/>
                <a:gd name="T69" fmla="*/ 131 h 188"/>
                <a:gd name="T70" fmla="*/ 265 w 684"/>
                <a:gd name="T71" fmla="*/ 118 h 188"/>
                <a:gd name="T72" fmla="*/ 217 w 684"/>
                <a:gd name="T73" fmla="*/ 103 h 188"/>
                <a:gd name="T74" fmla="*/ 181 w 684"/>
                <a:gd name="T75" fmla="*/ 91 h 188"/>
                <a:gd name="T76" fmla="*/ 72 w 684"/>
                <a:gd name="T77" fmla="*/ 3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4" h="188">
                  <a:moveTo>
                    <a:pt x="19" y="0"/>
                  </a:moveTo>
                  <a:lnTo>
                    <a:pt x="0" y="55"/>
                  </a:lnTo>
                  <a:lnTo>
                    <a:pt x="21" y="66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9" y="45"/>
                  </a:lnTo>
                  <a:lnTo>
                    <a:pt x="44" y="48"/>
                  </a:lnTo>
                  <a:lnTo>
                    <a:pt x="52" y="54"/>
                  </a:lnTo>
                  <a:lnTo>
                    <a:pt x="61" y="61"/>
                  </a:lnTo>
                  <a:lnTo>
                    <a:pt x="74" y="68"/>
                  </a:lnTo>
                  <a:lnTo>
                    <a:pt x="88" y="76"/>
                  </a:lnTo>
                  <a:lnTo>
                    <a:pt x="104" y="85"/>
                  </a:lnTo>
                  <a:lnTo>
                    <a:pt x="121" y="94"/>
                  </a:lnTo>
                  <a:lnTo>
                    <a:pt x="142" y="105"/>
                  </a:lnTo>
                  <a:lnTo>
                    <a:pt x="164" y="114"/>
                  </a:lnTo>
                  <a:lnTo>
                    <a:pt x="189" y="124"/>
                  </a:lnTo>
                  <a:lnTo>
                    <a:pt x="216" y="135"/>
                  </a:lnTo>
                  <a:lnTo>
                    <a:pt x="244" y="144"/>
                  </a:lnTo>
                  <a:lnTo>
                    <a:pt x="274" y="153"/>
                  </a:lnTo>
                  <a:lnTo>
                    <a:pt x="308" y="161"/>
                  </a:lnTo>
                  <a:lnTo>
                    <a:pt x="319" y="164"/>
                  </a:lnTo>
                  <a:lnTo>
                    <a:pt x="335" y="167"/>
                  </a:lnTo>
                  <a:lnTo>
                    <a:pt x="357" y="172"/>
                  </a:lnTo>
                  <a:lnTo>
                    <a:pt x="381" y="176"/>
                  </a:lnTo>
                  <a:lnTo>
                    <a:pt x="407" y="181"/>
                  </a:lnTo>
                  <a:lnTo>
                    <a:pt x="432" y="184"/>
                  </a:lnTo>
                  <a:lnTo>
                    <a:pt x="455" y="187"/>
                  </a:lnTo>
                  <a:lnTo>
                    <a:pt x="475" y="188"/>
                  </a:lnTo>
                  <a:lnTo>
                    <a:pt x="499" y="188"/>
                  </a:lnTo>
                  <a:lnTo>
                    <a:pt x="522" y="188"/>
                  </a:lnTo>
                  <a:lnTo>
                    <a:pt x="544" y="188"/>
                  </a:lnTo>
                  <a:lnTo>
                    <a:pt x="565" y="187"/>
                  </a:lnTo>
                  <a:lnTo>
                    <a:pt x="583" y="187"/>
                  </a:lnTo>
                  <a:lnTo>
                    <a:pt x="600" y="185"/>
                  </a:lnTo>
                  <a:lnTo>
                    <a:pt x="616" y="184"/>
                  </a:lnTo>
                  <a:lnTo>
                    <a:pt x="630" y="183"/>
                  </a:lnTo>
                  <a:lnTo>
                    <a:pt x="643" y="182"/>
                  </a:lnTo>
                  <a:lnTo>
                    <a:pt x="653" y="181"/>
                  </a:lnTo>
                  <a:lnTo>
                    <a:pt x="662" y="180"/>
                  </a:lnTo>
                  <a:lnTo>
                    <a:pt x="670" y="180"/>
                  </a:lnTo>
                  <a:lnTo>
                    <a:pt x="676" y="179"/>
                  </a:lnTo>
                  <a:lnTo>
                    <a:pt x="681" y="177"/>
                  </a:lnTo>
                  <a:lnTo>
                    <a:pt x="683" y="177"/>
                  </a:lnTo>
                  <a:lnTo>
                    <a:pt x="684" y="177"/>
                  </a:lnTo>
                  <a:lnTo>
                    <a:pt x="679" y="151"/>
                  </a:lnTo>
                  <a:lnTo>
                    <a:pt x="676" y="151"/>
                  </a:lnTo>
                  <a:lnTo>
                    <a:pt x="670" y="151"/>
                  </a:lnTo>
                  <a:lnTo>
                    <a:pt x="660" y="152"/>
                  </a:lnTo>
                  <a:lnTo>
                    <a:pt x="647" y="152"/>
                  </a:lnTo>
                  <a:lnTo>
                    <a:pt x="632" y="153"/>
                  </a:lnTo>
                  <a:lnTo>
                    <a:pt x="616" y="154"/>
                  </a:lnTo>
                  <a:lnTo>
                    <a:pt x="598" y="156"/>
                  </a:lnTo>
                  <a:lnTo>
                    <a:pt x="579" y="156"/>
                  </a:lnTo>
                  <a:lnTo>
                    <a:pt x="561" y="157"/>
                  </a:lnTo>
                  <a:lnTo>
                    <a:pt x="543" y="158"/>
                  </a:lnTo>
                  <a:lnTo>
                    <a:pt x="525" y="159"/>
                  </a:lnTo>
                  <a:lnTo>
                    <a:pt x="509" y="160"/>
                  </a:lnTo>
                  <a:lnTo>
                    <a:pt x="495" y="160"/>
                  </a:lnTo>
                  <a:lnTo>
                    <a:pt x="484" y="161"/>
                  </a:lnTo>
                  <a:lnTo>
                    <a:pt x="476" y="161"/>
                  </a:lnTo>
                  <a:lnTo>
                    <a:pt x="472" y="161"/>
                  </a:lnTo>
                  <a:lnTo>
                    <a:pt x="462" y="160"/>
                  </a:lnTo>
                  <a:lnTo>
                    <a:pt x="444" y="158"/>
                  </a:lnTo>
                  <a:lnTo>
                    <a:pt x="418" y="154"/>
                  </a:lnTo>
                  <a:lnTo>
                    <a:pt x="391" y="150"/>
                  </a:lnTo>
                  <a:lnTo>
                    <a:pt x="363" y="145"/>
                  </a:lnTo>
                  <a:lnTo>
                    <a:pt x="339" y="142"/>
                  </a:lnTo>
                  <a:lnTo>
                    <a:pt x="321" y="137"/>
                  </a:lnTo>
                  <a:lnTo>
                    <a:pt x="312" y="135"/>
                  </a:lnTo>
                  <a:lnTo>
                    <a:pt x="304" y="131"/>
                  </a:lnTo>
                  <a:lnTo>
                    <a:pt x="287" y="126"/>
                  </a:lnTo>
                  <a:lnTo>
                    <a:pt x="265" y="118"/>
                  </a:lnTo>
                  <a:lnTo>
                    <a:pt x="241" y="111"/>
                  </a:lnTo>
                  <a:lnTo>
                    <a:pt x="217" y="103"/>
                  </a:lnTo>
                  <a:lnTo>
                    <a:pt x="196" y="96"/>
                  </a:lnTo>
                  <a:lnTo>
                    <a:pt x="181" y="91"/>
                  </a:lnTo>
                  <a:lnTo>
                    <a:pt x="175" y="90"/>
                  </a:lnTo>
                  <a:lnTo>
                    <a:pt x="72" y="3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 flipH="1">
              <a:off x="6608137" y="5880382"/>
              <a:ext cx="113044" cy="197126"/>
            </a:xfrm>
            <a:custGeom>
              <a:avLst/>
              <a:gdLst>
                <a:gd name="T0" fmla="*/ 24 w 72"/>
                <a:gd name="T1" fmla="*/ 0 h 128"/>
                <a:gd name="T2" fmla="*/ 0 w 72"/>
                <a:gd name="T3" fmla="*/ 48 h 128"/>
                <a:gd name="T4" fmla="*/ 27 w 72"/>
                <a:gd name="T5" fmla="*/ 88 h 128"/>
                <a:gd name="T6" fmla="*/ 28 w 72"/>
                <a:gd name="T7" fmla="*/ 89 h 128"/>
                <a:gd name="T8" fmla="*/ 31 w 72"/>
                <a:gd name="T9" fmla="*/ 92 h 128"/>
                <a:gd name="T10" fmla="*/ 36 w 72"/>
                <a:gd name="T11" fmla="*/ 97 h 128"/>
                <a:gd name="T12" fmla="*/ 42 w 72"/>
                <a:gd name="T13" fmla="*/ 103 h 128"/>
                <a:gd name="T14" fmla="*/ 47 w 72"/>
                <a:gd name="T15" fmla="*/ 110 h 128"/>
                <a:gd name="T16" fmla="*/ 53 w 72"/>
                <a:gd name="T17" fmla="*/ 115 h 128"/>
                <a:gd name="T18" fmla="*/ 58 w 72"/>
                <a:gd name="T19" fmla="*/ 121 h 128"/>
                <a:gd name="T20" fmla="*/ 61 w 72"/>
                <a:gd name="T21" fmla="*/ 125 h 128"/>
                <a:gd name="T22" fmla="*/ 65 w 72"/>
                <a:gd name="T23" fmla="*/ 128 h 128"/>
                <a:gd name="T24" fmla="*/ 65 w 72"/>
                <a:gd name="T25" fmla="*/ 122 h 128"/>
                <a:gd name="T26" fmla="*/ 62 w 72"/>
                <a:gd name="T27" fmla="*/ 110 h 128"/>
                <a:gd name="T28" fmla="*/ 58 w 72"/>
                <a:gd name="T29" fmla="*/ 94 h 128"/>
                <a:gd name="T30" fmla="*/ 53 w 72"/>
                <a:gd name="T31" fmla="*/ 76 h 128"/>
                <a:gd name="T32" fmla="*/ 47 w 72"/>
                <a:gd name="T33" fmla="*/ 61 h 128"/>
                <a:gd name="T34" fmla="*/ 44 w 72"/>
                <a:gd name="T35" fmla="*/ 50 h 128"/>
                <a:gd name="T36" fmla="*/ 43 w 72"/>
                <a:gd name="T37" fmla="*/ 45 h 128"/>
                <a:gd name="T38" fmla="*/ 72 w 72"/>
                <a:gd name="T39" fmla="*/ 3 h 128"/>
                <a:gd name="T40" fmla="*/ 24 w 72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128">
                  <a:moveTo>
                    <a:pt x="24" y="0"/>
                  </a:moveTo>
                  <a:lnTo>
                    <a:pt x="0" y="48"/>
                  </a:lnTo>
                  <a:lnTo>
                    <a:pt x="27" y="88"/>
                  </a:lnTo>
                  <a:lnTo>
                    <a:pt x="28" y="89"/>
                  </a:lnTo>
                  <a:lnTo>
                    <a:pt x="31" y="92"/>
                  </a:lnTo>
                  <a:lnTo>
                    <a:pt x="36" y="97"/>
                  </a:lnTo>
                  <a:lnTo>
                    <a:pt x="42" y="103"/>
                  </a:lnTo>
                  <a:lnTo>
                    <a:pt x="47" y="110"/>
                  </a:lnTo>
                  <a:lnTo>
                    <a:pt x="53" y="115"/>
                  </a:lnTo>
                  <a:lnTo>
                    <a:pt x="58" y="121"/>
                  </a:lnTo>
                  <a:lnTo>
                    <a:pt x="61" y="125"/>
                  </a:lnTo>
                  <a:lnTo>
                    <a:pt x="65" y="128"/>
                  </a:lnTo>
                  <a:lnTo>
                    <a:pt x="65" y="122"/>
                  </a:lnTo>
                  <a:lnTo>
                    <a:pt x="62" y="110"/>
                  </a:lnTo>
                  <a:lnTo>
                    <a:pt x="58" y="94"/>
                  </a:lnTo>
                  <a:lnTo>
                    <a:pt x="53" y="76"/>
                  </a:lnTo>
                  <a:lnTo>
                    <a:pt x="47" y="61"/>
                  </a:lnTo>
                  <a:lnTo>
                    <a:pt x="44" y="50"/>
                  </a:lnTo>
                  <a:lnTo>
                    <a:pt x="43" y="45"/>
                  </a:lnTo>
                  <a:lnTo>
                    <a:pt x="72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 flipH="1">
              <a:off x="6291617" y="6018987"/>
              <a:ext cx="429565" cy="314170"/>
            </a:xfrm>
            <a:custGeom>
              <a:avLst/>
              <a:gdLst>
                <a:gd name="T0" fmla="*/ 0 w 267"/>
                <a:gd name="T1" fmla="*/ 21 h 204"/>
                <a:gd name="T2" fmla="*/ 5 w 267"/>
                <a:gd name="T3" fmla="*/ 26 h 204"/>
                <a:gd name="T4" fmla="*/ 19 w 267"/>
                <a:gd name="T5" fmla="*/ 37 h 204"/>
                <a:gd name="T6" fmla="*/ 36 w 267"/>
                <a:gd name="T7" fmla="*/ 54 h 204"/>
                <a:gd name="T8" fmla="*/ 58 w 267"/>
                <a:gd name="T9" fmla="*/ 74 h 204"/>
                <a:gd name="T10" fmla="*/ 79 w 267"/>
                <a:gd name="T11" fmla="*/ 95 h 204"/>
                <a:gd name="T12" fmla="*/ 97 w 267"/>
                <a:gd name="T13" fmla="*/ 114 h 204"/>
                <a:gd name="T14" fmla="*/ 111 w 267"/>
                <a:gd name="T15" fmla="*/ 129 h 204"/>
                <a:gd name="T16" fmla="*/ 117 w 267"/>
                <a:gd name="T17" fmla="*/ 137 h 204"/>
                <a:gd name="T18" fmla="*/ 119 w 267"/>
                <a:gd name="T19" fmla="*/ 143 h 204"/>
                <a:gd name="T20" fmla="*/ 122 w 267"/>
                <a:gd name="T21" fmla="*/ 150 h 204"/>
                <a:gd name="T22" fmla="*/ 128 w 267"/>
                <a:gd name="T23" fmla="*/ 157 h 204"/>
                <a:gd name="T24" fmla="*/ 134 w 267"/>
                <a:gd name="T25" fmla="*/ 164 h 204"/>
                <a:gd name="T26" fmla="*/ 141 w 267"/>
                <a:gd name="T27" fmla="*/ 171 h 204"/>
                <a:gd name="T28" fmla="*/ 147 w 267"/>
                <a:gd name="T29" fmla="*/ 178 h 204"/>
                <a:gd name="T30" fmla="*/ 152 w 267"/>
                <a:gd name="T31" fmla="*/ 183 h 204"/>
                <a:gd name="T32" fmla="*/ 157 w 267"/>
                <a:gd name="T33" fmla="*/ 188 h 204"/>
                <a:gd name="T34" fmla="*/ 162 w 267"/>
                <a:gd name="T35" fmla="*/ 192 h 204"/>
                <a:gd name="T36" fmla="*/ 168 w 267"/>
                <a:gd name="T37" fmla="*/ 195 h 204"/>
                <a:gd name="T38" fmla="*/ 175 w 267"/>
                <a:gd name="T39" fmla="*/ 197 h 204"/>
                <a:gd name="T40" fmla="*/ 183 w 267"/>
                <a:gd name="T41" fmla="*/ 200 h 204"/>
                <a:gd name="T42" fmla="*/ 191 w 267"/>
                <a:gd name="T43" fmla="*/ 202 h 204"/>
                <a:gd name="T44" fmla="*/ 200 w 267"/>
                <a:gd name="T45" fmla="*/ 203 h 204"/>
                <a:gd name="T46" fmla="*/ 206 w 267"/>
                <a:gd name="T47" fmla="*/ 204 h 204"/>
                <a:gd name="T48" fmla="*/ 212 w 267"/>
                <a:gd name="T49" fmla="*/ 204 h 204"/>
                <a:gd name="T50" fmla="*/ 219 w 267"/>
                <a:gd name="T51" fmla="*/ 203 h 204"/>
                <a:gd name="T52" fmla="*/ 227 w 267"/>
                <a:gd name="T53" fmla="*/ 202 h 204"/>
                <a:gd name="T54" fmla="*/ 235 w 267"/>
                <a:gd name="T55" fmla="*/ 200 h 204"/>
                <a:gd name="T56" fmla="*/ 246 w 267"/>
                <a:gd name="T57" fmla="*/ 196 h 204"/>
                <a:gd name="T58" fmla="*/ 254 w 267"/>
                <a:gd name="T59" fmla="*/ 193 h 204"/>
                <a:gd name="T60" fmla="*/ 261 w 267"/>
                <a:gd name="T61" fmla="*/ 190 h 204"/>
                <a:gd name="T62" fmla="*/ 265 w 267"/>
                <a:gd name="T63" fmla="*/ 189 h 204"/>
                <a:gd name="T64" fmla="*/ 267 w 267"/>
                <a:gd name="T65" fmla="*/ 188 h 204"/>
                <a:gd name="T66" fmla="*/ 200 w 267"/>
                <a:gd name="T67" fmla="*/ 172 h 204"/>
                <a:gd name="T68" fmla="*/ 157 w 267"/>
                <a:gd name="T69" fmla="*/ 143 h 204"/>
                <a:gd name="T70" fmla="*/ 153 w 267"/>
                <a:gd name="T71" fmla="*/ 139 h 204"/>
                <a:gd name="T72" fmla="*/ 143 w 267"/>
                <a:gd name="T73" fmla="*/ 125 h 204"/>
                <a:gd name="T74" fmla="*/ 127 w 267"/>
                <a:gd name="T75" fmla="*/ 105 h 204"/>
                <a:gd name="T76" fmla="*/ 110 w 267"/>
                <a:gd name="T77" fmla="*/ 83 h 204"/>
                <a:gd name="T78" fmla="*/ 90 w 267"/>
                <a:gd name="T79" fmla="*/ 60 h 204"/>
                <a:gd name="T80" fmla="*/ 72 w 267"/>
                <a:gd name="T81" fmla="*/ 38 h 204"/>
                <a:gd name="T82" fmla="*/ 57 w 267"/>
                <a:gd name="T83" fmla="*/ 22 h 204"/>
                <a:gd name="T84" fmla="*/ 45 w 267"/>
                <a:gd name="T85" fmla="*/ 13 h 204"/>
                <a:gd name="T86" fmla="*/ 28 w 267"/>
                <a:gd name="T87" fmla="*/ 4 h 204"/>
                <a:gd name="T88" fmla="*/ 16 w 267"/>
                <a:gd name="T89" fmla="*/ 0 h 204"/>
                <a:gd name="T90" fmla="*/ 7 w 267"/>
                <a:gd name="T91" fmla="*/ 1 h 204"/>
                <a:gd name="T92" fmla="*/ 3 w 267"/>
                <a:gd name="T93" fmla="*/ 5 h 204"/>
                <a:gd name="T94" fmla="*/ 0 w 267"/>
                <a:gd name="T95" fmla="*/ 10 h 204"/>
                <a:gd name="T96" fmla="*/ 0 w 267"/>
                <a:gd name="T97" fmla="*/ 15 h 204"/>
                <a:gd name="T98" fmla="*/ 0 w 267"/>
                <a:gd name="T99" fmla="*/ 20 h 204"/>
                <a:gd name="T100" fmla="*/ 0 w 267"/>
                <a:gd name="T101" fmla="*/ 2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7" h="204">
                  <a:moveTo>
                    <a:pt x="0" y="21"/>
                  </a:moveTo>
                  <a:lnTo>
                    <a:pt x="5" y="26"/>
                  </a:lnTo>
                  <a:lnTo>
                    <a:pt x="19" y="37"/>
                  </a:lnTo>
                  <a:lnTo>
                    <a:pt x="36" y="54"/>
                  </a:lnTo>
                  <a:lnTo>
                    <a:pt x="58" y="74"/>
                  </a:lnTo>
                  <a:lnTo>
                    <a:pt x="79" y="95"/>
                  </a:lnTo>
                  <a:lnTo>
                    <a:pt x="97" y="114"/>
                  </a:lnTo>
                  <a:lnTo>
                    <a:pt x="111" y="129"/>
                  </a:lnTo>
                  <a:lnTo>
                    <a:pt x="117" y="137"/>
                  </a:lnTo>
                  <a:lnTo>
                    <a:pt x="119" y="143"/>
                  </a:lnTo>
                  <a:lnTo>
                    <a:pt x="122" y="150"/>
                  </a:lnTo>
                  <a:lnTo>
                    <a:pt x="128" y="157"/>
                  </a:lnTo>
                  <a:lnTo>
                    <a:pt x="134" y="164"/>
                  </a:lnTo>
                  <a:lnTo>
                    <a:pt x="141" y="171"/>
                  </a:lnTo>
                  <a:lnTo>
                    <a:pt x="147" y="178"/>
                  </a:lnTo>
                  <a:lnTo>
                    <a:pt x="152" y="183"/>
                  </a:lnTo>
                  <a:lnTo>
                    <a:pt x="157" y="188"/>
                  </a:lnTo>
                  <a:lnTo>
                    <a:pt x="162" y="192"/>
                  </a:lnTo>
                  <a:lnTo>
                    <a:pt x="168" y="195"/>
                  </a:lnTo>
                  <a:lnTo>
                    <a:pt x="175" y="197"/>
                  </a:lnTo>
                  <a:lnTo>
                    <a:pt x="183" y="200"/>
                  </a:lnTo>
                  <a:lnTo>
                    <a:pt x="191" y="202"/>
                  </a:lnTo>
                  <a:lnTo>
                    <a:pt x="200" y="203"/>
                  </a:lnTo>
                  <a:lnTo>
                    <a:pt x="206" y="204"/>
                  </a:lnTo>
                  <a:lnTo>
                    <a:pt x="212" y="204"/>
                  </a:lnTo>
                  <a:lnTo>
                    <a:pt x="219" y="203"/>
                  </a:lnTo>
                  <a:lnTo>
                    <a:pt x="227" y="202"/>
                  </a:lnTo>
                  <a:lnTo>
                    <a:pt x="235" y="200"/>
                  </a:lnTo>
                  <a:lnTo>
                    <a:pt x="246" y="196"/>
                  </a:lnTo>
                  <a:lnTo>
                    <a:pt x="254" y="193"/>
                  </a:lnTo>
                  <a:lnTo>
                    <a:pt x="261" y="190"/>
                  </a:lnTo>
                  <a:lnTo>
                    <a:pt x="265" y="189"/>
                  </a:lnTo>
                  <a:lnTo>
                    <a:pt x="267" y="188"/>
                  </a:lnTo>
                  <a:lnTo>
                    <a:pt x="200" y="172"/>
                  </a:lnTo>
                  <a:lnTo>
                    <a:pt x="157" y="143"/>
                  </a:lnTo>
                  <a:lnTo>
                    <a:pt x="153" y="139"/>
                  </a:lnTo>
                  <a:lnTo>
                    <a:pt x="143" y="125"/>
                  </a:lnTo>
                  <a:lnTo>
                    <a:pt x="127" y="105"/>
                  </a:lnTo>
                  <a:lnTo>
                    <a:pt x="110" y="83"/>
                  </a:lnTo>
                  <a:lnTo>
                    <a:pt x="90" y="60"/>
                  </a:lnTo>
                  <a:lnTo>
                    <a:pt x="72" y="38"/>
                  </a:lnTo>
                  <a:lnTo>
                    <a:pt x="57" y="22"/>
                  </a:lnTo>
                  <a:lnTo>
                    <a:pt x="45" y="13"/>
                  </a:lnTo>
                  <a:lnTo>
                    <a:pt x="28" y="4"/>
                  </a:lnTo>
                  <a:lnTo>
                    <a:pt x="16" y="0"/>
                  </a:lnTo>
                  <a:lnTo>
                    <a:pt x="7" y="1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 flipH="1">
              <a:off x="7108757" y="3317741"/>
              <a:ext cx="319751" cy="258728"/>
            </a:xfrm>
            <a:custGeom>
              <a:avLst/>
              <a:gdLst>
                <a:gd name="T0" fmla="*/ 0 w 199"/>
                <a:gd name="T1" fmla="*/ 34 h 167"/>
                <a:gd name="T2" fmla="*/ 5 w 199"/>
                <a:gd name="T3" fmla="*/ 54 h 167"/>
                <a:gd name="T4" fmla="*/ 13 w 199"/>
                <a:gd name="T5" fmla="*/ 66 h 167"/>
                <a:gd name="T6" fmla="*/ 25 w 199"/>
                <a:gd name="T7" fmla="*/ 70 h 167"/>
                <a:gd name="T8" fmla="*/ 38 w 199"/>
                <a:gd name="T9" fmla="*/ 75 h 167"/>
                <a:gd name="T10" fmla="*/ 47 w 199"/>
                <a:gd name="T11" fmla="*/ 82 h 167"/>
                <a:gd name="T12" fmla="*/ 53 w 199"/>
                <a:gd name="T13" fmla="*/ 93 h 167"/>
                <a:gd name="T14" fmla="*/ 57 w 199"/>
                <a:gd name="T15" fmla="*/ 110 h 167"/>
                <a:gd name="T16" fmla="*/ 71 w 199"/>
                <a:gd name="T17" fmla="*/ 126 h 167"/>
                <a:gd name="T18" fmla="*/ 85 w 199"/>
                <a:gd name="T19" fmla="*/ 136 h 167"/>
                <a:gd name="T20" fmla="*/ 97 w 199"/>
                <a:gd name="T21" fmla="*/ 145 h 167"/>
                <a:gd name="T22" fmla="*/ 108 w 199"/>
                <a:gd name="T23" fmla="*/ 153 h 167"/>
                <a:gd name="T24" fmla="*/ 115 w 199"/>
                <a:gd name="T25" fmla="*/ 159 h 167"/>
                <a:gd name="T26" fmla="*/ 127 w 199"/>
                <a:gd name="T27" fmla="*/ 164 h 167"/>
                <a:gd name="T28" fmla="*/ 142 w 199"/>
                <a:gd name="T29" fmla="*/ 166 h 167"/>
                <a:gd name="T30" fmla="*/ 155 w 199"/>
                <a:gd name="T31" fmla="*/ 167 h 167"/>
                <a:gd name="T32" fmla="*/ 163 w 199"/>
                <a:gd name="T33" fmla="*/ 166 h 167"/>
                <a:gd name="T34" fmla="*/ 175 w 199"/>
                <a:gd name="T35" fmla="*/ 163 h 167"/>
                <a:gd name="T36" fmla="*/ 188 w 199"/>
                <a:gd name="T37" fmla="*/ 156 h 167"/>
                <a:gd name="T38" fmla="*/ 198 w 199"/>
                <a:gd name="T39" fmla="*/ 152 h 167"/>
                <a:gd name="T40" fmla="*/ 199 w 199"/>
                <a:gd name="T41" fmla="*/ 138 h 167"/>
                <a:gd name="T42" fmla="*/ 127 w 199"/>
                <a:gd name="T43" fmla="*/ 129 h 167"/>
                <a:gd name="T44" fmla="*/ 116 w 199"/>
                <a:gd name="T45" fmla="*/ 120 h 167"/>
                <a:gd name="T46" fmla="*/ 99 w 199"/>
                <a:gd name="T47" fmla="*/ 106 h 167"/>
                <a:gd name="T48" fmla="*/ 85 w 199"/>
                <a:gd name="T49" fmla="*/ 95 h 167"/>
                <a:gd name="T50" fmla="*/ 77 w 199"/>
                <a:gd name="T51" fmla="*/ 81 h 167"/>
                <a:gd name="T52" fmla="*/ 58 w 199"/>
                <a:gd name="T53" fmla="*/ 60 h 167"/>
                <a:gd name="T54" fmla="*/ 51 w 199"/>
                <a:gd name="T55" fmla="*/ 54 h 167"/>
                <a:gd name="T56" fmla="*/ 32 w 199"/>
                <a:gd name="T57" fmla="*/ 50 h 167"/>
                <a:gd name="T58" fmla="*/ 20 w 199"/>
                <a:gd name="T59" fmla="*/ 36 h 167"/>
                <a:gd name="T60" fmla="*/ 23 w 199"/>
                <a:gd name="T61" fmla="*/ 7 h 167"/>
                <a:gd name="T62" fmla="*/ 0 w 199"/>
                <a:gd name="T63" fmla="*/ 2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67">
                  <a:moveTo>
                    <a:pt x="0" y="29"/>
                  </a:moveTo>
                  <a:lnTo>
                    <a:pt x="0" y="34"/>
                  </a:lnTo>
                  <a:lnTo>
                    <a:pt x="2" y="43"/>
                  </a:lnTo>
                  <a:lnTo>
                    <a:pt x="5" y="54"/>
                  </a:lnTo>
                  <a:lnTo>
                    <a:pt x="10" y="63"/>
                  </a:lnTo>
                  <a:lnTo>
                    <a:pt x="13" y="66"/>
                  </a:lnTo>
                  <a:lnTo>
                    <a:pt x="19" y="69"/>
                  </a:lnTo>
                  <a:lnTo>
                    <a:pt x="25" y="70"/>
                  </a:lnTo>
                  <a:lnTo>
                    <a:pt x="31" y="73"/>
                  </a:lnTo>
                  <a:lnTo>
                    <a:pt x="38" y="75"/>
                  </a:lnTo>
                  <a:lnTo>
                    <a:pt x="42" y="78"/>
                  </a:lnTo>
                  <a:lnTo>
                    <a:pt x="47" y="82"/>
                  </a:lnTo>
                  <a:lnTo>
                    <a:pt x="50" y="85"/>
                  </a:lnTo>
                  <a:lnTo>
                    <a:pt x="53" y="93"/>
                  </a:lnTo>
                  <a:lnTo>
                    <a:pt x="54" y="100"/>
                  </a:lnTo>
                  <a:lnTo>
                    <a:pt x="57" y="110"/>
                  </a:lnTo>
                  <a:lnTo>
                    <a:pt x="65" y="120"/>
                  </a:lnTo>
                  <a:lnTo>
                    <a:pt x="71" y="126"/>
                  </a:lnTo>
                  <a:lnTo>
                    <a:pt x="78" y="130"/>
                  </a:lnTo>
                  <a:lnTo>
                    <a:pt x="85" y="136"/>
                  </a:lnTo>
                  <a:lnTo>
                    <a:pt x="92" y="141"/>
                  </a:lnTo>
                  <a:lnTo>
                    <a:pt x="97" y="145"/>
                  </a:lnTo>
                  <a:lnTo>
                    <a:pt x="103" y="150"/>
                  </a:lnTo>
                  <a:lnTo>
                    <a:pt x="108" y="153"/>
                  </a:lnTo>
                  <a:lnTo>
                    <a:pt x="111" y="157"/>
                  </a:lnTo>
                  <a:lnTo>
                    <a:pt x="115" y="159"/>
                  </a:lnTo>
                  <a:lnTo>
                    <a:pt x="120" y="161"/>
                  </a:lnTo>
                  <a:lnTo>
                    <a:pt x="127" y="164"/>
                  </a:lnTo>
                  <a:lnTo>
                    <a:pt x="135" y="165"/>
                  </a:lnTo>
                  <a:lnTo>
                    <a:pt x="142" y="166"/>
                  </a:lnTo>
                  <a:lnTo>
                    <a:pt x="149" y="167"/>
                  </a:lnTo>
                  <a:lnTo>
                    <a:pt x="155" y="167"/>
                  </a:lnTo>
                  <a:lnTo>
                    <a:pt x="159" y="167"/>
                  </a:lnTo>
                  <a:lnTo>
                    <a:pt x="163" y="166"/>
                  </a:lnTo>
                  <a:lnTo>
                    <a:pt x="168" y="165"/>
                  </a:lnTo>
                  <a:lnTo>
                    <a:pt x="175" y="163"/>
                  </a:lnTo>
                  <a:lnTo>
                    <a:pt x="182" y="159"/>
                  </a:lnTo>
                  <a:lnTo>
                    <a:pt x="188" y="156"/>
                  </a:lnTo>
                  <a:lnTo>
                    <a:pt x="194" y="153"/>
                  </a:lnTo>
                  <a:lnTo>
                    <a:pt x="198" y="152"/>
                  </a:lnTo>
                  <a:lnTo>
                    <a:pt x="199" y="151"/>
                  </a:lnTo>
                  <a:lnTo>
                    <a:pt x="199" y="138"/>
                  </a:lnTo>
                  <a:lnTo>
                    <a:pt x="130" y="130"/>
                  </a:lnTo>
                  <a:lnTo>
                    <a:pt x="127" y="129"/>
                  </a:lnTo>
                  <a:lnTo>
                    <a:pt x="123" y="126"/>
                  </a:lnTo>
                  <a:lnTo>
                    <a:pt x="116" y="120"/>
                  </a:lnTo>
                  <a:lnTo>
                    <a:pt x="107" y="113"/>
                  </a:lnTo>
                  <a:lnTo>
                    <a:pt x="99" y="106"/>
                  </a:lnTo>
                  <a:lnTo>
                    <a:pt x="91" y="99"/>
                  </a:lnTo>
                  <a:lnTo>
                    <a:pt x="85" y="95"/>
                  </a:lnTo>
                  <a:lnTo>
                    <a:pt x="81" y="90"/>
                  </a:lnTo>
                  <a:lnTo>
                    <a:pt x="77" y="81"/>
                  </a:lnTo>
                  <a:lnTo>
                    <a:pt x="68" y="69"/>
                  </a:lnTo>
                  <a:lnTo>
                    <a:pt x="58" y="60"/>
                  </a:lnTo>
                  <a:lnTo>
                    <a:pt x="55" y="55"/>
                  </a:lnTo>
                  <a:lnTo>
                    <a:pt x="51" y="54"/>
                  </a:lnTo>
                  <a:lnTo>
                    <a:pt x="42" y="52"/>
                  </a:lnTo>
                  <a:lnTo>
                    <a:pt x="32" y="50"/>
                  </a:lnTo>
                  <a:lnTo>
                    <a:pt x="24" y="45"/>
                  </a:lnTo>
                  <a:lnTo>
                    <a:pt x="20" y="36"/>
                  </a:lnTo>
                  <a:lnTo>
                    <a:pt x="20" y="21"/>
                  </a:lnTo>
                  <a:lnTo>
                    <a:pt x="23" y="7"/>
                  </a:lnTo>
                  <a:lnTo>
                    <a:pt x="24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 flipH="1">
              <a:off x="7425278" y="3111376"/>
              <a:ext cx="87206" cy="289529"/>
            </a:xfrm>
            <a:custGeom>
              <a:avLst/>
              <a:gdLst>
                <a:gd name="T0" fmla="*/ 16 w 53"/>
                <a:gd name="T1" fmla="*/ 21 h 188"/>
                <a:gd name="T2" fmla="*/ 14 w 53"/>
                <a:gd name="T3" fmla="*/ 26 h 188"/>
                <a:gd name="T4" fmla="*/ 7 w 53"/>
                <a:gd name="T5" fmla="*/ 35 h 188"/>
                <a:gd name="T6" fmla="*/ 1 w 53"/>
                <a:gd name="T7" fmla="*/ 46 h 188"/>
                <a:gd name="T8" fmla="*/ 0 w 53"/>
                <a:gd name="T9" fmla="*/ 56 h 188"/>
                <a:gd name="T10" fmla="*/ 2 w 53"/>
                <a:gd name="T11" fmla="*/ 64 h 188"/>
                <a:gd name="T12" fmla="*/ 6 w 53"/>
                <a:gd name="T13" fmla="*/ 72 h 188"/>
                <a:gd name="T14" fmla="*/ 9 w 53"/>
                <a:gd name="T15" fmla="*/ 79 h 188"/>
                <a:gd name="T16" fmla="*/ 10 w 53"/>
                <a:gd name="T17" fmla="*/ 82 h 188"/>
                <a:gd name="T18" fmla="*/ 2 w 53"/>
                <a:gd name="T19" fmla="*/ 109 h 188"/>
                <a:gd name="T20" fmla="*/ 14 w 53"/>
                <a:gd name="T21" fmla="*/ 156 h 188"/>
                <a:gd name="T22" fmla="*/ 45 w 53"/>
                <a:gd name="T23" fmla="*/ 188 h 188"/>
                <a:gd name="T24" fmla="*/ 37 w 53"/>
                <a:gd name="T25" fmla="*/ 129 h 188"/>
                <a:gd name="T26" fmla="*/ 36 w 53"/>
                <a:gd name="T27" fmla="*/ 122 h 188"/>
                <a:gd name="T28" fmla="*/ 33 w 53"/>
                <a:gd name="T29" fmla="*/ 106 h 188"/>
                <a:gd name="T30" fmla="*/ 33 w 53"/>
                <a:gd name="T31" fmla="*/ 89 h 188"/>
                <a:gd name="T32" fmla="*/ 37 w 53"/>
                <a:gd name="T33" fmla="*/ 80 h 188"/>
                <a:gd name="T34" fmla="*/ 40 w 53"/>
                <a:gd name="T35" fmla="*/ 72 h 188"/>
                <a:gd name="T36" fmla="*/ 39 w 53"/>
                <a:gd name="T37" fmla="*/ 60 h 188"/>
                <a:gd name="T38" fmla="*/ 36 w 53"/>
                <a:gd name="T39" fmla="*/ 50 h 188"/>
                <a:gd name="T40" fmla="*/ 34 w 53"/>
                <a:gd name="T41" fmla="*/ 45 h 188"/>
                <a:gd name="T42" fmla="*/ 53 w 53"/>
                <a:gd name="T43" fmla="*/ 0 h 188"/>
                <a:gd name="T44" fmla="*/ 16 w 53"/>
                <a:gd name="T45" fmla="*/ 2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188">
                  <a:moveTo>
                    <a:pt x="16" y="21"/>
                  </a:moveTo>
                  <a:lnTo>
                    <a:pt x="14" y="26"/>
                  </a:lnTo>
                  <a:lnTo>
                    <a:pt x="7" y="35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9" y="79"/>
                  </a:lnTo>
                  <a:lnTo>
                    <a:pt x="10" y="82"/>
                  </a:lnTo>
                  <a:lnTo>
                    <a:pt x="2" y="109"/>
                  </a:lnTo>
                  <a:lnTo>
                    <a:pt x="14" y="156"/>
                  </a:lnTo>
                  <a:lnTo>
                    <a:pt x="45" y="188"/>
                  </a:lnTo>
                  <a:lnTo>
                    <a:pt x="37" y="129"/>
                  </a:lnTo>
                  <a:lnTo>
                    <a:pt x="36" y="122"/>
                  </a:lnTo>
                  <a:lnTo>
                    <a:pt x="33" y="106"/>
                  </a:lnTo>
                  <a:lnTo>
                    <a:pt x="33" y="89"/>
                  </a:lnTo>
                  <a:lnTo>
                    <a:pt x="37" y="80"/>
                  </a:lnTo>
                  <a:lnTo>
                    <a:pt x="40" y="72"/>
                  </a:lnTo>
                  <a:lnTo>
                    <a:pt x="39" y="60"/>
                  </a:lnTo>
                  <a:lnTo>
                    <a:pt x="36" y="50"/>
                  </a:lnTo>
                  <a:lnTo>
                    <a:pt x="34" y="45"/>
                  </a:lnTo>
                  <a:lnTo>
                    <a:pt x="53" y="0"/>
                  </a:lnTo>
                  <a:lnTo>
                    <a:pt x="1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 flipH="1">
              <a:off x="6840683" y="3025133"/>
              <a:ext cx="1301611" cy="831626"/>
            </a:xfrm>
            <a:custGeom>
              <a:avLst/>
              <a:gdLst>
                <a:gd name="T0" fmla="*/ 788 w 807"/>
                <a:gd name="T1" fmla="*/ 293 h 540"/>
                <a:gd name="T2" fmla="*/ 789 w 807"/>
                <a:gd name="T3" fmla="*/ 164 h 540"/>
                <a:gd name="T4" fmla="*/ 686 w 807"/>
                <a:gd name="T5" fmla="*/ 19 h 540"/>
                <a:gd name="T6" fmla="*/ 605 w 807"/>
                <a:gd name="T7" fmla="*/ 0 h 540"/>
                <a:gd name="T8" fmla="*/ 527 w 807"/>
                <a:gd name="T9" fmla="*/ 22 h 540"/>
                <a:gd name="T10" fmla="*/ 516 w 807"/>
                <a:gd name="T11" fmla="*/ 37 h 540"/>
                <a:gd name="T12" fmla="*/ 624 w 807"/>
                <a:gd name="T13" fmla="*/ 23 h 540"/>
                <a:gd name="T14" fmla="*/ 742 w 807"/>
                <a:gd name="T15" fmla="*/ 99 h 540"/>
                <a:gd name="T16" fmla="*/ 777 w 807"/>
                <a:gd name="T17" fmla="*/ 241 h 540"/>
                <a:gd name="T18" fmla="*/ 715 w 807"/>
                <a:gd name="T19" fmla="*/ 331 h 540"/>
                <a:gd name="T20" fmla="*/ 652 w 807"/>
                <a:gd name="T21" fmla="*/ 335 h 540"/>
                <a:gd name="T22" fmla="*/ 632 w 807"/>
                <a:gd name="T23" fmla="*/ 333 h 540"/>
                <a:gd name="T24" fmla="*/ 587 w 807"/>
                <a:gd name="T25" fmla="*/ 346 h 540"/>
                <a:gd name="T26" fmla="*/ 521 w 807"/>
                <a:gd name="T27" fmla="*/ 304 h 540"/>
                <a:gd name="T28" fmla="*/ 498 w 807"/>
                <a:gd name="T29" fmla="*/ 266 h 540"/>
                <a:gd name="T30" fmla="*/ 476 w 807"/>
                <a:gd name="T31" fmla="*/ 260 h 540"/>
                <a:gd name="T32" fmla="*/ 447 w 807"/>
                <a:gd name="T33" fmla="*/ 221 h 540"/>
                <a:gd name="T34" fmla="*/ 488 w 807"/>
                <a:gd name="T35" fmla="*/ 207 h 540"/>
                <a:gd name="T36" fmla="*/ 496 w 807"/>
                <a:gd name="T37" fmla="*/ 159 h 540"/>
                <a:gd name="T38" fmla="*/ 468 w 807"/>
                <a:gd name="T39" fmla="*/ 81 h 540"/>
                <a:gd name="T40" fmla="*/ 452 w 807"/>
                <a:gd name="T41" fmla="*/ 122 h 540"/>
                <a:gd name="T42" fmla="*/ 484 w 807"/>
                <a:gd name="T43" fmla="*/ 172 h 540"/>
                <a:gd name="T44" fmla="*/ 459 w 807"/>
                <a:gd name="T45" fmla="*/ 182 h 540"/>
                <a:gd name="T46" fmla="*/ 412 w 807"/>
                <a:gd name="T47" fmla="*/ 212 h 540"/>
                <a:gd name="T48" fmla="*/ 409 w 807"/>
                <a:gd name="T49" fmla="*/ 134 h 540"/>
                <a:gd name="T50" fmla="*/ 406 w 807"/>
                <a:gd name="T51" fmla="*/ 93 h 540"/>
                <a:gd name="T52" fmla="*/ 455 w 807"/>
                <a:gd name="T53" fmla="*/ 47 h 540"/>
                <a:gd name="T54" fmla="*/ 398 w 807"/>
                <a:gd name="T55" fmla="*/ 74 h 540"/>
                <a:gd name="T56" fmla="*/ 377 w 807"/>
                <a:gd name="T57" fmla="*/ 153 h 540"/>
                <a:gd name="T58" fmla="*/ 390 w 807"/>
                <a:gd name="T59" fmla="*/ 201 h 540"/>
                <a:gd name="T60" fmla="*/ 414 w 807"/>
                <a:gd name="T61" fmla="*/ 249 h 540"/>
                <a:gd name="T62" fmla="*/ 452 w 807"/>
                <a:gd name="T63" fmla="*/ 271 h 540"/>
                <a:gd name="T64" fmla="*/ 377 w 807"/>
                <a:gd name="T65" fmla="*/ 289 h 540"/>
                <a:gd name="T66" fmla="*/ 257 w 807"/>
                <a:gd name="T67" fmla="*/ 324 h 540"/>
                <a:gd name="T68" fmla="*/ 200 w 807"/>
                <a:gd name="T69" fmla="*/ 341 h 540"/>
                <a:gd name="T70" fmla="*/ 72 w 807"/>
                <a:gd name="T71" fmla="*/ 393 h 540"/>
                <a:gd name="T72" fmla="*/ 3 w 807"/>
                <a:gd name="T73" fmla="*/ 471 h 540"/>
                <a:gd name="T74" fmla="*/ 26 w 807"/>
                <a:gd name="T75" fmla="*/ 533 h 540"/>
                <a:gd name="T76" fmla="*/ 71 w 807"/>
                <a:gd name="T77" fmla="*/ 538 h 540"/>
                <a:gd name="T78" fmla="*/ 33 w 807"/>
                <a:gd name="T79" fmla="*/ 520 h 540"/>
                <a:gd name="T80" fmla="*/ 30 w 807"/>
                <a:gd name="T81" fmla="*/ 450 h 540"/>
                <a:gd name="T82" fmla="*/ 50 w 807"/>
                <a:gd name="T83" fmla="*/ 457 h 540"/>
                <a:gd name="T84" fmla="*/ 80 w 807"/>
                <a:gd name="T85" fmla="*/ 518 h 540"/>
                <a:gd name="T86" fmla="*/ 110 w 807"/>
                <a:gd name="T87" fmla="*/ 403 h 540"/>
                <a:gd name="T88" fmla="*/ 273 w 807"/>
                <a:gd name="T89" fmla="*/ 340 h 540"/>
                <a:gd name="T90" fmla="*/ 446 w 807"/>
                <a:gd name="T91" fmla="*/ 290 h 540"/>
                <a:gd name="T92" fmla="*/ 486 w 807"/>
                <a:gd name="T93" fmla="*/ 283 h 540"/>
                <a:gd name="T94" fmla="*/ 565 w 807"/>
                <a:gd name="T95" fmla="*/ 361 h 540"/>
                <a:gd name="T96" fmla="*/ 642 w 807"/>
                <a:gd name="T97" fmla="*/ 353 h 540"/>
                <a:gd name="T98" fmla="*/ 702 w 807"/>
                <a:gd name="T99" fmla="*/ 354 h 540"/>
                <a:gd name="T100" fmla="*/ 736 w 807"/>
                <a:gd name="T101" fmla="*/ 340 h 540"/>
                <a:gd name="T102" fmla="*/ 779 w 807"/>
                <a:gd name="T103" fmla="*/ 417 h 540"/>
                <a:gd name="T104" fmla="*/ 774 w 807"/>
                <a:gd name="T105" fmla="*/ 475 h 540"/>
                <a:gd name="T106" fmla="*/ 804 w 807"/>
                <a:gd name="T107" fmla="*/ 491 h 540"/>
                <a:gd name="T108" fmla="*/ 768 w 807"/>
                <a:gd name="T109" fmla="*/ 35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7" h="540">
                  <a:moveTo>
                    <a:pt x="753" y="327"/>
                  </a:moveTo>
                  <a:lnTo>
                    <a:pt x="762" y="321"/>
                  </a:lnTo>
                  <a:lnTo>
                    <a:pt x="770" y="315"/>
                  </a:lnTo>
                  <a:lnTo>
                    <a:pt x="777" y="308"/>
                  </a:lnTo>
                  <a:lnTo>
                    <a:pt x="782" y="301"/>
                  </a:lnTo>
                  <a:lnTo>
                    <a:pt x="788" y="293"/>
                  </a:lnTo>
                  <a:lnTo>
                    <a:pt x="793" y="285"/>
                  </a:lnTo>
                  <a:lnTo>
                    <a:pt x="795" y="274"/>
                  </a:lnTo>
                  <a:lnTo>
                    <a:pt x="797" y="264"/>
                  </a:lnTo>
                  <a:lnTo>
                    <a:pt x="799" y="232"/>
                  </a:lnTo>
                  <a:lnTo>
                    <a:pt x="796" y="198"/>
                  </a:lnTo>
                  <a:lnTo>
                    <a:pt x="789" y="164"/>
                  </a:lnTo>
                  <a:lnTo>
                    <a:pt x="779" y="130"/>
                  </a:lnTo>
                  <a:lnTo>
                    <a:pt x="765" y="99"/>
                  </a:lnTo>
                  <a:lnTo>
                    <a:pt x="747" y="70"/>
                  </a:lnTo>
                  <a:lnTo>
                    <a:pt x="725" y="46"/>
                  </a:lnTo>
                  <a:lnTo>
                    <a:pt x="700" y="27"/>
                  </a:lnTo>
                  <a:lnTo>
                    <a:pt x="686" y="19"/>
                  </a:lnTo>
                  <a:lnTo>
                    <a:pt x="673" y="13"/>
                  </a:lnTo>
                  <a:lnTo>
                    <a:pt x="659" y="7"/>
                  </a:lnTo>
                  <a:lnTo>
                    <a:pt x="645" y="4"/>
                  </a:lnTo>
                  <a:lnTo>
                    <a:pt x="633" y="1"/>
                  </a:lnTo>
                  <a:lnTo>
                    <a:pt x="619" y="0"/>
                  </a:lnTo>
                  <a:lnTo>
                    <a:pt x="605" y="0"/>
                  </a:lnTo>
                  <a:lnTo>
                    <a:pt x="592" y="1"/>
                  </a:lnTo>
                  <a:lnTo>
                    <a:pt x="579" y="4"/>
                  </a:lnTo>
                  <a:lnTo>
                    <a:pt x="566" y="7"/>
                  </a:lnTo>
                  <a:lnTo>
                    <a:pt x="553" y="10"/>
                  </a:lnTo>
                  <a:lnTo>
                    <a:pt x="539" y="16"/>
                  </a:lnTo>
                  <a:lnTo>
                    <a:pt x="527" y="22"/>
                  </a:lnTo>
                  <a:lnTo>
                    <a:pt x="514" y="29"/>
                  </a:lnTo>
                  <a:lnTo>
                    <a:pt x="503" y="37"/>
                  </a:lnTo>
                  <a:lnTo>
                    <a:pt x="490" y="45"/>
                  </a:lnTo>
                  <a:lnTo>
                    <a:pt x="493" y="44"/>
                  </a:lnTo>
                  <a:lnTo>
                    <a:pt x="503" y="40"/>
                  </a:lnTo>
                  <a:lnTo>
                    <a:pt x="516" y="37"/>
                  </a:lnTo>
                  <a:lnTo>
                    <a:pt x="533" y="32"/>
                  </a:lnTo>
                  <a:lnTo>
                    <a:pt x="551" y="28"/>
                  </a:lnTo>
                  <a:lnTo>
                    <a:pt x="568" y="23"/>
                  </a:lnTo>
                  <a:lnTo>
                    <a:pt x="586" y="21"/>
                  </a:lnTo>
                  <a:lnTo>
                    <a:pt x="599" y="21"/>
                  </a:lnTo>
                  <a:lnTo>
                    <a:pt x="624" y="23"/>
                  </a:lnTo>
                  <a:lnTo>
                    <a:pt x="647" y="29"/>
                  </a:lnTo>
                  <a:lnTo>
                    <a:pt x="670" y="37"/>
                  </a:lnTo>
                  <a:lnTo>
                    <a:pt x="692" y="48"/>
                  </a:lnTo>
                  <a:lnTo>
                    <a:pt x="711" y="62"/>
                  </a:lnTo>
                  <a:lnTo>
                    <a:pt x="728" y="80"/>
                  </a:lnTo>
                  <a:lnTo>
                    <a:pt x="742" y="99"/>
                  </a:lnTo>
                  <a:lnTo>
                    <a:pt x="754" y="122"/>
                  </a:lnTo>
                  <a:lnTo>
                    <a:pt x="763" y="146"/>
                  </a:lnTo>
                  <a:lnTo>
                    <a:pt x="771" y="171"/>
                  </a:lnTo>
                  <a:lnTo>
                    <a:pt x="776" y="195"/>
                  </a:lnTo>
                  <a:lnTo>
                    <a:pt x="778" y="218"/>
                  </a:lnTo>
                  <a:lnTo>
                    <a:pt x="777" y="241"/>
                  </a:lnTo>
                  <a:lnTo>
                    <a:pt x="771" y="264"/>
                  </a:lnTo>
                  <a:lnTo>
                    <a:pt x="761" y="286"/>
                  </a:lnTo>
                  <a:lnTo>
                    <a:pt x="746" y="308"/>
                  </a:lnTo>
                  <a:lnTo>
                    <a:pt x="735" y="317"/>
                  </a:lnTo>
                  <a:lnTo>
                    <a:pt x="725" y="325"/>
                  </a:lnTo>
                  <a:lnTo>
                    <a:pt x="715" y="331"/>
                  </a:lnTo>
                  <a:lnTo>
                    <a:pt x="703" y="335"/>
                  </a:lnTo>
                  <a:lnTo>
                    <a:pt x="692" y="339"/>
                  </a:lnTo>
                  <a:lnTo>
                    <a:pt x="681" y="340"/>
                  </a:lnTo>
                  <a:lnTo>
                    <a:pt x="670" y="340"/>
                  </a:lnTo>
                  <a:lnTo>
                    <a:pt x="659" y="339"/>
                  </a:lnTo>
                  <a:lnTo>
                    <a:pt x="652" y="335"/>
                  </a:lnTo>
                  <a:lnTo>
                    <a:pt x="647" y="331"/>
                  </a:lnTo>
                  <a:lnTo>
                    <a:pt x="643" y="328"/>
                  </a:lnTo>
                  <a:lnTo>
                    <a:pt x="640" y="326"/>
                  </a:lnTo>
                  <a:lnTo>
                    <a:pt x="639" y="327"/>
                  </a:lnTo>
                  <a:lnTo>
                    <a:pt x="636" y="330"/>
                  </a:lnTo>
                  <a:lnTo>
                    <a:pt x="632" y="333"/>
                  </a:lnTo>
                  <a:lnTo>
                    <a:pt x="626" y="336"/>
                  </a:lnTo>
                  <a:lnTo>
                    <a:pt x="619" y="341"/>
                  </a:lnTo>
                  <a:lnTo>
                    <a:pt x="612" y="344"/>
                  </a:lnTo>
                  <a:lnTo>
                    <a:pt x="604" y="347"/>
                  </a:lnTo>
                  <a:lnTo>
                    <a:pt x="597" y="347"/>
                  </a:lnTo>
                  <a:lnTo>
                    <a:pt x="587" y="346"/>
                  </a:lnTo>
                  <a:lnTo>
                    <a:pt x="576" y="343"/>
                  </a:lnTo>
                  <a:lnTo>
                    <a:pt x="565" y="339"/>
                  </a:lnTo>
                  <a:lnTo>
                    <a:pt x="552" y="333"/>
                  </a:lnTo>
                  <a:lnTo>
                    <a:pt x="541" y="326"/>
                  </a:lnTo>
                  <a:lnTo>
                    <a:pt x="530" y="316"/>
                  </a:lnTo>
                  <a:lnTo>
                    <a:pt x="521" y="304"/>
                  </a:lnTo>
                  <a:lnTo>
                    <a:pt x="513" y="289"/>
                  </a:lnTo>
                  <a:lnTo>
                    <a:pt x="510" y="282"/>
                  </a:lnTo>
                  <a:lnTo>
                    <a:pt x="506" y="277"/>
                  </a:lnTo>
                  <a:lnTo>
                    <a:pt x="501" y="272"/>
                  </a:lnTo>
                  <a:lnTo>
                    <a:pt x="497" y="268"/>
                  </a:lnTo>
                  <a:lnTo>
                    <a:pt x="498" y="266"/>
                  </a:lnTo>
                  <a:lnTo>
                    <a:pt x="497" y="266"/>
                  </a:lnTo>
                  <a:lnTo>
                    <a:pt x="495" y="266"/>
                  </a:lnTo>
                  <a:lnTo>
                    <a:pt x="493" y="266"/>
                  </a:lnTo>
                  <a:lnTo>
                    <a:pt x="491" y="266"/>
                  </a:lnTo>
                  <a:lnTo>
                    <a:pt x="484" y="263"/>
                  </a:lnTo>
                  <a:lnTo>
                    <a:pt x="476" y="260"/>
                  </a:lnTo>
                  <a:lnTo>
                    <a:pt x="469" y="257"/>
                  </a:lnTo>
                  <a:lnTo>
                    <a:pt x="462" y="253"/>
                  </a:lnTo>
                  <a:lnTo>
                    <a:pt x="457" y="249"/>
                  </a:lnTo>
                  <a:lnTo>
                    <a:pt x="452" y="242"/>
                  </a:lnTo>
                  <a:lnTo>
                    <a:pt x="448" y="233"/>
                  </a:lnTo>
                  <a:lnTo>
                    <a:pt x="447" y="221"/>
                  </a:lnTo>
                  <a:lnTo>
                    <a:pt x="451" y="209"/>
                  </a:lnTo>
                  <a:lnTo>
                    <a:pt x="457" y="202"/>
                  </a:lnTo>
                  <a:lnTo>
                    <a:pt x="463" y="199"/>
                  </a:lnTo>
                  <a:lnTo>
                    <a:pt x="472" y="201"/>
                  </a:lnTo>
                  <a:lnTo>
                    <a:pt x="480" y="204"/>
                  </a:lnTo>
                  <a:lnTo>
                    <a:pt x="488" y="207"/>
                  </a:lnTo>
                  <a:lnTo>
                    <a:pt x="495" y="210"/>
                  </a:lnTo>
                  <a:lnTo>
                    <a:pt x="498" y="211"/>
                  </a:lnTo>
                  <a:lnTo>
                    <a:pt x="505" y="198"/>
                  </a:lnTo>
                  <a:lnTo>
                    <a:pt x="506" y="186"/>
                  </a:lnTo>
                  <a:lnTo>
                    <a:pt x="503" y="172"/>
                  </a:lnTo>
                  <a:lnTo>
                    <a:pt x="496" y="159"/>
                  </a:lnTo>
                  <a:lnTo>
                    <a:pt x="488" y="146"/>
                  </a:lnTo>
                  <a:lnTo>
                    <a:pt x="480" y="133"/>
                  </a:lnTo>
                  <a:lnTo>
                    <a:pt x="473" y="119"/>
                  </a:lnTo>
                  <a:lnTo>
                    <a:pt x="468" y="105"/>
                  </a:lnTo>
                  <a:lnTo>
                    <a:pt x="467" y="93"/>
                  </a:lnTo>
                  <a:lnTo>
                    <a:pt x="468" y="81"/>
                  </a:lnTo>
                  <a:lnTo>
                    <a:pt x="469" y="68"/>
                  </a:lnTo>
                  <a:lnTo>
                    <a:pt x="469" y="58"/>
                  </a:lnTo>
                  <a:lnTo>
                    <a:pt x="466" y="63"/>
                  </a:lnTo>
                  <a:lnTo>
                    <a:pt x="458" y="77"/>
                  </a:lnTo>
                  <a:lnTo>
                    <a:pt x="451" y="98"/>
                  </a:lnTo>
                  <a:lnTo>
                    <a:pt x="452" y="122"/>
                  </a:lnTo>
                  <a:lnTo>
                    <a:pt x="457" y="133"/>
                  </a:lnTo>
                  <a:lnTo>
                    <a:pt x="462" y="142"/>
                  </a:lnTo>
                  <a:lnTo>
                    <a:pt x="468" y="149"/>
                  </a:lnTo>
                  <a:lnTo>
                    <a:pt x="475" y="157"/>
                  </a:lnTo>
                  <a:lnTo>
                    <a:pt x="481" y="164"/>
                  </a:lnTo>
                  <a:lnTo>
                    <a:pt x="484" y="172"/>
                  </a:lnTo>
                  <a:lnTo>
                    <a:pt x="486" y="181"/>
                  </a:lnTo>
                  <a:lnTo>
                    <a:pt x="484" y="191"/>
                  </a:lnTo>
                  <a:lnTo>
                    <a:pt x="478" y="188"/>
                  </a:lnTo>
                  <a:lnTo>
                    <a:pt x="473" y="183"/>
                  </a:lnTo>
                  <a:lnTo>
                    <a:pt x="466" y="181"/>
                  </a:lnTo>
                  <a:lnTo>
                    <a:pt x="459" y="182"/>
                  </a:lnTo>
                  <a:lnTo>
                    <a:pt x="446" y="188"/>
                  </a:lnTo>
                  <a:lnTo>
                    <a:pt x="438" y="199"/>
                  </a:lnTo>
                  <a:lnTo>
                    <a:pt x="433" y="214"/>
                  </a:lnTo>
                  <a:lnTo>
                    <a:pt x="429" y="227"/>
                  </a:lnTo>
                  <a:lnTo>
                    <a:pt x="420" y="221"/>
                  </a:lnTo>
                  <a:lnTo>
                    <a:pt x="412" y="212"/>
                  </a:lnTo>
                  <a:lnTo>
                    <a:pt x="406" y="201"/>
                  </a:lnTo>
                  <a:lnTo>
                    <a:pt x="402" y="188"/>
                  </a:lnTo>
                  <a:lnTo>
                    <a:pt x="404" y="174"/>
                  </a:lnTo>
                  <a:lnTo>
                    <a:pt x="402" y="160"/>
                  </a:lnTo>
                  <a:lnTo>
                    <a:pt x="404" y="148"/>
                  </a:lnTo>
                  <a:lnTo>
                    <a:pt x="409" y="134"/>
                  </a:lnTo>
                  <a:lnTo>
                    <a:pt x="407" y="129"/>
                  </a:lnTo>
                  <a:lnTo>
                    <a:pt x="402" y="126"/>
                  </a:lnTo>
                  <a:lnTo>
                    <a:pt x="399" y="123"/>
                  </a:lnTo>
                  <a:lnTo>
                    <a:pt x="397" y="119"/>
                  </a:lnTo>
                  <a:lnTo>
                    <a:pt x="399" y="105"/>
                  </a:lnTo>
                  <a:lnTo>
                    <a:pt x="406" y="93"/>
                  </a:lnTo>
                  <a:lnTo>
                    <a:pt x="416" y="82"/>
                  </a:lnTo>
                  <a:lnTo>
                    <a:pt x="429" y="73"/>
                  </a:lnTo>
                  <a:lnTo>
                    <a:pt x="440" y="63"/>
                  </a:lnTo>
                  <a:lnTo>
                    <a:pt x="451" y="57"/>
                  </a:lnTo>
                  <a:lnTo>
                    <a:pt x="457" y="51"/>
                  </a:lnTo>
                  <a:lnTo>
                    <a:pt x="455" y="47"/>
                  </a:lnTo>
                  <a:lnTo>
                    <a:pt x="437" y="54"/>
                  </a:lnTo>
                  <a:lnTo>
                    <a:pt x="424" y="59"/>
                  </a:lnTo>
                  <a:lnTo>
                    <a:pt x="415" y="62"/>
                  </a:lnTo>
                  <a:lnTo>
                    <a:pt x="408" y="65"/>
                  </a:lnTo>
                  <a:lnTo>
                    <a:pt x="402" y="68"/>
                  </a:lnTo>
                  <a:lnTo>
                    <a:pt x="398" y="74"/>
                  </a:lnTo>
                  <a:lnTo>
                    <a:pt x="392" y="81"/>
                  </a:lnTo>
                  <a:lnTo>
                    <a:pt x="385" y="91"/>
                  </a:lnTo>
                  <a:lnTo>
                    <a:pt x="379" y="107"/>
                  </a:lnTo>
                  <a:lnTo>
                    <a:pt x="382" y="123"/>
                  </a:lnTo>
                  <a:lnTo>
                    <a:pt x="383" y="139"/>
                  </a:lnTo>
                  <a:lnTo>
                    <a:pt x="377" y="153"/>
                  </a:lnTo>
                  <a:lnTo>
                    <a:pt x="377" y="162"/>
                  </a:lnTo>
                  <a:lnTo>
                    <a:pt x="379" y="172"/>
                  </a:lnTo>
                  <a:lnTo>
                    <a:pt x="384" y="181"/>
                  </a:lnTo>
                  <a:lnTo>
                    <a:pt x="391" y="188"/>
                  </a:lnTo>
                  <a:lnTo>
                    <a:pt x="389" y="195"/>
                  </a:lnTo>
                  <a:lnTo>
                    <a:pt x="390" y="201"/>
                  </a:lnTo>
                  <a:lnTo>
                    <a:pt x="391" y="206"/>
                  </a:lnTo>
                  <a:lnTo>
                    <a:pt x="391" y="212"/>
                  </a:lnTo>
                  <a:lnTo>
                    <a:pt x="395" y="221"/>
                  </a:lnTo>
                  <a:lnTo>
                    <a:pt x="401" y="232"/>
                  </a:lnTo>
                  <a:lnTo>
                    <a:pt x="407" y="241"/>
                  </a:lnTo>
                  <a:lnTo>
                    <a:pt x="414" y="249"/>
                  </a:lnTo>
                  <a:lnTo>
                    <a:pt x="422" y="257"/>
                  </a:lnTo>
                  <a:lnTo>
                    <a:pt x="430" y="263"/>
                  </a:lnTo>
                  <a:lnTo>
                    <a:pt x="439" y="268"/>
                  </a:lnTo>
                  <a:lnTo>
                    <a:pt x="451" y="271"/>
                  </a:lnTo>
                  <a:lnTo>
                    <a:pt x="451" y="271"/>
                  </a:lnTo>
                  <a:lnTo>
                    <a:pt x="452" y="271"/>
                  </a:lnTo>
                  <a:lnTo>
                    <a:pt x="452" y="271"/>
                  </a:lnTo>
                  <a:lnTo>
                    <a:pt x="453" y="271"/>
                  </a:lnTo>
                  <a:lnTo>
                    <a:pt x="436" y="274"/>
                  </a:lnTo>
                  <a:lnTo>
                    <a:pt x="417" y="279"/>
                  </a:lnTo>
                  <a:lnTo>
                    <a:pt x="398" y="283"/>
                  </a:lnTo>
                  <a:lnTo>
                    <a:pt x="377" y="289"/>
                  </a:lnTo>
                  <a:lnTo>
                    <a:pt x="356" y="295"/>
                  </a:lnTo>
                  <a:lnTo>
                    <a:pt x="336" y="301"/>
                  </a:lnTo>
                  <a:lnTo>
                    <a:pt x="315" y="306"/>
                  </a:lnTo>
                  <a:lnTo>
                    <a:pt x="294" y="312"/>
                  </a:lnTo>
                  <a:lnTo>
                    <a:pt x="276" y="318"/>
                  </a:lnTo>
                  <a:lnTo>
                    <a:pt x="257" y="324"/>
                  </a:lnTo>
                  <a:lnTo>
                    <a:pt x="241" y="328"/>
                  </a:lnTo>
                  <a:lnTo>
                    <a:pt x="227" y="333"/>
                  </a:lnTo>
                  <a:lnTo>
                    <a:pt x="216" y="336"/>
                  </a:lnTo>
                  <a:lnTo>
                    <a:pt x="207" y="339"/>
                  </a:lnTo>
                  <a:lnTo>
                    <a:pt x="202" y="340"/>
                  </a:lnTo>
                  <a:lnTo>
                    <a:pt x="200" y="341"/>
                  </a:lnTo>
                  <a:lnTo>
                    <a:pt x="180" y="348"/>
                  </a:lnTo>
                  <a:lnTo>
                    <a:pt x="159" y="356"/>
                  </a:lnTo>
                  <a:lnTo>
                    <a:pt x="136" y="364"/>
                  </a:lnTo>
                  <a:lnTo>
                    <a:pt x="114" y="373"/>
                  </a:lnTo>
                  <a:lnTo>
                    <a:pt x="93" y="382"/>
                  </a:lnTo>
                  <a:lnTo>
                    <a:pt x="72" y="393"/>
                  </a:lnTo>
                  <a:lnTo>
                    <a:pt x="53" y="403"/>
                  </a:lnTo>
                  <a:lnTo>
                    <a:pt x="37" y="415"/>
                  </a:lnTo>
                  <a:lnTo>
                    <a:pt x="25" y="427"/>
                  </a:lnTo>
                  <a:lnTo>
                    <a:pt x="14" y="441"/>
                  </a:lnTo>
                  <a:lnTo>
                    <a:pt x="7" y="456"/>
                  </a:lnTo>
                  <a:lnTo>
                    <a:pt x="3" y="471"/>
                  </a:lnTo>
                  <a:lnTo>
                    <a:pt x="0" y="485"/>
                  </a:lnTo>
                  <a:lnTo>
                    <a:pt x="2" y="499"/>
                  </a:lnTo>
                  <a:lnTo>
                    <a:pt x="4" y="509"/>
                  </a:lnTo>
                  <a:lnTo>
                    <a:pt x="10" y="518"/>
                  </a:lnTo>
                  <a:lnTo>
                    <a:pt x="18" y="526"/>
                  </a:lnTo>
                  <a:lnTo>
                    <a:pt x="26" y="533"/>
                  </a:lnTo>
                  <a:lnTo>
                    <a:pt x="36" y="538"/>
                  </a:lnTo>
                  <a:lnTo>
                    <a:pt x="45" y="540"/>
                  </a:lnTo>
                  <a:lnTo>
                    <a:pt x="55" y="540"/>
                  </a:lnTo>
                  <a:lnTo>
                    <a:pt x="61" y="540"/>
                  </a:lnTo>
                  <a:lnTo>
                    <a:pt x="67" y="539"/>
                  </a:lnTo>
                  <a:lnTo>
                    <a:pt x="71" y="538"/>
                  </a:lnTo>
                  <a:lnTo>
                    <a:pt x="63" y="535"/>
                  </a:lnTo>
                  <a:lnTo>
                    <a:pt x="56" y="532"/>
                  </a:lnTo>
                  <a:lnTo>
                    <a:pt x="49" y="530"/>
                  </a:lnTo>
                  <a:lnTo>
                    <a:pt x="43" y="526"/>
                  </a:lnTo>
                  <a:lnTo>
                    <a:pt x="37" y="524"/>
                  </a:lnTo>
                  <a:lnTo>
                    <a:pt x="33" y="520"/>
                  </a:lnTo>
                  <a:lnTo>
                    <a:pt x="29" y="514"/>
                  </a:lnTo>
                  <a:lnTo>
                    <a:pt x="26" y="506"/>
                  </a:lnTo>
                  <a:lnTo>
                    <a:pt x="21" y="487"/>
                  </a:lnTo>
                  <a:lnTo>
                    <a:pt x="21" y="472"/>
                  </a:lnTo>
                  <a:lnTo>
                    <a:pt x="25" y="461"/>
                  </a:lnTo>
                  <a:lnTo>
                    <a:pt x="30" y="450"/>
                  </a:lnTo>
                  <a:lnTo>
                    <a:pt x="37" y="444"/>
                  </a:lnTo>
                  <a:lnTo>
                    <a:pt x="45" y="439"/>
                  </a:lnTo>
                  <a:lnTo>
                    <a:pt x="52" y="435"/>
                  </a:lnTo>
                  <a:lnTo>
                    <a:pt x="57" y="435"/>
                  </a:lnTo>
                  <a:lnTo>
                    <a:pt x="52" y="446"/>
                  </a:lnTo>
                  <a:lnTo>
                    <a:pt x="50" y="457"/>
                  </a:lnTo>
                  <a:lnTo>
                    <a:pt x="50" y="470"/>
                  </a:lnTo>
                  <a:lnTo>
                    <a:pt x="52" y="482"/>
                  </a:lnTo>
                  <a:lnTo>
                    <a:pt x="57" y="494"/>
                  </a:lnTo>
                  <a:lnTo>
                    <a:pt x="63" y="505"/>
                  </a:lnTo>
                  <a:lnTo>
                    <a:pt x="71" y="513"/>
                  </a:lnTo>
                  <a:lnTo>
                    <a:pt x="80" y="518"/>
                  </a:lnTo>
                  <a:lnTo>
                    <a:pt x="78" y="507"/>
                  </a:lnTo>
                  <a:lnTo>
                    <a:pt x="72" y="480"/>
                  </a:lnTo>
                  <a:lnTo>
                    <a:pt x="71" y="450"/>
                  </a:lnTo>
                  <a:lnTo>
                    <a:pt x="82" y="423"/>
                  </a:lnTo>
                  <a:lnTo>
                    <a:pt x="94" y="414"/>
                  </a:lnTo>
                  <a:lnTo>
                    <a:pt x="110" y="403"/>
                  </a:lnTo>
                  <a:lnTo>
                    <a:pt x="131" y="393"/>
                  </a:lnTo>
                  <a:lnTo>
                    <a:pt x="155" y="381"/>
                  </a:lnTo>
                  <a:lnTo>
                    <a:pt x="181" y="371"/>
                  </a:lnTo>
                  <a:lnTo>
                    <a:pt x="210" y="361"/>
                  </a:lnTo>
                  <a:lnTo>
                    <a:pt x="241" y="350"/>
                  </a:lnTo>
                  <a:lnTo>
                    <a:pt x="273" y="340"/>
                  </a:lnTo>
                  <a:lnTo>
                    <a:pt x="304" y="330"/>
                  </a:lnTo>
                  <a:lnTo>
                    <a:pt x="337" y="320"/>
                  </a:lnTo>
                  <a:lnTo>
                    <a:pt x="367" y="311"/>
                  </a:lnTo>
                  <a:lnTo>
                    <a:pt x="395" y="303"/>
                  </a:lnTo>
                  <a:lnTo>
                    <a:pt x="422" y="296"/>
                  </a:lnTo>
                  <a:lnTo>
                    <a:pt x="446" y="290"/>
                  </a:lnTo>
                  <a:lnTo>
                    <a:pt x="466" y="285"/>
                  </a:lnTo>
                  <a:lnTo>
                    <a:pt x="481" y="281"/>
                  </a:lnTo>
                  <a:lnTo>
                    <a:pt x="482" y="282"/>
                  </a:lnTo>
                  <a:lnTo>
                    <a:pt x="483" y="282"/>
                  </a:lnTo>
                  <a:lnTo>
                    <a:pt x="485" y="282"/>
                  </a:lnTo>
                  <a:lnTo>
                    <a:pt x="486" y="283"/>
                  </a:lnTo>
                  <a:lnTo>
                    <a:pt x="501" y="313"/>
                  </a:lnTo>
                  <a:lnTo>
                    <a:pt x="512" y="326"/>
                  </a:lnTo>
                  <a:lnTo>
                    <a:pt x="523" y="338"/>
                  </a:lnTo>
                  <a:lnTo>
                    <a:pt x="536" y="347"/>
                  </a:lnTo>
                  <a:lnTo>
                    <a:pt x="551" y="355"/>
                  </a:lnTo>
                  <a:lnTo>
                    <a:pt x="565" y="361"/>
                  </a:lnTo>
                  <a:lnTo>
                    <a:pt x="581" y="364"/>
                  </a:lnTo>
                  <a:lnTo>
                    <a:pt x="597" y="365"/>
                  </a:lnTo>
                  <a:lnTo>
                    <a:pt x="613" y="364"/>
                  </a:lnTo>
                  <a:lnTo>
                    <a:pt x="624" y="358"/>
                  </a:lnTo>
                  <a:lnTo>
                    <a:pt x="633" y="355"/>
                  </a:lnTo>
                  <a:lnTo>
                    <a:pt x="642" y="353"/>
                  </a:lnTo>
                  <a:lnTo>
                    <a:pt x="652" y="353"/>
                  </a:lnTo>
                  <a:lnTo>
                    <a:pt x="662" y="353"/>
                  </a:lnTo>
                  <a:lnTo>
                    <a:pt x="671" y="354"/>
                  </a:lnTo>
                  <a:lnTo>
                    <a:pt x="681" y="355"/>
                  </a:lnTo>
                  <a:lnTo>
                    <a:pt x="692" y="355"/>
                  </a:lnTo>
                  <a:lnTo>
                    <a:pt x="702" y="354"/>
                  </a:lnTo>
                  <a:lnTo>
                    <a:pt x="710" y="353"/>
                  </a:lnTo>
                  <a:lnTo>
                    <a:pt x="716" y="350"/>
                  </a:lnTo>
                  <a:lnTo>
                    <a:pt x="721" y="347"/>
                  </a:lnTo>
                  <a:lnTo>
                    <a:pt x="726" y="344"/>
                  </a:lnTo>
                  <a:lnTo>
                    <a:pt x="731" y="342"/>
                  </a:lnTo>
                  <a:lnTo>
                    <a:pt x="736" y="340"/>
                  </a:lnTo>
                  <a:lnTo>
                    <a:pt x="742" y="340"/>
                  </a:lnTo>
                  <a:lnTo>
                    <a:pt x="751" y="355"/>
                  </a:lnTo>
                  <a:lnTo>
                    <a:pt x="759" y="370"/>
                  </a:lnTo>
                  <a:lnTo>
                    <a:pt x="768" y="385"/>
                  </a:lnTo>
                  <a:lnTo>
                    <a:pt x="773" y="401"/>
                  </a:lnTo>
                  <a:lnTo>
                    <a:pt x="779" y="417"/>
                  </a:lnTo>
                  <a:lnTo>
                    <a:pt x="784" y="433"/>
                  </a:lnTo>
                  <a:lnTo>
                    <a:pt x="787" y="449"/>
                  </a:lnTo>
                  <a:lnTo>
                    <a:pt x="791" y="465"/>
                  </a:lnTo>
                  <a:lnTo>
                    <a:pt x="776" y="463"/>
                  </a:lnTo>
                  <a:lnTo>
                    <a:pt x="773" y="470"/>
                  </a:lnTo>
                  <a:lnTo>
                    <a:pt x="774" y="475"/>
                  </a:lnTo>
                  <a:lnTo>
                    <a:pt x="778" y="477"/>
                  </a:lnTo>
                  <a:lnTo>
                    <a:pt x="784" y="480"/>
                  </a:lnTo>
                  <a:lnTo>
                    <a:pt x="789" y="482"/>
                  </a:lnTo>
                  <a:lnTo>
                    <a:pt x="795" y="484"/>
                  </a:lnTo>
                  <a:lnTo>
                    <a:pt x="801" y="487"/>
                  </a:lnTo>
                  <a:lnTo>
                    <a:pt x="804" y="491"/>
                  </a:lnTo>
                  <a:lnTo>
                    <a:pt x="807" y="475"/>
                  </a:lnTo>
                  <a:lnTo>
                    <a:pt x="804" y="453"/>
                  </a:lnTo>
                  <a:lnTo>
                    <a:pt x="797" y="427"/>
                  </a:lnTo>
                  <a:lnTo>
                    <a:pt x="788" y="401"/>
                  </a:lnTo>
                  <a:lnTo>
                    <a:pt x="778" y="376"/>
                  </a:lnTo>
                  <a:lnTo>
                    <a:pt x="768" y="354"/>
                  </a:lnTo>
                  <a:lnTo>
                    <a:pt x="758" y="336"/>
                  </a:lnTo>
                  <a:lnTo>
                    <a:pt x="753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 flipH="1">
              <a:off x="6969875" y="3382424"/>
              <a:ext cx="93665" cy="86243"/>
            </a:xfrm>
            <a:custGeom>
              <a:avLst/>
              <a:gdLst>
                <a:gd name="T0" fmla="*/ 45 w 59"/>
                <a:gd name="T1" fmla="*/ 1 h 55"/>
                <a:gd name="T2" fmla="*/ 49 w 59"/>
                <a:gd name="T3" fmla="*/ 3 h 55"/>
                <a:gd name="T4" fmla="*/ 53 w 59"/>
                <a:gd name="T5" fmla="*/ 6 h 55"/>
                <a:gd name="T6" fmla="*/ 57 w 59"/>
                <a:gd name="T7" fmla="*/ 8 h 55"/>
                <a:gd name="T8" fmla="*/ 59 w 59"/>
                <a:gd name="T9" fmla="*/ 12 h 55"/>
                <a:gd name="T10" fmla="*/ 54 w 59"/>
                <a:gd name="T11" fmla="*/ 16 h 55"/>
                <a:gd name="T12" fmla="*/ 50 w 59"/>
                <a:gd name="T13" fmla="*/ 17 h 55"/>
                <a:gd name="T14" fmla="*/ 44 w 59"/>
                <a:gd name="T15" fmla="*/ 17 h 55"/>
                <a:gd name="T16" fmla="*/ 38 w 59"/>
                <a:gd name="T17" fmla="*/ 16 h 55"/>
                <a:gd name="T18" fmla="*/ 33 w 59"/>
                <a:gd name="T19" fmla="*/ 15 h 55"/>
                <a:gd name="T20" fmla="*/ 28 w 59"/>
                <a:gd name="T21" fmla="*/ 16 h 55"/>
                <a:gd name="T22" fmla="*/ 23 w 59"/>
                <a:gd name="T23" fmla="*/ 18 h 55"/>
                <a:gd name="T24" fmla="*/ 21 w 59"/>
                <a:gd name="T25" fmla="*/ 25 h 55"/>
                <a:gd name="T26" fmla="*/ 16 w 59"/>
                <a:gd name="T27" fmla="*/ 37 h 55"/>
                <a:gd name="T28" fmla="*/ 52 w 59"/>
                <a:gd name="T29" fmla="*/ 44 h 55"/>
                <a:gd name="T30" fmla="*/ 52 w 59"/>
                <a:gd name="T31" fmla="*/ 48 h 55"/>
                <a:gd name="T32" fmla="*/ 50 w 59"/>
                <a:gd name="T33" fmla="*/ 50 h 55"/>
                <a:gd name="T34" fmla="*/ 46 w 59"/>
                <a:gd name="T35" fmla="*/ 53 h 55"/>
                <a:gd name="T36" fmla="*/ 42 w 59"/>
                <a:gd name="T37" fmla="*/ 55 h 55"/>
                <a:gd name="T38" fmla="*/ 0 w 59"/>
                <a:gd name="T39" fmla="*/ 48 h 55"/>
                <a:gd name="T40" fmla="*/ 1 w 59"/>
                <a:gd name="T41" fmla="*/ 40 h 55"/>
                <a:gd name="T42" fmla="*/ 4 w 59"/>
                <a:gd name="T43" fmla="*/ 31 h 55"/>
                <a:gd name="T44" fmla="*/ 7 w 59"/>
                <a:gd name="T45" fmla="*/ 22 h 55"/>
                <a:gd name="T46" fmla="*/ 12 w 59"/>
                <a:gd name="T47" fmla="*/ 14 h 55"/>
                <a:gd name="T48" fmla="*/ 18 w 59"/>
                <a:gd name="T49" fmla="*/ 7 h 55"/>
                <a:gd name="T50" fmla="*/ 26 w 59"/>
                <a:gd name="T51" fmla="*/ 2 h 55"/>
                <a:gd name="T52" fmla="*/ 35 w 59"/>
                <a:gd name="T53" fmla="*/ 0 h 55"/>
                <a:gd name="T54" fmla="*/ 45 w 59"/>
                <a:gd name="T55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55">
                  <a:moveTo>
                    <a:pt x="45" y="1"/>
                  </a:moveTo>
                  <a:lnTo>
                    <a:pt x="49" y="3"/>
                  </a:lnTo>
                  <a:lnTo>
                    <a:pt x="53" y="6"/>
                  </a:lnTo>
                  <a:lnTo>
                    <a:pt x="57" y="8"/>
                  </a:lnTo>
                  <a:lnTo>
                    <a:pt x="59" y="12"/>
                  </a:lnTo>
                  <a:lnTo>
                    <a:pt x="54" y="16"/>
                  </a:lnTo>
                  <a:lnTo>
                    <a:pt x="50" y="17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3" y="15"/>
                  </a:lnTo>
                  <a:lnTo>
                    <a:pt x="28" y="16"/>
                  </a:lnTo>
                  <a:lnTo>
                    <a:pt x="23" y="18"/>
                  </a:lnTo>
                  <a:lnTo>
                    <a:pt x="21" y="25"/>
                  </a:lnTo>
                  <a:lnTo>
                    <a:pt x="16" y="37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3"/>
                  </a:lnTo>
                  <a:lnTo>
                    <a:pt x="42" y="55"/>
                  </a:lnTo>
                  <a:lnTo>
                    <a:pt x="0" y="48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5" y="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 flipH="1">
              <a:off x="6973106" y="3551829"/>
              <a:ext cx="723476" cy="1068795"/>
            </a:xfrm>
            <a:custGeom>
              <a:avLst/>
              <a:gdLst>
                <a:gd name="T0" fmla="*/ 236 w 449"/>
                <a:gd name="T1" fmla="*/ 8 h 694"/>
                <a:gd name="T2" fmla="*/ 225 w 449"/>
                <a:gd name="T3" fmla="*/ 26 h 694"/>
                <a:gd name="T4" fmla="*/ 312 w 449"/>
                <a:gd name="T5" fmla="*/ 197 h 694"/>
                <a:gd name="T6" fmla="*/ 320 w 449"/>
                <a:gd name="T7" fmla="*/ 181 h 694"/>
                <a:gd name="T8" fmla="*/ 330 w 449"/>
                <a:gd name="T9" fmla="*/ 164 h 694"/>
                <a:gd name="T10" fmla="*/ 348 w 449"/>
                <a:gd name="T11" fmla="*/ 151 h 694"/>
                <a:gd name="T12" fmla="*/ 372 w 449"/>
                <a:gd name="T13" fmla="*/ 146 h 694"/>
                <a:gd name="T14" fmla="*/ 352 w 449"/>
                <a:gd name="T15" fmla="*/ 164 h 694"/>
                <a:gd name="T16" fmla="*/ 333 w 449"/>
                <a:gd name="T17" fmla="*/ 189 h 694"/>
                <a:gd name="T18" fmla="*/ 318 w 449"/>
                <a:gd name="T19" fmla="*/ 216 h 694"/>
                <a:gd name="T20" fmla="*/ 307 w 449"/>
                <a:gd name="T21" fmla="*/ 240 h 694"/>
                <a:gd name="T22" fmla="*/ 288 w 449"/>
                <a:gd name="T23" fmla="*/ 193 h 694"/>
                <a:gd name="T24" fmla="*/ 265 w 449"/>
                <a:gd name="T25" fmla="*/ 145 h 694"/>
                <a:gd name="T26" fmla="*/ 239 w 449"/>
                <a:gd name="T27" fmla="*/ 100 h 694"/>
                <a:gd name="T28" fmla="*/ 210 w 449"/>
                <a:gd name="T29" fmla="*/ 60 h 694"/>
                <a:gd name="T30" fmla="*/ 167 w 449"/>
                <a:gd name="T31" fmla="*/ 102 h 694"/>
                <a:gd name="T32" fmla="*/ 121 w 449"/>
                <a:gd name="T33" fmla="*/ 153 h 694"/>
                <a:gd name="T34" fmla="*/ 79 w 449"/>
                <a:gd name="T35" fmla="*/ 217 h 694"/>
                <a:gd name="T36" fmla="*/ 48 w 449"/>
                <a:gd name="T37" fmla="*/ 292 h 694"/>
                <a:gd name="T38" fmla="*/ 41 w 449"/>
                <a:gd name="T39" fmla="*/ 331 h 694"/>
                <a:gd name="T40" fmla="*/ 33 w 449"/>
                <a:gd name="T41" fmla="*/ 426 h 694"/>
                <a:gd name="T42" fmla="*/ 47 w 449"/>
                <a:gd name="T43" fmla="*/ 545 h 694"/>
                <a:gd name="T44" fmla="*/ 105 w 449"/>
                <a:gd name="T45" fmla="*/ 652 h 694"/>
                <a:gd name="T46" fmla="*/ 138 w 449"/>
                <a:gd name="T47" fmla="*/ 668 h 694"/>
                <a:gd name="T48" fmla="*/ 177 w 449"/>
                <a:gd name="T49" fmla="*/ 662 h 694"/>
                <a:gd name="T50" fmla="*/ 214 w 449"/>
                <a:gd name="T51" fmla="*/ 646 h 694"/>
                <a:gd name="T52" fmla="*/ 240 w 449"/>
                <a:gd name="T53" fmla="*/ 629 h 694"/>
                <a:gd name="T54" fmla="*/ 307 w 449"/>
                <a:gd name="T55" fmla="*/ 603 h 694"/>
                <a:gd name="T56" fmla="*/ 350 w 449"/>
                <a:gd name="T57" fmla="*/ 586 h 694"/>
                <a:gd name="T58" fmla="*/ 372 w 449"/>
                <a:gd name="T59" fmla="*/ 580 h 694"/>
                <a:gd name="T60" fmla="*/ 379 w 449"/>
                <a:gd name="T61" fmla="*/ 577 h 694"/>
                <a:gd name="T62" fmla="*/ 404 w 449"/>
                <a:gd name="T63" fmla="*/ 569 h 694"/>
                <a:gd name="T64" fmla="*/ 427 w 449"/>
                <a:gd name="T65" fmla="*/ 569 h 694"/>
                <a:gd name="T66" fmla="*/ 443 w 449"/>
                <a:gd name="T67" fmla="*/ 571 h 694"/>
                <a:gd name="T68" fmla="*/ 449 w 449"/>
                <a:gd name="T69" fmla="*/ 576 h 694"/>
                <a:gd name="T70" fmla="*/ 444 w 449"/>
                <a:gd name="T71" fmla="*/ 577 h 694"/>
                <a:gd name="T72" fmla="*/ 429 w 449"/>
                <a:gd name="T73" fmla="*/ 581 h 694"/>
                <a:gd name="T74" fmla="*/ 407 w 449"/>
                <a:gd name="T75" fmla="*/ 586 h 694"/>
                <a:gd name="T76" fmla="*/ 381 w 449"/>
                <a:gd name="T77" fmla="*/ 594 h 694"/>
                <a:gd name="T78" fmla="*/ 349 w 449"/>
                <a:gd name="T79" fmla="*/ 606 h 694"/>
                <a:gd name="T80" fmla="*/ 315 w 449"/>
                <a:gd name="T81" fmla="*/ 620 h 694"/>
                <a:gd name="T82" fmla="*/ 282 w 449"/>
                <a:gd name="T83" fmla="*/ 636 h 694"/>
                <a:gd name="T84" fmla="*/ 250 w 449"/>
                <a:gd name="T85" fmla="*/ 656 h 694"/>
                <a:gd name="T86" fmla="*/ 213 w 449"/>
                <a:gd name="T87" fmla="*/ 676 h 694"/>
                <a:gd name="T88" fmla="*/ 174 w 449"/>
                <a:gd name="T89" fmla="*/ 690 h 694"/>
                <a:gd name="T90" fmla="*/ 136 w 449"/>
                <a:gd name="T91" fmla="*/ 694 h 694"/>
                <a:gd name="T92" fmla="*/ 103 w 449"/>
                <a:gd name="T93" fmla="*/ 682 h 694"/>
                <a:gd name="T94" fmla="*/ 54 w 449"/>
                <a:gd name="T95" fmla="*/ 631 h 694"/>
                <a:gd name="T96" fmla="*/ 22 w 449"/>
                <a:gd name="T97" fmla="*/ 569 h 694"/>
                <a:gd name="T98" fmla="*/ 4 w 449"/>
                <a:gd name="T99" fmla="*/ 502 h 694"/>
                <a:gd name="T100" fmla="*/ 0 w 449"/>
                <a:gd name="T101" fmla="*/ 436 h 694"/>
                <a:gd name="T102" fmla="*/ 3 w 449"/>
                <a:gd name="T103" fmla="*/ 386 h 694"/>
                <a:gd name="T104" fmla="*/ 11 w 449"/>
                <a:gd name="T105" fmla="*/ 328 h 694"/>
                <a:gd name="T106" fmla="*/ 27 w 449"/>
                <a:gd name="T107" fmla="*/ 269 h 694"/>
                <a:gd name="T108" fmla="*/ 52 w 449"/>
                <a:gd name="T109" fmla="*/ 211 h 694"/>
                <a:gd name="T110" fmla="*/ 92 w 449"/>
                <a:gd name="T111" fmla="*/ 150 h 694"/>
                <a:gd name="T112" fmla="*/ 140 w 449"/>
                <a:gd name="T113" fmla="*/ 93 h 694"/>
                <a:gd name="T114" fmla="*/ 183 w 449"/>
                <a:gd name="T115" fmla="*/ 50 h 694"/>
                <a:gd name="T116" fmla="*/ 208 w 449"/>
                <a:gd name="T117" fmla="*/ 26 h 694"/>
                <a:gd name="T118" fmla="*/ 222 w 449"/>
                <a:gd name="T119" fmla="*/ 6 h 694"/>
                <a:gd name="T120" fmla="*/ 242 w 449"/>
                <a:gd name="T121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9" h="694">
                  <a:moveTo>
                    <a:pt x="242" y="0"/>
                  </a:moveTo>
                  <a:lnTo>
                    <a:pt x="236" y="8"/>
                  </a:lnTo>
                  <a:lnTo>
                    <a:pt x="230" y="16"/>
                  </a:lnTo>
                  <a:lnTo>
                    <a:pt x="225" y="26"/>
                  </a:lnTo>
                  <a:lnTo>
                    <a:pt x="224" y="36"/>
                  </a:lnTo>
                  <a:lnTo>
                    <a:pt x="312" y="197"/>
                  </a:lnTo>
                  <a:lnTo>
                    <a:pt x="315" y="189"/>
                  </a:lnTo>
                  <a:lnTo>
                    <a:pt x="320" y="181"/>
                  </a:lnTo>
                  <a:lnTo>
                    <a:pt x="325" y="172"/>
                  </a:lnTo>
                  <a:lnTo>
                    <a:pt x="330" y="164"/>
                  </a:lnTo>
                  <a:lnTo>
                    <a:pt x="338" y="157"/>
                  </a:lnTo>
                  <a:lnTo>
                    <a:pt x="348" y="151"/>
                  </a:lnTo>
                  <a:lnTo>
                    <a:pt x="358" y="148"/>
                  </a:lnTo>
                  <a:lnTo>
                    <a:pt x="372" y="146"/>
                  </a:lnTo>
                  <a:lnTo>
                    <a:pt x="361" y="155"/>
                  </a:lnTo>
                  <a:lnTo>
                    <a:pt x="352" y="164"/>
                  </a:lnTo>
                  <a:lnTo>
                    <a:pt x="342" y="176"/>
                  </a:lnTo>
                  <a:lnTo>
                    <a:pt x="333" y="189"/>
                  </a:lnTo>
                  <a:lnTo>
                    <a:pt x="325" y="202"/>
                  </a:lnTo>
                  <a:lnTo>
                    <a:pt x="318" y="216"/>
                  </a:lnTo>
                  <a:lnTo>
                    <a:pt x="312" y="228"/>
                  </a:lnTo>
                  <a:lnTo>
                    <a:pt x="307" y="240"/>
                  </a:lnTo>
                  <a:lnTo>
                    <a:pt x="298" y="217"/>
                  </a:lnTo>
                  <a:lnTo>
                    <a:pt x="288" y="193"/>
                  </a:lnTo>
                  <a:lnTo>
                    <a:pt x="277" y="169"/>
                  </a:lnTo>
                  <a:lnTo>
                    <a:pt x="265" y="145"/>
                  </a:lnTo>
                  <a:lnTo>
                    <a:pt x="252" y="122"/>
                  </a:lnTo>
                  <a:lnTo>
                    <a:pt x="239" y="100"/>
                  </a:lnTo>
                  <a:lnTo>
                    <a:pt x="225" y="80"/>
                  </a:lnTo>
                  <a:lnTo>
                    <a:pt x="210" y="60"/>
                  </a:lnTo>
                  <a:lnTo>
                    <a:pt x="190" y="80"/>
                  </a:lnTo>
                  <a:lnTo>
                    <a:pt x="167" y="102"/>
                  </a:lnTo>
                  <a:lnTo>
                    <a:pt x="144" y="127"/>
                  </a:lnTo>
                  <a:lnTo>
                    <a:pt x="121" y="153"/>
                  </a:lnTo>
                  <a:lnTo>
                    <a:pt x="99" y="184"/>
                  </a:lnTo>
                  <a:lnTo>
                    <a:pt x="79" y="217"/>
                  </a:lnTo>
                  <a:lnTo>
                    <a:pt x="62" y="252"/>
                  </a:lnTo>
                  <a:lnTo>
                    <a:pt x="48" y="292"/>
                  </a:lnTo>
                  <a:lnTo>
                    <a:pt x="46" y="302"/>
                  </a:lnTo>
                  <a:lnTo>
                    <a:pt x="41" y="331"/>
                  </a:lnTo>
                  <a:lnTo>
                    <a:pt x="35" y="373"/>
                  </a:lnTo>
                  <a:lnTo>
                    <a:pt x="33" y="426"/>
                  </a:lnTo>
                  <a:lnTo>
                    <a:pt x="37" y="485"/>
                  </a:lnTo>
                  <a:lnTo>
                    <a:pt x="47" y="545"/>
                  </a:lnTo>
                  <a:lnTo>
                    <a:pt x="69" y="601"/>
                  </a:lnTo>
                  <a:lnTo>
                    <a:pt x="105" y="652"/>
                  </a:lnTo>
                  <a:lnTo>
                    <a:pt x="121" y="664"/>
                  </a:lnTo>
                  <a:lnTo>
                    <a:pt x="138" y="668"/>
                  </a:lnTo>
                  <a:lnTo>
                    <a:pt x="157" y="667"/>
                  </a:lnTo>
                  <a:lnTo>
                    <a:pt x="177" y="662"/>
                  </a:lnTo>
                  <a:lnTo>
                    <a:pt x="196" y="656"/>
                  </a:lnTo>
                  <a:lnTo>
                    <a:pt x="214" y="646"/>
                  </a:lnTo>
                  <a:lnTo>
                    <a:pt x="229" y="637"/>
                  </a:lnTo>
                  <a:lnTo>
                    <a:pt x="240" y="629"/>
                  </a:lnTo>
                  <a:lnTo>
                    <a:pt x="277" y="614"/>
                  </a:lnTo>
                  <a:lnTo>
                    <a:pt x="307" y="603"/>
                  </a:lnTo>
                  <a:lnTo>
                    <a:pt x="330" y="593"/>
                  </a:lnTo>
                  <a:lnTo>
                    <a:pt x="350" y="586"/>
                  </a:lnTo>
                  <a:lnTo>
                    <a:pt x="363" y="582"/>
                  </a:lnTo>
                  <a:lnTo>
                    <a:pt x="372" y="580"/>
                  </a:lnTo>
                  <a:lnTo>
                    <a:pt x="377" y="577"/>
                  </a:lnTo>
                  <a:lnTo>
                    <a:pt x="379" y="577"/>
                  </a:lnTo>
                  <a:lnTo>
                    <a:pt x="391" y="573"/>
                  </a:lnTo>
                  <a:lnTo>
                    <a:pt x="404" y="569"/>
                  </a:lnTo>
                  <a:lnTo>
                    <a:pt x="417" y="568"/>
                  </a:lnTo>
                  <a:lnTo>
                    <a:pt x="427" y="569"/>
                  </a:lnTo>
                  <a:lnTo>
                    <a:pt x="436" y="570"/>
                  </a:lnTo>
                  <a:lnTo>
                    <a:pt x="443" y="571"/>
                  </a:lnTo>
                  <a:lnTo>
                    <a:pt x="448" y="574"/>
                  </a:lnTo>
                  <a:lnTo>
                    <a:pt x="449" y="576"/>
                  </a:lnTo>
                  <a:lnTo>
                    <a:pt x="448" y="576"/>
                  </a:lnTo>
                  <a:lnTo>
                    <a:pt x="444" y="577"/>
                  </a:lnTo>
                  <a:lnTo>
                    <a:pt x="437" y="578"/>
                  </a:lnTo>
                  <a:lnTo>
                    <a:pt x="429" y="581"/>
                  </a:lnTo>
                  <a:lnTo>
                    <a:pt x="419" y="583"/>
                  </a:lnTo>
                  <a:lnTo>
                    <a:pt x="407" y="586"/>
                  </a:lnTo>
                  <a:lnTo>
                    <a:pt x="395" y="590"/>
                  </a:lnTo>
                  <a:lnTo>
                    <a:pt x="381" y="594"/>
                  </a:lnTo>
                  <a:lnTo>
                    <a:pt x="365" y="600"/>
                  </a:lnTo>
                  <a:lnTo>
                    <a:pt x="349" y="606"/>
                  </a:lnTo>
                  <a:lnTo>
                    <a:pt x="333" y="612"/>
                  </a:lnTo>
                  <a:lnTo>
                    <a:pt x="315" y="620"/>
                  </a:lnTo>
                  <a:lnTo>
                    <a:pt x="299" y="627"/>
                  </a:lnTo>
                  <a:lnTo>
                    <a:pt x="282" y="636"/>
                  </a:lnTo>
                  <a:lnTo>
                    <a:pt x="266" y="645"/>
                  </a:lnTo>
                  <a:lnTo>
                    <a:pt x="250" y="656"/>
                  </a:lnTo>
                  <a:lnTo>
                    <a:pt x="231" y="666"/>
                  </a:lnTo>
                  <a:lnTo>
                    <a:pt x="213" y="676"/>
                  </a:lnTo>
                  <a:lnTo>
                    <a:pt x="193" y="684"/>
                  </a:lnTo>
                  <a:lnTo>
                    <a:pt x="174" y="690"/>
                  </a:lnTo>
                  <a:lnTo>
                    <a:pt x="154" y="694"/>
                  </a:lnTo>
                  <a:lnTo>
                    <a:pt x="136" y="694"/>
                  </a:lnTo>
                  <a:lnTo>
                    <a:pt x="118" y="690"/>
                  </a:lnTo>
                  <a:lnTo>
                    <a:pt x="103" y="682"/>
                  </a:lnTo>
                  <a:lnTo>
                    <a:pt x="76" y="659"/>
                  </a:lnTo>
                  <a:lnTo>
                    <a:pt x="54" y="631"/>
                  </a:lnTo>
                  <a:lnTo>
                    <a:pt x="35" y="601"/>
                  </a:lnTo>
                  <a:lnTo>
                    <a:pt x="22" y="569"/>
                  </a:lnTo>
                  <a:lnTo>
                    <a:pt x="11" y="536"/>
                  </a:lnTo>
                  <a:lnTo>
                    <a:pt x="4" y="502"/>
                  </a:lnTo>
                  <a:lnTo>
                    <a:pt x="1" y="468"/>
                  </a:lnTo>
                  <a:lnTo>
                    <a:pt x="0" y="436"/>
                  </a:lnTo>
                  <a:lnTo>
                    <a:pt x="1" y="413"/>
                  </a:lnTo>
                  <a:lnTo>
                    <a:pt x="3" y="386"/>
                  </a:lnTo>
                  <a:lnTo>
                    <a:pt x="7" y="357"/>
                  </a:lnTo>
                  <a:lnTo>
                    <a:pt x="11" y="328"/>
                  </a:lnTo>
                  <a:lnTo>
                    <a:pt x="18" y="298"/>
                  </a:lnTo>
                  <a:lnTo>
                    <a:pt x="27" y="269"/>
                  </a:lnTo>
                  <a:lnTo>
                    <a:pt x="38" y="239"/>
                  </a:lnTo>
                  <a:lnTo>
                    <a:pt x="52" y="211"/>
                  </a:lnTo>
                  <a:lnTo>
                    <a:pt x="70" y="180"/>
                  </a:lnTo>
                  <a:lnTo>
                    <a:pt x="92" y="150"/>
                  </a:lnTo>
                  <a:lnTo>
                    <a:pt x="115" y="120"/>
                  </a:lnTo>
                  <a:lnTo>
                    <a:pt x="140" y="93"/>
                  </a:lnTo>
                  <a:lnTo>
                    <a:pt x="163" y="69"/>
                  </a:lnTo>
                  <a:lnTo>
                    <a:pt x="183" y="50"/>
                  </a:lnTo>
                  <a:lnTo>
                    <a:pt x="199" y="35"/>
                  </a:lnTo>
                  <a:lnTo>
                    <a:pt x="208" y="26"/>
                  </a:lnTo>
                  <a:lnTo>
                    <a:pt x="214" y="15"/>
                  </a:lnTo>
                  <a:lnTo>
                    <a:pt x="222" y="6"/>
                  </a:lnTo>
                  <a:lnTo>
                    <a:pt x="231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 flipH="1">
              <a:off x="6821304" y="3579551"/>
              <a:ext cx="461863" cy="656062"/>
            </a:xfrm>
            <a:custGeom>
              <a:avLst/>
              <a:gdLst>
                <a:gd name="T0" fmla="*/ 44 w 287"/>
                <a:gd name="T1" fmla="*/ 45 h 426"/>
                <a:gd name="T2" fmla="*/ 64 w 287"/>
                <a:gd name="T3" fmla="*/ 55 h 426"/>
                <a:gd name="T4" fmla="*/ 82 w 287"/>
                <a:gd name="T5" fmla="*/ 64 h 426"/>
                <a:gd name="T6" fmla="*/ 101 w 287"/>
                <a:gd name="T7" fmla="*/ 72 h 426"/>
                <a:gd name="T8" fmla="*/ 118 w 287"/>
                <a:gd name="T9" fmla="*/ 79 h 426"/>
                <a:gd name="T10" fmla="*/ 135 w 287"/>
                <a:gd name="T11" fmla="*/ 87 h 426"/>
                <a:gd name="T12" fmla="*/ 150 w 287"/>
                <a:gd name="T13" fmla="*/ 98 h 426"/>
                <a:gd name="T14" fmla="*/ 164 w 287"/>
                <a:gd name="T15" fmla="*/ 110 h 426"/>
                <a:gd name="T16" fmla="*/ 177 w 287"/>
                <a:gd name="T17" fmla="*/ 126 h 426"/>
                <a:gd name="T18" fmla="*/ 187 w 287"/>
                <a:gd name="T19" fmla="*/ 115 h 426"/>
                <a:gd name="T20" fmla="*/ 195 w 287"/>
                <a:gd name="T21" fmla="*/ 101 h 426"/>
                <a:gd name="T22" fmla="*/ 202 w 287"/>
                <a:gd name="T23" fmla="*/ 86 h 426"/>
                <a:gd name="T24" fmla="*/ 209 w 287"/>
                <a:gd name="T25" fmla="*/ 72 h 426"/>
                <a:gd name="T26" fmla="*/ 213 w 287"/>
                <a:gd name="T27" fmla="*/ 48 h 426"/>
                <a:gd name="T28" fmla="*/ 215 w 287"/>
                <a:gd name="T29" fmla="*/ 25 h 426"/>
                <a:gd name="T30" fmla="*/ 213 w 287"/>
                <a:gd name="T31" fmla="*/ 7 h 426"/>
                <a:gd name="T32" fmla="*/ 212 w 287"/>
                <a:gd name="T33" fmla="*/ 0 h 426"/>
                <a:gd name="T34" fmla="*/ 222 w 287"/>
                <a:gd name="T35" fmla="*/ 17 h 426"/>
                <a:gd name="T36" fmla="*/ 225 w 287"/>
                <a:gd name="T37" fmla="*/ 36 h 426"/>
                <a:gd name="T38" fmla="*/ 225 w 287"/>
                <a:gd name="T39" fmla="*/ 56 h 426"/>
                <a:gd name="T40" fmla="*/ 222 w 287"/>
                <a:gd name="T41" fmla="*/ 77 h 426"/>
                <a:gd name="T42" fmla="*/ 215 w 287"/>
                <a:gd name="T43" fmla="*/ 96 h 426"/>
                <a:gd name="T44" fmla="*/ 207 w 287"/>
                <a:gd name="T45" fmla="*/ 116 h 426"/>
                <a:gd name="T46" fmla="*/ 197 w 287"/>
                <a:gd name="T47" fmla="*/ 134 h 426"/>
                <a:gd name="T48" fmla="*/ 188 w 287"/>
                <a:gd name="T49" fmla="*/ 150 h 426"/>
                <a:gd name="T50" fmla="*/ 177 w 287"/>
                <a:gd name="T51" fmla="*/ 184 h 426"/>
                <a:gd name="T52" fmla="*/ 182 w 287"/>
                <a:gd name="T53" fmla="*/ 216 h 426"/>
                <a:gd name="T54" fmla="*/ 200 w 287"/>
                <a:gd name="T55" fmla="*/ 248 h 426"/>
                <a:gd name="T56" fmla="*/ 225 w 287"/>
                <a:gd name="T57" fmla="*/ 281 h 426"/>
                <a:gd name="T58" fmla="*/ 250 w 287"/>
                <a:gd name="T59" fmla="*/ 314 h 426"/>
                <a:gd name="T60" fmla="*/ 273 w 287"/>
                <a:gd name="T61" fmla="*/ 349 h 426"/>
                <a:gd name="T62" fmla="*/ 287 w 287"/>
                <a:gd name="T63" fmla="*/ 385 h 426"/>
                <a:gd name="T64" fmla="*/ 286 w 287"/>
                <a:gd name="T65" fmla="*/ 426 h 426"/>
                <a:gd name="T66" fmla="*/ 283 w 287"/>
                <a:gd name="T67" fmla="*/ 423 h 426"/>
                <a:gd name="T68" fmla="*/ 280 w 287"/>
                <a:gd name="T69" fmla="*/ 414 h 426"/>
                <a:gd name="T70" fmla="*/ 277 w 287"/>
                <a:gd name="T71" fmla="*/ 404 h 426"/>
                <a:gd name="T72" fmla="*/ 275 w 287"/>
                <a:gd name="T73" fmla="*/ 394 h 426"/>
                <a:gd name="T74" fmla="*/ 264 w 287"/>
                <a:gd name="T75" fmla="*/ 361 h 426"/>
                <a:gd name="T76" fmla="*/ 247 w 287"/>
                <a:gd name="T77" fmla="*/ 332 h 426"/>
                <a:gd name="T78" fmla="*/ 224 w 287"/>
                <a:gd name="T79" fmla="*/ 306 h 426"/>
                <a:gd name="T80" fmla="*/ 201 w 287"/>
                <a:gd name="T81" fmla="*/ 281 h 426"/>
                <a:gd name="T82" fmla="*/ 179 w 287"/>
                <a:gd name="T83" fmla="*/ 255 h 426"/>
                <a:gd name="T84" fmla="*/ 163 w 287"/>
                <a:gd name="T85" fmla="*/ 228 h 426"/>
                <a:gd name="T86" fmla="*/ 156 w 287"/>
                <a:gd name="T87" fmla="*/ 195 h 426"/>
                <a:gd name="T88" fmla="*/ 161 w 287"/>
                <a:gd name="T89" fmla="*/ 159 h 426"/>
                <a:gd name="T90" fmla="*/ 154 w 287"/>
                <a:gd name="T91" fmla="*/ 130 h 426"/>
                <a:gd name="T92" fmla="*/ 136 w 287"/>
                <a:gd name="T93" fmla="*/ 110 h 426"/>
                <a:gd name="T94" fmla="*/ 111 w 287"/>
                <a:gd name="T95" fmla="*/ 94 h 426"/>
                <a:gd name="T96" fmla="*/ 83 w 287"/>
                <a:gd name="T97" fmla="*/ 81 h 426"/>
                <a:gd name="T98" fmla="*/ 55 w 287"/>
                <a:gd name="T99" fmla="*/ 69 h 426"/>
                <a:gd name="T100" fmla="*/ 29 w 287"/>
                <a:gd name="T101" fmla="*/ 54 h 426"/>
                <a:gd name="T102" fmla="*/ 10 w 287"/>
                <a:gd name="T103" fmla="*/ 32 h 426"/>
                <a:gd name="T104" fmla="*/ 0 w 287"/>
                <a:gd name="T105" fmla="*/ 3 h 426"/>
                <a:gd name="T106" fmla="*/ 8 w 287"/>
                <a:gd name="T107" fmla="*/ 10 h 426"/>
                <a:gd name="T108" fmla="*/ 15 w 287"/>
                <a:gd name="T109" fmla="*/ 17 h 426"/>
                <a:gd name="T110" fmla="*/ 20 w 287"/>
                <a:gd name="T111" fmla="*/ 23 h 426"/>
                <a:gd name="T112" fmla="*/ 26 w 287"/>
                <a:gd name="T113" fmla="*/ 28 h 426"/>
                <a:gd name="T114" fmla="*/ 30 w 287"/>
                <a:gd name="T115" fmla="*/ 33 h 426"/>
                <a:gd name="T116" fmla="*/ 34 w 287"/>
                <a:gd name="T117" fmla="*/ 38 h 426"/>
                <a:gd name="T118" fmla="*/ 38 w 287"/>
                <a:gd name="T119" fmla="*/ 41 h 426"/>
                <a:gd name="T120" fmla="*/ 44 w 287"/>
                <a:gd name="T121" fmla="*/ 4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7" h="426">
                  <a:moveTo>
                    <a:pt x="44" y="45"/>
                  </a:moveTo>
                  <a:lnTo>
                    <a:pt x="64" y="55"/>
                  </a:lnTo>
                  <a:lnTo>
                    <a:pt x="82" y="64"/>
                  </a:lnTo>
                  <a:lnTo>
                    <a:pt x="101" y="72"/>
                  </a:lnTo>
                  <a:lnTo>
                    <a:pt x="118" y="79"/>
                  </a:lnTo>
                  <a:lnTo>
                    <a:pt x="135" y="87"/>
                  </a:lnTo>
                  <a:lnTo>
                    <a:pt x="150" y="98"/>
                  </a:lnTo>
                  <a:lnTo>
                    <a:pt x="164" y="110"/>
                  </a:lnTo>
                  <a:lnTo>
                    <a:pt x="177" y="126"/>
                  </a:lnTo>
                  <a:lnTo>
                    <a:pt x="187" y="115"/>
                  </a:lnTo>
                  <a:lnTo>
                    <a:pt x="195" y="101"/>
                  </a:lnTo>
                  <a:lnTo>
                    <a:pt x="202" y="86"/>
                  </a:lnTo>
                  <a:lnTo>
                    <a:pt x="209" y="72"/>
                  </a:lnTo>
                  <a:lnTo>
                    <a:pt x="213" y="48"/>
                  </a:lnTo>
                  <a:lnTo>
                    <a:pt x="215" y="25"/>
                  </a:lnTo>
                  <a:lnTo>
                    <a:pt x="213" y="7"/>
                  </a:lnTo>
                  <a:lnTo>
                    <a:pt x="212" y="0"/>
                  </a:lnTo>
                  <a:lnTo>
                    <a:pt x="222" y="17"/>
                  </a:lnTo>
                  <a:lnTo>
                    <a:pt x="225" y="36"/>
                  </a:lnTo>
                  <a:lnTo>
                    <a:pt x="225" y="56"/>
                  </a:lnTo>
                  <a:lnTo>
                    <a:pt x="222" y="77"/>
                  </a:lnTo>
                  <a:lnTo>
                    <a:pt x="215" y="96"/>
                  </a:lnTo>
                  <a:lnTo>
                    <a:pt x="207" y="116"/>
                  </a:lnTo>
                  <a:lnTo>
                    <a:pt x="197" y="134"/>
                  </a:lnTo>
                  <a:lnTo>
                    <a:pt x="188" y="150"/>
                  </a:lnTo>
                  <a:lnTo>
                    <a:pt x="177" y="184"/>
                  </a:lnTo>
                  <a:lnTo>
                    <a:pt x="182" y="216"/>
                  </a:lnTo>
                  <a:lnTo>
                    <a:pt x="200" y="248"/>
                  </a:lnTo>
                  <a:lnTo>
                    <a:pt x="225" y="281"/>
                  </a:lnTo>
                  <a:lnTo>
                    <a:pt x="250" y="314"/>
                  </a:lnTo>
                  <a:lnTo>
                    <a:pt x="273" y="349"/>
                  </a:lnTo>
                  <a:lnTo>
                    <a:pt x="287" y="385"/>
                  </a:lnTo>
                  <a:lnTo>
                    <a:pt x="286" y="426"/>
                  </a:lnTo>
                  <a:lnTo>
                    <a:pt x="283" y="423"/>
                  </a:lnTo>
                  <a:lnTo>
                    <a:pt x="280" y="414"/>
                  </a:lnTo>
                  <a:lnTo>
                    <a:pt x="277" y="404"/>
                  </a:lnTo>
                  <a:lnTo>
                    <a:pt x="275" y="394"/>
                  </a:lnTo>
                  <a:lnTo>
                    <a:pt x="264" y="361"/>
                  </a:lnTo>
                  <a:lnTo>
                    <a:pt x="247" y="332"/>
                  </a:lnTo>
                  <a:lnTo>
                    <a:pt x="224" y="306"/>
                  </a:lnTo>
                  <a:lnTo>
                    <a:pt x="201" y="281"/>
                  </a:lnTo>
                  <a:lnTo>
                    <a:pt x="179" y="255"/>
                  </a:lnTo>
                  <a:lnTo>
                    <a:pt x="163" y="228"/>
                  </a:lnTo>
                  <a:lnTo>
                    <a:pt x="156" y="195"/>
                  </a:lnTo>
                  <a:lnTo>
                    <a:pt x="161" y="159"/>
                  </a:lnTo>
                  <a:lnTo>
                    <a:pt x="154" y="130"/>
                  </a:lnTo>
                  <a:lnTo>
                    <a:pt x="136" y="110"/>
                  </a:lnTo>
                  <a:lnTo>
                    <a:pt x="111" y="94"/>
                  </a:lnTo>
                  <a:lnTo>
                    <a:pt x="83" y="81"/>
                  </a:lnTo>
                  <a:lnTo>
                    <a:pt x="55" y="69"/>
                  </a:lnTo>
                  <a:lnTo>
                    <a:pt x="29" y="54"/>
                  </a:lnTo>
                  <a:lnTo>
                    <a:pt x="10" y="32"/>
                  </a:lnTo>
                  <a:lnTo>
                    <a:pt x="0" y="3"/>
                  </a:lnTo>
                  <a:lnTo>
                    <a:pt x="8" y="10"/>
                  </a:lnTo>
                  <a:lnTo>
                    <a:pt x="15" y="17"/>
                  </a:lnTo>
                  <a:lnTo>
                    <a:pt x="20" y="23"/>
                  </a:lnTo>
                  <a:lnTo>
                    <a:pt x="26" y="28"/>
                  </a:lnTo>
                  <a:lnTo>
                    <a:pt x="30" y="33"/>
                  </a:lnTo>
                  <a:lnTo>
                    <a:pt x="34" y="38"/>
                  </a:lnTo>
                  <a:lnTo>
                    <a:pt x="38" y="41"/>
                  </a:lnTo>
                  <a:lnTo>
                    <a:pt x="4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 flipH="1">
              <a:off x="6727641" y="3893721"/>
              <a:ext cx="1243475" cy="1207398"/>
            </a:xfrm>
            <a:custGeom>
              <a:avLst/>
              <a:gdLst>
                <a:gd name="T0" fmla="*/ 544 w 772"/>
                <a:gd name="T1" fmla="*/ 781 h 786"/>
                <a:gd name="T2" fmla="*/ 502 w 772"/>
                <a:gd name="T3" fmla="*/ 765 h 786"/>
                <a:gd name="T4" fmla="*/ 479 w 772"/>
                <a:gd name="T5" fmla="*/ 762 h 786"/>
                <a:gd name="T6" fmla="*/ 380 w 772"/>
                <a:gd name="T7" fmla="*/ 521 h 786"/>
                <a:gd name="T8" fmla="*/ 406 w 772"/>
                <a:gd name="T9" fmla="*/ 696 h 786"/>
                <a:gd name="T10" fmla="*/ 365 w 772"/>
                <a:gd name="T11" fmla="*/ 526 h 786"/>
                <a:gd name="T12" fmla="*/ 345 w 772"/>
                <a:gd name="T13" fmla="*/ 625 h 786"/>
                <a:gd name="T14" fmla="*/ 409 w 772"/>
                <a:gd name="T15" fmla="*/ 743 h 786"/>
                <a:gd name="T16" fmla="*/ 331 w 772"/>
                <a:gd name="T17" fmla="*/ 619 h 786"/>
                <a:gd name="T18" fmla="*/ 361 w 772"/>
                <a:gd name="T19" fmla="*/ 786 h 786"/>
                <a:gd name="T20" fmla="*/ 284 w 772"/>
                <a:gd name="T21" fmla="*/ 762 h 786"/>
                <a:gd name="T22" fmla="*/ 223 w 772"/>
                <a:gd name="T23" fmla="*/ 610 h 786"/>
                <a:gd name="T24" fmla="*/ 175 w 772"/>
                <a:gd name="T25" fmla="*/ 559 h 786"/>
                <a:gd name="T26" fmla="*/ 122 w 772"/>
                <a:gd name="T27" fmla="*/ 531 h 786"/>
                <a:gd name="T28" fmla="*/ 128 w 772"/>
                <a:gd name="T29" fmla="*/ 488 h 786"/>
                <a:gd name="T30" fmla="*/ 0 w 772"/>
                <a:gd name="T31" fmla="*/ 8 h 786"/>
                <a:gd name="T32" fmla="*/ 197 w 772"/>
                <a:gd name="T33" fmla="*/ 463 h 786"/>
                <a:gd name="T34" fmla="*/ 158 w 772"/>
                <a:gd name="T35" fmla="*/ 482 h 786"/>
                <a:gd name="T36" fmla="*/ 142 w 772"/>
                <a:gd name="T37" fmla="*/ 513 h 786"/>
                <a:gd name="T38" fmla="*/ 164 w 772"/>
                <a:gd name="T39" fmla="*/ 531 h 786"/>
                <a:gd name="T40" fmla="*/ 197 w 772"/>
                <a:gd name="T41" fmla="*/ 531 h 786"/>
                <a:gd name="T42" fmla="*/ 271 w 772"/>
                <a:gd name="T43" fmla="*/ 520 h 786"/>
                <a:gd name="T44" fmla="*/ 425 w 772"/>
                <a:gd name="T45" fmla="*/ 481 h 786"/>
                <a:gd name="T46" fmla="*/ 582 w 772"/>
                <a:gd name="T47" fmla="*/ 436 h 786"/>
                <a:gd name="T48" fmla="*/ 576 w 772"/>
                <a:gd name="T49" fmla="*/ 452 h 786"/>
                <a:gd name="T50" fmla="*/ 563 w 772"/>
                <a:gd name="T51" fmla="*/ 483 h 786"/>
                <a:gd name="T52" fmla="*/ 583 w 772"/>
                <a:gd name="T53" fmla="*/ 502 h 786"/>
                <a:gd name="T54" fmla="*/ 622 w 772"/>
                <a:gd name="T55" fmla="*/ 486 h 786"/>
                <a:gd name="T56" fmla="*/ 629 w 772"/>
                <a:gd name="T57" fmla="*/ 426 h 786"/>
                <a:gd name="T58" fmla="*/ 601 w 772"/>
                <a:gd name="T59" fmla="*/ 383 h 786"/>
                <a:gd name="T60" fmla="*/ 628 w 772"/>
                <a:gd name="T61" fmla="*/ 388 h 786"/>
                <a:gd name="T62" fmla="*/ 643 w 772"/>
                <a:gd name="T63" fmla="*/ 481 h 786"/>
                <a:gd name="T64" fmla="*/ 669 w 772"/>
                <a:gd name="T65" fmla="*/ 463 h 786"/>
                <a:gd name="T66" fmla="*/ 679 w 772"/>
                <a:gd name="T67" fmla="*/ 391 h 786"/>
                <a:gd name="T68" fmla="*/ 686 w 772"/>
                <a:gd name="T69" fmla="*/ 377 h 786"/>
                <a:gd name="T70" fmla="*/ 719 w 772"/>
                <a:gd name="T71" fmla="*/ 401 h 786"/>
                <a:gd name="T72" fmla="*/ 750 w 772"/>
                <a:gd name="T73" fmla="*/ 484 h 786"/>
                <a:gd name="T74" fmla="*/ 771 w 772"/>
                <a:gd name="T75" fmla="*/ 506 h 786"/>
                <a:gd name="T76" fmla="*/ 726 w 772"/>
                <a:gd name="T77" fmla="*/ 462 h 786"/>
                <a:gd name="T78" fmla="*/ 698 w 772"/>
                <a:gd name="T79" fmla="*/ 421 h 786"/>
                <a:gd name="T80" fmla="*/ 664 w 772"/>
                <a:gd name="T81" fmla="*/ 491 h 786"/>
                <a:gd name="T82" fmla="*/ 615 w 772"/>
                <a:gd name="T83" fmla="*/ 519 h 786"/>
                <a:gd name="T84" fmla="*/ 605 w 772"/>
                <a:gd name="T85" fmla="*/ 784 h 786"/>
                <a:gd name="T86" fmla="*/ 585 w 772"/>
                <a:gd name="T87" fmla="*/ 737 h 786"/>
                <a:gd name="T88" fmla="*/ 553 w 772"/>
                <a:gd name="T89" fmla="*/ 498 h 786"/>
                <a:gd name="T90" fmla="*/ 496 w 772"/>
                <a:gd name="T91" fmla="*/ 484 h 786"/>
                <a:gd name="T92" fmla="*/ 419 w 772"/>
                <a:gd name="T93" fmla="*/ 511 h 786"/>
                <a:gd name="T94" fmla="*/ 455 w 772"/>
                <a:gd name="T95" fmla="*/ 652 h 786"/>
                <a:gd name="T96" fmla="*/ 485 w 772"/>
                <a:gd name="T97" fmla="*/ 727 h 786"/>
                <a:gd name="T98" fmla="*/ 515 w 772"/>
                <a:gd name="T99" fmla="*/ 741 h 786"/>
                <a:gd name="T100" fmla="*/ 501 w 772"/>
                <a:gd name="T101" fmla="*/ 50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2" h="786">
                  <a:moveTo>
                    <a:pt x="516" y="497"/>
                  </a:moveTo>
                  <a:lnTo>
                    <a:pt x="522" y="542"/>
                  </a:lnTo>
                  <a:lnTo>
                    <a:pt x="529" y="621"/>
                  </a:lnTo>
                  <a:lnTo>
                    <a:pt x="537" y="710"/>
                  </a:lnTo>
                  <a:lnTo>
                    <a:pt x="544" y="781"/>
                  </a:lnTo>
                  <a:lnTo>
                    <a:pt x="525" y="778"/>
                  </a:lnTo>
                  <a:lnTo>
                    <a:pt x="519" y="774"/>
                  </a:lnTo>
                  <a:lnTo>
                    <a:pt x="513" y="771"/>
                  </a:lnTo>
                  <a:lnTo>
                    <a:pt x="507" y="769"/>
                  </a:lnTo>
                  <a:lnTo>
                    <a:pt x="502" y="765"/>
                  </a:lnTo>
                  <a:lnTo>
                    <a:pt x="497" y="762"/>
                  </a:lnTo>
                  <a:lnTo>
                    <a:pt x="491" y="758"/>
                  </a:lnTo>
                  <a:lnTo>
                    <a:pt x="485" y="755"/>
                  </a:lnTo>
                  <a:lnTo>
                    <a:pt x="479" y="752"/>
                  </a:lnTo>
                  <a:lnTo>
                    <a:pt x="479" y="762"/>
                  </a:lnTo>
                  <a:lnTo>
                    <a:pt x="481" y="771"/>
                  </a:lnTo>
                  <a:lnTo>
                    <a:pt x="478" y="779"/>
                  </a:lnTo>
                  <a:lnTo>
                    <a:pt x="472" y="786"/>
                  </a:lnTo>
                  <a:lnTo>
                    <a:pt x="401" y="517"/>
                  </a:lnTo>
                  <a:lnTo>
                    <a:pt x="380" y="521"/>
                  </a:lnTo>
                  <a:lnTo>
                    <a:pt x="445" y="785"/>
                  </a:lnTo>
                  <a:lnTo>
                    <a:pt x="433" y="785"/>
                  </a:lnTo>
                  <a:lnTo>
                    <a:pt x="426" y="767"/>
                  </a:lnTo>
                  <a:lnTo>
                    <a:pt x="417" y="736"/>
                  </a:lnTo>
                  <a:lnTo>
                    <a:pt x="406" y="696"/>
                  </a:lnTo>
                  <a:lnTo>
                    <a:pt x="394" y="652"/>
                  </a:lnTo>
                  <a:lnTo>
                    <a:pt x="384" y="608"/>
                  </a:lnTo>
                  <a:lnTo>
                    <a:pt x="375" y="569"/>
                  </a:lnTo>
                  <a:lnTo>
                    <a:pt x="368" y="541"/>
                  </a:lnTo>
                  <a:lnTo>
                    <a:pt x="365" y="526"/>
                  </a:lnTo>
                  <a:lnTo>
                    <a:pt x="340" y="534"/>
                  </a:lnTo>
                  <a:lnTo>
                    <a:pt x="341" y="553"/>
                  </a:lnTo>
                  <a:lnTo>
                    <a:pt x="341" y="575"/>
                  </a:lnTo>
                  <a:lnTo>
                    <a:pt x="342" y="599"/>
                  </a:lnTo>
                  <a:lnTo>
                    <a:pt x="345" y="625"/>
                  </a:lnTo>
                  <a:lnTo>
                    <a:pt x="350" y="649"/>
                  </a:lnTo>
                  <a:lnTo>
                    <a:pt x="360" y="672"/>
                  </a:lnTo>
                  <a:lnTo>
                    <a:pt x="375" y="691"/>
                  </a:lnTo>
                  <a:lnTo>
                    <a:pt x="396" y="708"/>
                  </a:lnTo>
                  <a:lnTo>
                    <a:pt x="409" y="743"/>
                  </a:lnTo>
                  <a:lnTo>
                    <a:pt x="381" y="728"/>
                  </a:lnTo>
                  <a:lnTo>
                    <a:pt x="361" y="705"/>
                  </a:lnTo>
                  <a:lnTo>
                    <a:pt x="347" y="679"/>
                  </a:lnTo>
                  <a:lnTo>
                    <a:pt x="337" y="649"/>
                  </a:lnTo>
                  <a:lnTo>
                    <a:pt x="331" y="619"/>
                  </a:lnTo>
                  <a:lnTo>
                    <a:pt x="327" y="589"/>
                  </a:lnTo>
                  <a:lnTo>
                    <a:pt x="325" y="561"/>
                  </a:lnTo>
                  <a:lnTo>
                    <a:pt x="324" y="538"/>
                  </a:lnTo>
                  <a:lnTo>
                    <a:pt x="281" y="549"/>
                  </a:lnTo>
                  <a:lnTo>
                    <a:pt x="361" y="786"/>
                  </a:lnTo>
                  <a:lnTo>
                    <a:pt x="343" y="784"/>
                  </a:lnTo>
                  <a:lnTo>
                    <a:pt x="261" y="554"/>
                  </a:lnTo>
                  <a:lnTo>
                    <a:pt x="220" y="558"/>
                  </a:lnTo>
                  <a:lnTo>
                    <a:pt x="303" y="779"/>
                  </a:lnTo>
                  <a:lnTo>
                    <a:pt x="284" y="762"/>
                  </a:lnTo>
                  <a:lnTo>
                    <a:pt x="272" y="739"/>
                  </a:lnTo>
                  <a:lnTo>
                    <a:pt x="261" y="709"/>
                  </a:lnTo>
                  <a:lnTo>
                    <a:pt x="247" y="675"/>
                  </a:lnTo>
                  <a:lnTo>
                    <a:pt x="234" y="641"/>
                  </a:lnTo>
                  <a:lnTo>
                    <a:pt x="223" y="610"/>
                  </a:lnTo>
                  <a:lnTo>
                    <a:pt x="213" y="583"/>
                  </a:lnTo>
                  <a:lnTo>
                    <a:pt x="206" y="565"/>
                  </a:lnTo>
                  <a:lnTo>
                    <a:pt x="204" y="558"/>
                  </a:lnTo>
                  <a:lnTo>
                    <a:pt x="189" y="559"/>
                  </a:lnTo>
                  <a:lnTo>
                    <a:pt x="175" y="559"/>
                  </a:lnTo>
                  <a:lnTo>
                    <a:pt x="161" y="558"/>
                  </a:lnTo>
                  <a:lnTo>
                    <a:pt x="149" y="554"/>
                  </a:lnTo>
                  <a:lnTo>
                    <a:pt x="137" y="550"/>
                  </a:lnTo>
                  <a:lnTo>
                    <a:pt x="128" y="542"/>
                  </a:lnTo>
                  <a:lnTo>
                    <a:pt x="122" y="531"/>
                  </a:lnTo>
                  <a:lnTo>
                    <a:pt x="118" y="516"/>
                  </a:lnTo>
                  <a:lnTo>
                    <a:pt x="118" y="509"/>
                  </a:lnTo>
                  <a:lnTo>
                    <a:pt x="120" y="502"/>
                  </a:lnTo>
                  <a:lnTo>
                    <a:pt x="123" y="496"/>
                  </a:lnTo>
                  <a:lnTo>
                    <a:pt x="128" y="488"/>
                  </a:lnTo>
                  <a:lnTo>
                    <a:pt x="134" y="481"/>
                  </a:lnTo>
                  <a:lnTo>
                    <a:pt x="140" y="474"/>
                  </a:lnTo>
                  <a:lnTo>
                    <a:pt x="147" y="468"/>
                  </a:lnTo>
                  <a:lnTo>
                    <a:pt x="152" y="462"/>
                  </a:lnTo>
                  <a:lnTo>
                    <a:pt x="0" y="8"/>
                  </a:lnTo>
                  <a:lnTo>
                    <a:pt x="15" y="0"/>
                  </a:lnTo>
                  <a:lnTo>
                    <a:pt x="171" y="455"/>
                  </a:lnTo>
                  <a:lnTo>
                    <a:pt x="178" y="456"/>
                  </a:lnTo>
                  <a:lnTo>
                    <a:pt x="188" y="460"/>
                  </a:lnTo>
                  <a:lnTo>
                    <a:pt x="197" y="463"/>
                  </a:lnTo>
                  <a:lnTo>
                    <a:pt x="201" y="467"/>
                  </a:lnTo>
                  <a:lnTo>
                    <a:pt x="188" y="470"/>
                  </a:lnTo>
                  <a:lnTo>
                    <a:pt x="178" y="474"/>
                  </a:lnTo>
                  <a:lnTo>
                    <a:pt x="167" y="478"/>
                  </a:lnTo>
                  <a:lnTo>
                    <a:pt x="158" y="482"/>
                  </a:lnTo>
                  <a:lnTo>
                    <a:pt x="151" y="486"/>
                  </a:lnTo>
                  <a:lnTo>
                    <a:pt x="145" y="492"/>
                  </a:lnTo>
                  <a:lnTo>
                    <a:pt x="142" y="500"/>
                  </a:lnTo>
                  <a:lnTo>
                    <a:pt x="141" y="508"/>
                  </a:lnTo>
                  <a:lnTo>
                    <a:pt x="142" y="513"/>
                  </a:lnTo>
                  <a:lnTo>
                    <a:pt x="144" y="517"/>
                  </a:lnTo>
                  <a:lnTo>
                    <a:pt x="147" y="521"/>
                  </a:lnTo>
                  <a:lnTo>
                    <a:pt x="150" y="526"/>
                  </a:lnTo>
                  <a:lnTo>
                    <a:pt x="156" y="528"/>
                  </a:lnTo>
                  <a:lnTo>
                    <a:pt x="164" y="531"/>
                  </a:lnTo>
                  <a:lnTo>
                    <a:pt x="174" y="532"/>
                  </a:lnTo>
                  <a:lnTo>
                    <a:pt x="187" y="532"/>
                  </a:lnTo>
                  <a:lnTo>
                    <a:pt x="188" y="532"/>
                  </a:lnTo>
                  <a:lnTo>
                    <a:pt x="191" y="532"/>
                  </a:lnTo>
                  <a:lnTo>
                    <a:pt x="197" y="531"/>
                  </a:lnTo>
                  <a:lnTo>
                    <a:pt x="206" y="531"/>
                  </a:lnTo>
                  <a:lnTo>
                    <a:pt x="218" y="529"/>
                  </a:lnTo>
                  <a:lnTo>
                    <a:pt x="232" y="527"/>
                  </a:lnTo>
                  <a:lnTo>
                    <a:pt x="250" y="524"/>
                  </a:lnTo>
                  <a:lnTo>
                    <a:pt x="271" y="520"/>
                  </a:lnTo>
                  <a:lnTo>
                    <a:pt x="294" y="515"/>
                  </a:lnTo>
                  <a:lnTo>
                    <a:pt x="322" y="508"/>
                  </a:lnTo>
                  <a:lnTo>
                    <a:pt x="353" y="500"/>
                  </a:lnTo>
                  <a:lnTo>
                    <a:pt x="387" y="491"/>
                  </a:lnTo>
                  <a:lnTo>
                    <a:pt x="425" y="481"/>
                  </a:lnTo>
                  <a:lnTo>
                    <a:pt x="468" y="467"/>
                  </a:lnTo>
                  <a:lnTo>
                    <a:pt x="514" y="453"/>
                  </a:lnTo>
                  <a:lnTo>
                    <a:pt x="565" y="436"/>
                  </a:lnTo>
                  <a:lnTo>
                    <a:pt x="573" y="436"/>
                  </a:lnTo>
                  <a:lnTo>
                    <a:pt x="582" y="436"/>
                  </a:lnTo>
                  <a:lnTo>
                    <a:pt x="589" y="439"/>
                  </a:lnTo>
                  <a:lnTo>
                    <a:pt x="591" y="447"/>
                  </a:lnTo>
                  <a:lnTo>
                    <a:pt x="587" y="450"/>
                  </a:lnTo>
                  <a:lnTo>
                    <a:pt x="582" y="451"/>
                  </a:lnTo>
                  <a:lnTo>
                    <a:pt x="576" y="452"/>
                  </a:lnTo>
                  <a:lnTo>
                    <a:pt x="570" y="454"/>
                  </a:lnTo>
                  <a:lnTo>
                    <a:pt x="567" y="459"/>
                  </a:lnTo>
                  <a:lnTo>
                    <a:pt x="563" y="464"/>
                  </a:lnTo>
                  <a:lnTo>
                    <a:pt x="562" y="473"/>
                  </a:lnTo>
                  <a:lnTo>
                    <a:pt x="563" y="483"/>
                  </a:lnTo>
                  <a:lnTo>
                    <a:pt x="566" y="489"/>
                  </a:lnTo>
                  <a:lnTo>
                    <a:pt x="568" y="493"/>
                  </a:lnTo>
                  <a:lnTo>
                    <a:pt x="573" y="498"/>
                  </a:lnTo>
                  <a:lnTo>
                    <a:pt x="577" y="500"/>
                  </a:lnTo>
                  <a:lnTo>
                    <a:pt x="583" y="502"/>
                  </a:lnTo>
                  <a:lnTo>
                    <a:pt x="589" y="504"/>
                  </a:lnTo>
                  <a:lnTo>
                    <a:pt x="593" y="504"/>
                  </a:lnTo>
                  <a:lnTo>
                    <a:pt x="599" y="504"/>
                  </a:lnTo>
                  <a:lnTo>
                    <a:pt x="612" y="496"/>
                  </a:lnTo>
                  <a:lnTo>
                    <a:pt x="622" y="486"/>
                  </a:lnTo>
                  <a:lnTo>
                    <a:pt x="629" y="476"/>
                  </a:lnTo>
                  <a:lnTo>
                    <a:pt x="633" y="464"/>
                  </a:lnTo>
                  <a:lnTo>
                    <a:pt x="634" y="452"/>
                  </a:lnTo>
                  <a:lnTo>
                    <a:pt x="633" y="439"/>
                  </a:lnTo>
                  <a:lnTo>
                    <a:pt x="629" y="426"/>
                  </a:lnTo>
                  <a:lnTo>
                    <a:pt x="625" y="415"/>
                  </a:lnTo>
                  <a:lnTo>
                    <a:pt x="593" y="384"/>
                  </a:lnTo>
                  <a:lnTo>
                    <a:pt x="595" y="384"/>
                  </a:lnTo>
                  <a:lnTo>
                    <a:pt x="597" y="383"/>
                  </a:lnTo>
                  <a:lnTo>
                    <a:pt x="601" y="383"/>
                  </a:lnTo>
                  <a:lnTo>
                    <a:pt x="606" y="382"/>
                  </a:lnTo>
                  <a:lnTo>
                    <a:pt x="612" y="382"/>
                  </a:lnTo>
                  <a:lnTo>
                    <a:pt x="618" y="383"/>
                  </a:lnTo>
                  <a:lnTo>
                    <a:pt x="623" y="385"/>
                  </a:lnTo>
                  <a:lnTo>
                    <a:pt x="628" y="388"/>
                  </a:lnTo>
                  <a:lnTo>
                    <a:pt x="641" y="406"/>
                  </a:lnTo>
                  <a:lnTo>
                    <a:pt x="646" y="429"/>
                  </a:lnTo>
                  <a:lnTo>
                    <a:pt x="646" y="454"/>
                  </a:lnTo>
                  <a:lnTo>
                    <a:pt x="639" y="481"/>
                  </a:lnTo>
                  <a:lnTo>
                    <a:pt x="643" y="481"/>
                  </a:lnTo>
                  <a:lnTo>
                    <a:pt x="648" y="479"/>
                  </a:lnTo>
                  <a:lnTo>
                    <a:pt x="653" y="477"/>
                  </a:lnTo>
                  <a:lnTo>
                    <a:pt x="658" y="474"/>
                  </a:lnTo>
                  <a:lnTo>
                    <a:pt x="664" y="469"/>
                  </a:lnTo>
                  <a:lnTo>
                    <a:pt x="669" y="463"/>
                  </a:lnTo>
                  <a:lnTo>
                    <a:pt x="676" y="456"/>
                  </a:lnTo>
                  <a:lnTo>
                    <a:pt x="682" y="448"/>
                  </a:lnTo>
                  <a:lnTo>
                    <a:pt x="686" y="430"/>
                  </a:lnTo>
                  <a:lnTo>
                    <a:pt x="684" y="410"/>
                  </a:lnTo>
                  <a:lnTo>
                    <a:pt x="679" y="391"/>
                  </a:lnTo>
                  <a:lnTo>
                    <a:pt x="667" y="377"/>
                  </a:lnTo>
                  <a:lnTo>
                    <a:pt x="669" y="375"/>
                  </a:lnTo>
                  <a:lnTo>
                    <a:pt x="674" y="375"/>
                  </a:lnTo>
                  <a:lnTo>
                    <a:pt x="679" y="376"/>
                  </a:lnTo>
                  <a:lnTo>
                    <a:pt x="686" y="377"/>
                  </a:lnTo>
                  <a:lnTo>
                    <a:pt x="691" y="379"/>
                  </a:lnTo>
                  <a:lnTo>
                    <a:pt x="697" y="383"/>
                  </a:lnTo>
                  <a:lnTo>
                    <a:pt x="702" y="385"/>
                  </a:lnTo>
                  <a:lnTo>
                    <a:pt x="706" y="387"/>
                  </a:lnTo>
                  <a:lnTo>
                    <a:pt x="719" y="401"/>
                  </a:lnTo>
                  <a:lnTo>
                    <a:pt x="727" y="417"/>
                  </a:lnTo>
                  <a:lnTo>
                    <a:pt x="734" y="435"/>
                  </a:lnTo>
                  <a:lnTo>
                    <a:pt x="739" y="453"/>
                  </a:lnTo>
                  <a:lnTo>
                    <a:pt x="744" y="470"/>
                  </a:lnTo>
                  <a:lnTo>
                    <a:pt x="750" y="484"/>
                  </a:lnTo>
                  <a:lnTo>
                    <a:pt x="758" y="493"/>
                  </a:lnTo>
                  <a:lnTo>
                    <a:pt x="770" y="498"/>
                  </a:lnTo>
                  <a:lnTo>
                    <a:pt x="771" y="500"/>
                  </a:lnTo>
                  <a:lnTo>
                    <a:pt x="772" y="504"/>
                  </a:lnTo>
                  <a:lnTo>
                    <a:pt x="771" y="506"/>
                  </a:lnTo>
                  <a:lnTo>
                    <a:pt x="770" y="509"/>
                  </a:lnTo>
                  <a:lnTo>
                    <a:pt x="752" y="502"/>
                  </a:lnTo>
                  <a:lnTo>
                    <a:pt x="741" y="492"/>
                  </a:lnTo>
                  <a:lnTo>
                    <a:pt x="732" y="478"/>
                  </a:lnTo>
                  <a:lnTo>
                    <a:pt x="726" y="462"/>
                  </a:lnTo>
                  <a:lnTo>
                    <a:pt x="721" y="446"/>
                  </a:lnTo>
                  <a:lnTo>
                    <a:pt x="714" y="429"/>
                  </a:lnTo>
                  <a:lnTo>
                    <a:pt x="706" y="414"/>
                  </a:lnTo>
                  <a:lnTo>
                    <a:pt x="695" y="401"/>
                  </a:lnTo>
                  <a:lnTo>
                    <a:pt x="698" y="421"/>
                  </a:lnTo>
                  <a:lnTo>
                    <a:pt x="699" y="440"/>
                  </a:lnTo>
                  <a:lnTo>
                    <a:pt x="695" y="460"/>
                  </a:lnTo>
                  <a:lnTo>
                    <a:pt x="683" y="476"/>
                  </a:lnTo>
                  <a:lnTo>
                    <a:pt x="674" y="484"/>
                  </a:lnTo>
                  <a:lnTo>
                    <a:pt x="664" y="491"/>
                  </a:lnTo>
                  <a:lnTo>
                    <a:pt x="654" y="498"/>
                  </a:lnTo>
                  <a:lnTo>
                    <a:pt x="644" y="505"/>
                  </a:lnTo>
                  <a:lnTo>
                    <a:pt x="634" y="509"/>
                  </a:lnTo>
                  <a:lnTo>
                    <a:pt x="625" y="514"/>
                  </a:lnTo>
                  <a:lnTo>
                    <a:pt x="615" y="519"/>
                  </a:lnTo>
                  <a:lnTo>
                    <a:pt x="606" y="521"/>
                  </a:lnTo>
                  <a:lnTo>
                    <a:pt x="603" y="553"/>
                  </a:lnTo>
                  <a:lnTo>
                    <a:pt x="601" y="625"/>
                  </a:lnTo>
                  <a:lnTo>
                    <a:pt x="603" y="711"/>
                  </a:lnTo>
                  <a:lnTo>
                    <a:pt x="605" y="784"/>
                  </a:lnTo>
                  <a:lnTo>
                    <a:pt x="601" y="785"/>
                  </a:lnTo>
                  <a:lnTo>
                    <a:pt x="597" y="785"/>
                  </a:lnTo>
                  <a:lnTo>
                    <a:pt x="592" y="785"/>
                  </a:lnTo>
                  <a:lnTo>
                    <a:pt x="589" y="784"/>
                  </a:lnTo>
                  <a:lnTo>
                    <a:pt x="585" y="737"/>
                  </a:lnTo>
                  <a:lnTo>
                    <a:pt x="581" y="649"/>
                  </a:lnTo>
                  <a:lnTo>
                    <a:pt x="576" y="561"/>
                  </a:lnTo>
                  <a:lnTo>
                    <a:pt x="575" y="522"/>
                  </a:lnTo>
                  <a:lnTo>
                    <a:pt x="563" y="511"/>
                  </a:lnTo>
                  <a:lnTo>
                    <a:pt x="553" y="498"/>
                  </a:lnTo>
                  <a:lnTo>
                    <a:pt x="545" y="484"/>
                  </a:lnTo>
                  <a:lnTo>
                    <a:pt x="542" y="468"/>
                  </a:lnTo>
                  <a:lnTo>
                    <a:pt x="527" y="474"/>
                  </a:lnTo>
                  <a:lnTo>
                    <a:pt x="512" y="478"/>
                  </a:lnTo>
                  <a:lnTo>
                    <a:pt x="496" y="484"/>
                  </a:lnTo>
                  <a:lnTo>
                    <a:pt x="481" y="490"/>
                  </a:lnTo>
                  <a:lnTo>
                    <a:pt x="466" y="496"/>
                  </a:lnTo>
                  <a:lnTo>
                    <a:pt x="449" y="500"/>
                  </a:lnTo>
                  <a:lnTo>
                    <a:pt x="434" y="506"/>
                  </a:lnTo>
                  <a:lnTo>
                    <a:pt x="419" y="511"/>
                  </a:lnTo>
                  <a:lnTo>
                    <a:pt x="423" y="524"/>
                  </a:lnTo>
                  <a:lnTo>
                    <a:pt x="429" y="549"/>
                  </a:lnTo>
                  <a:lnTo>
                    <a:pt x="437" y="581"/>
                  </a:lnTo>
                  <a:lnTo>
                    <a:pt x="446" y="617"/>
                  </a:lnTo>
                  <a:lnTo>
                    <a:pt x="455" y="652"/>
                  </a:lnTo>
                  <a:lnTo>
                    <a:pt x="464" y="684"/>
                  </a:lnTo>
                  <a:lnTo>
                    <a:pt x="471" y="708"/>
                  </a:lnTo>
                  <a:lnTo>
                    <a:pt x="476" y="720"/>
                  </a:lnTo>
                  <a:lnTo>
                    <a:pt x="479" y="724"/>
                  </a:lnTo>
                  <a:lnTo>
                    <a:pt x="485" y="727"/>
                  </a:lnTo>
                  <a:lnTo>
                    <a:pt x="492" y="731"/>
                  </a:lnTo>
                  <a:lnTo>
                    <a:pt x="499" y="734"/>
                  </a:lnTo>
                  <a:lnTo>
                    <a:pt x="506" y="736"/>
                  </a:lnTo>
                  <a:lnTo>
                    <a:pt x="510" y="739"/>
                  </a:lnTo>
                  <a:lnTo>
                    <a:pt x="515" y="741"/>
                  </a:lnTo>
                  <a:lnTo>
                    <a:pt x="516" y="741"/>
                  </a:lnTo>
                  <a:lnTo>
                    <a:pt x="515" y="691"/>
                  </a:lnTo>
                  <a:lnTo>
                    <a:pt x="510" y="610"/>
                  </a:lnTo>
                  <a:lnTo>
                    <a:pt x="504" y="534"/>
                  </a:lnTo>
                  <a:lnTo>
                    <a:pt x="501" y="500"/>
                  </a:lnTo>
                  <a:lnTo>
                    <a:pt x="516" y="4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 flipH="1">
              <a:off x="7428509" y="3628832"/>
              <a:ext cx="555526" cy="609859"/>
            </a:xfrm>
            <a:custGeom>
              <a:avLst/>
              <a:gdLst>
                <a:gd name="T0" fmla="*/ 344 w 344"/>
                <a:gd name="T1" fmla="*/ 0 h 395"/>
                <a:gd name="T2" fmla="*/ 334 w 344"/>
                <a:gd name="T3" fmla="*/ 2 h 395"/>
                <a:gd name="T4" fmla="*/ 322 w 344"/>
                <a:gd name="T5" fmla="*/ 6 h 395"/>
                <a:gd name="T6" fmla="*/ 307 w 344"/>
                <a:gd name="T7" fmla="*/ 11 h 395"/>
                <a:gd name="T8" fmla="*/ 287 w 344"/>
                <a:gd name="T9" fmla="*/ 17 h 395"/>
                <a:gd name="T10" fmla="*/ 266 w 344"/>
                <a:gd name="T11" fmla="*/ 25 h 395"/>
                <a:gd name="T12" fmla="*/ 242 w 344"/>
                <a:gd name="T13" fmla="*/ 33 h 395"/>
                <a:gd name="T14" fmla="*/ 218 w 344"/>
                <a:gd name="T15" fmla="*/ 42 h 395"/>
                <a:gd name="T16" fmla="*/ 192 w 344"/>
                <a:gd name="T17" fmla="*/ 52 h 395"/>
                <a:gd name="T18" fmla="*/ 165 w 344"/>
                <a:gd name="T19" fmla="*/ 62 h 395"/>
                <a:gd name="T20" fmla="*/ 139 w 344"/>
                <a:gd name="T21" fmla="*/ 72 h 395"/>
                <a:gd name="T22" fmla="*/ 112 w 344"/>
                <a:gd name="T23" fmla="*/ 83 h 395"/>
                <a:gd name="T24" fmla="*/ 87 w 344"/>
                <a:gd name="T25" fmla="*/ 92 h 395"/>
                <a:gd name="T26" fmla="*/ 61 w 344"/>
                <a:gd name="T27" fmla="*/ 101 h 395"/>
                <a:gd name="T28" fmla="*/ 39 w 344"/>
                <a:gd name="T29" fmla="*/ 110 h 395"/>
                <a:gd name="T30" fmla="*/ 19 w 344"/>
                <a:gd name="T31" fmla="*/ 120 h 395"/>
                <a:gd name="T32" fmla="*/ 0 w 344"/>
                <a:gd name="T33" fmla="*/ 127 h 395"/>
                <a:gd name="T34" fmla="*/ 14 w 344"/>
                <a:gd name="T35" fmla="*/ 145 h 395"/>
                <a:gd name="T36" fmla="*/ 65 w 344"/>
                <a:gd name="T37" fmla="*/ 125 h 395"/>
                <a:gd name="T38" fmla="*/ 163 w 344"/>
                <a:gd name="T39" fmla="*/ 395 h 395"/>
                <a:gd name="T40" fmla="*/ 149 w 344"/>
                <a:gd name="T41" fmla="*/ 312 h 395"/>
                <a:gd name="T42" fmla="*/ 144 w 344"/>
                <a:gd name="T43" fmla="*/ 297 h 395"/>
                <a:gd name="T44" fmla="*/ 139 w 344"/>
                <a:gd name="T45" fmla="*/ 279 h 395"/>
                <a:gd name="T46" fmla="*/ 130 w 344"/>
                <a:gd name="T47" fmla="*/ 257 h 395"/>
                <a:gd name="T48" fmla="*/ 122 w 344"/>
                <a:gd name="T49" fmla="*/ 231 h 395"/>
                <a:gd name="T50" fmla="*/ 114 w 344"/>
                <a:gd name="T51" fmla="*/ 205 h 395"/>
                <a:gd name="T52" fmla="*/ 104 w 344"/>
                <a:gd name="T53" fmla="*/ 176 h 395"/>
                <a:gd name="T54" fmla="*/ 94 w 344"/>
                <a:gd name="T55" fmla="*/ 147 h 395"/>
                <a:gd name="T56" fmla="*/ 82 w 344"/>
                <a:gd name="T57" fmla="*/ 118 h 395"/>
                <a:gd name="T58" fmla="*/ 295 w 344"/>
                <a:gd name="T59" fmla="*/ 38 h 395"/>
                <a:gd name="T60" fmla="*/ 344 w 344"/>
                <a:gd name="T61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4" h="395">
                  <a:moveTo>
                    <a:pt x="344" y="0"/>
                  </a:moveTo>
                  <a:lnTo>
                    <a:pt x="334" y="2"/>
                  </a:lnTo>
                  <a:lnTo>
                    <a:pt x="322" y="6"/>
                  </a:lnTo>
                  <a:lnTo>
                    <a:pt x="307" y="11"/>
                  </a:lnTo>
                  <a:lnTo>
                    <a:pt x="287" y="17"/>
                  </a:lnTo>
                  <a:lnTo>
                    <a:pt x="266" y="25"/>
                  </a:lnTo>
                  <a:lnTo>
                    <a:pt x="242" y="33"/>
                  </a:lnTo>
                  <a:lnTo>
                    <a:pt x="218" y="42"/>
                  </a:lnTo>
                  <a:lnTo>
                    <a:pt x="192" y="52"/>
                  </a:lnTo>
                  <a:lnTo>
                    <a:pt x="165" y="62"/>
                  </a:lnTo>
                  <a:lnTo>
                    <a:pt x="139" y="72"/>
                  </a:lnTo>
                  <a:lnTo>
                    <a:pt x="112" y="83"/>
                  </a:lnTo>
                  <a:lnTo>
                    <a:pt x="87" y="92"/>
                  </a:lnTo>
                  <a:lnTo>
                    <a:pt x="61" y="101"/>
                  </a:lnTo>
                  <a:lnTo>
                    <a:pt x="39" y="110"/>
                  </a:lnTo>
                  <a:lnTo>
                    <a:pt x="19" y="120"/>
                  </a:lnTo>
                  <a:lnTo>
                    <a:pt x="0" y="127"/>
                  </a:lnTo>
                  <a:lnTo>
                    <a:pt x="14" y="145"/>
                  </a:lnTo>
                  <a:lnTo>
                    <a:pt x="65" y="125"/>
                  </a:lnTo>
                  <a:lnTo>
                    <a:pt x="163" y="395"/>
                  </a:lnTo>
                  <a:lnTo>
                    <a:pt x="149" y="312"/>
                  </a:lnTo>
                  <a:lnTo>
                    <a:pt x="144" y="297"/>
                  </a:lnTo>
                  <a:lnTo>
                    <a:pt x="139" y="279"/>
                  </a:lnTo>
                  <a:lnTo>
                    <a:pt x="130" y="257"/>
                  </a:lnTo>
                  <a:lnTo>
                    <a:pt x="122" y="231"/>
                  </a:lnTo>
                  <a:lnTo>
                    <a:pt x="114" y="205"/>
                  </a:lnTo>
                  <a:lnTo>
                    <a:pt x="104" y="176"/>
                  </a:lnTo>
                  <a:lnTo>
                    <a:pt x="94" y="147"/>
                  </a:lnTo>
                  <a:lnTo>
                    <a:pt x="82" y="118"/>
                  </a:lnTo>
                  <a:lnTo>
                    <a:pt x="295" y="3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 flipH="1">
              <a:off x="6304536" y="3517949"/>
              <a:ext cx="578136" cy="1170437"/>
            </a:xfrm>
            <a:custGeom>
              <a:avLst/>
              <a:gdLst>
                <a:gd name="T0" fmla="*/ 259 w 357"/>
                <a:gd name="T1" fmla="*/ 253 h 760"/>
                <a:gd name="T2" fmla="*/ 316 w 357"/>
                <a:gd name="T3" fmla="*/ 316 h 760"/>
                <a:gd name="T4" fmla="*/ 355 w 357"/>
                <a:gd name="T5" fmla="*/ 387 h 760"/>
                <a:gd name="T6" fmla="*/ 354 w 357"/>
                <a:gd name="T7" fmla="*/ 477 h 760"/>
                <a:gd name="T8" fmla="*/ 341 w 357"/>
                <a:gd name="T9" fmla="*/ 554 h 760"/>
                <a:gd name="T10" fmla="*/ 331 w 357"/>
                <a:gd name="T11" fmla="*/ 589 h 760"/>
                <a:gd name="T12" fmla="*/ 316 w 357"/>
                <a:gd name="T13" fmla="*/ 614 h 760"/>
                <a:gd name="T14" fmla="*/ 305 w 357"/>
                <a:gd name="T15" fmla="*/ 618 h 760"/>
                <a:gd name="T16" fmla="*/ 297 w 357"/>
                <a:gd name="T17" fmla="*/ 625 h 760"/>
                <a:gd name="T18" fmla="*/ 284 w 357"/>
                <a:gd name="T19" fmla="*/ 691 h 760"/>
                <a:gd name="T20" fmla="*/ 265 w 357"/>
                <a:gd name="T21" fmla="*/ 754 h 760"/>
                <a:gd name="T22" fmla="*/ 270 w 357"/>
                <a:gd name="T23" fmla="*/ 661 h 760"/>
                <a:gd name="T24" fmla="*/ 277 w 357"/>
                <a:gd name="T25" fmla="*/ 555 h 760"/>
                <a:gd name="T26" fmla="*/ 250 w 357"/>
                <a:gd name="T27" fmla="*/ 543 h 760"/>
                <a:gd name="T28" fmla="*/ 219 w 357"/>
                <a:gd name="T29" fmla="*/ 538 h 760"/>
                <a:gd name="T30" fmla="*/ 188 w 357"/>
                <a:gd name="T31" fmla="*/ 558 h 760"/>
                <a:gd name="T32" fmla="*/ 165 w 357"/>
                <a:gd name="T33" fmla="*/ 592 h 760"/>
                <a:gd name="T34" fmla="*/ 145 w 357"/>
                <a:gd name="T35" fmla="*/ 631 h 760"/>
                <a:gd name="T36" fmla="*/ 128 w 357"/>
                <a:gd name="T37" fmla="*/ 719 h 760"/>
                <a:gd name="T38" fmla="*/ 120 w 357"/>
                <a:gd name="T39" fmla="*/ 727 h 760"/>
                <a:gd name="T40" fmla="*/ 115 w 357"/>
                <a:gd name="T41" fmla="*/ 669 h 760"/>
                <a:gd name="T42" fmla="*/ 133 w 357"/>
                <a:gd name="T43" fmla="*/ 620 h 760"/>
                <a:gd name="T44" fmla="*/ 156 w 357"/>
                <a:gd name="T45" fmla="*/ 574 h 760"/>
                <a:gd name="T46" fmla="*/ 146 w 357"/>
                <a:gd name="T47" fmla="*/ 504 h 760"/>
                <a:gd name="T48" fmla="*/ 163 w 357"/>
                <a:gd name="T49" fmla="*/ 431 h 760"/>
                <a:gd name="T50" fmla="*/ 174 w 357"/>
                <a:gd name="T51" fmla="*/ 400 h 760"/>
                <a:gd name="T52" fmla="*/ 149 w 357"/>
                <a:gd name="T53" fmla="*/ 327 h 760"/>
                <a:gd name="T54" fmla="*/ 106 w 357"/>
                <a:gd name="T55" fmla="*/ 200 h 760"/>
                <a:gd name="T56" fmla="*/ 96 w 357"/>
                <a:gd name="T57" fmla="*/ 159 h 760"/>
                <a:gd name="T58" fmla="*/ 136 w 357"/>
                <a:gd name="T59" fmla="*/ 253 h 760"/>
                <a:gd name="T60" fmla="*/ 183 w 357"/>
                <a:gd name="T61" fmla="*/ 356 h 760"/>
                <a:gd name="T62" fmla="*/ 211 w 357"/>
                <a:gd name="T63" fmla="*/ 361 h 760"/>
                <a:gd name="T64" fmla="*/ 241 w 357"/>
                <a:gd name="T65" fmla="*/ 353 h 760"/>
                <a:gd name="T66" fmla="*/ 273 w 357"/>
                <a:gd name="T67" fmla="*/ 353 h 760"/>
                <a:gd name="T68" fmla="*/ 262 w 357"/>
                <a:gd name="T69" fmla="*/ 362 h 760"/>
                <a:gd name="T70" fmla="*/ 234 w 357"/>
                <a:gd name="T71" fmla="*/ 375 h 760"/>
                <a:gd name="T72" fmla="*/ 206 w 357"/>
                <a:gd name="T73" fmla="*/ 392 h 760"/>
                <a:gd name="T74" fmla="*/ 179 w 357"/>
                <a:gd name="T75" fmla="*/ 436 h 760"/>
                <a:gd name="T76" fmla="*/ 171 w 357"/>
                <a:gd name="T77" fmla="*/ 491 h 760"/>
                <a:gd name="T78" fmla="*/ 191 w 357"/>
                <a:gd name="T79" fmla="*/ 491 h 760"/>
                <a:gd name="T80" fmla="*/ 232 w 357"/>
                <a:gd name="T81" fmla="*/ 479 h 760"/>
                <a:gd name="T82" fmla="*/ 266 w 357"/>
                <a:gd name="T83" fmla="*/ 493 h 760"/>
                <a:gd name="T84" fmla="*/ 213 w 357"/>
                <a:gd name="T85" fmla="*/ 499 h 760"/>
                <a:gd name="T86" fmla="*/ 189 w 357"/>
                <a:gd name="T87" fmla="*/ 519 h 760"/>
                <a:gd name="T88" fmla="*/ 199 w 357"/>
                <a:gd name="T89" fmla="*/ 521 h 760"/>
                <a:gd name="T90" fmla="*/ 241 w 357"/>
                <a:gd name="T91" fmla="*/ 519 h 760"/>
                <a:gd name="T92" fmla="*/ 280 w 357"/>
                <a:gd name="T93" fmla="*/ 536 h 760"/>
                <a:gd name="T94" fmla="*/ 301 w 357"/>
                <a:gd name="T95" fmla="*/ 564 h 760"/>
                <a:gd name="T96" fmla="*/ 337 w 357"/>
                <a:gd name="T97" fmla="*/ 444 h 760"/>
                <a:gd name="T98" fmla="*/ 325 w 357"/>
                <a:gd name="T99" fmla="*/ 368 h 760"/>
                <a:gd name="T100" fmla="*/ 277 w 357"/>
                <a:gd name="T101" fmla="*/ 303 h 760"/>
                <a:gd name="T102" fmla="*/ 216 w 357"/>
                <a:gd name="T103" fmla="*/ 251 h 760"/>
                <a:gd name="T104" fmla="*/ 163 w 357"/>
                <a:gd name="T105" fmla="*/ 180 h 760"/>
                <a:gd name="T106" fmla="*/ 119 w 357"/>
                <a:gd name="T107" fmla="*/ 99 h 760"/>
                <a:gd name="T108" fmla="*/ 87 w 357"/>
                <a:gd name="T109" fmla="*/ 54 h 760"/>
                <a:gd name="T110" fmla="*/ 53 w 357"/>
                <a:gd name="T111" fmla="*/ 30 h 760"/>
                <a:gd name="T112" fmla="*/ 0 w 357"/>
                <a:gd name="T113" fmla="*/ 0 h 760"/>
                <a:gd name="T114" fmla="*/ 65 w 357"/>
                <a:gd name="T115" fmla="*/ 13 h 760"/>
                <a:gd name="T116" fmla="*/ 117 w 357"/>
                <a:gd name="T117" fmla="*/ 53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7" h="760">
                  <a:moveTo>
                    <a:pt x="145" y="87"/>
                  </a:moveTo>
                  <a:lnTo>
                    <a:pt x="243" y="231"/>
                  </a:lnTo>
                  <a:lnTo>
                    <a:pt x="259" y="253"/>
                  </a:lnTo>
                  <a:lnTo>
                    <a:pt x="278" y="274"/>
                  </a:lnTo>
                  <a:lnTo>
                    <a:pt x="296" y="295"/>
                  </a:lnTo>
                  <a:lnTo>
                    <a:pt x="316" y="316"/>
                  </a:lnTo>
                  <a:lnTo>
                    <a:pt x="332" y="339"/>
                  </a:lnTo>
                  <a:lnTo>
                    <a:pt x="346" y="362"/>
                  </a:lnTo>
                  <a:lnTo>
                    <a:pt x="355" y="387"/>
                  </a:lnTo>
                  <a:lnTo>
                    <a:pt x="357" y="415"/>
                  </a:lnTo>
                  <a:lnTo>
                    <a:pt x="356" y="446"/>
                  </a:lnTo>
                  <a:lnTo>
                    <a:pt x="354" y="477"/>
                  </a:lnTo>
                  <a:lnTo>
                    <a:pt x="350" y="508"/>
                  </a:lnTo>
                  <a:lnTo>
                    <a:pt x="345" y="540"/>
                  </a:lnTo>
                  <a:lnTo>
                    <a:pt x="341" y="554"/>
                  </a:lnTo>
                  <a:lnTo>
                    <a:pt x="338" y="566"/>
                  </a:lnTo>
                  <a:lnTo>
                    <a:pt x="334" y="577"/>
                  </a:lnTo>
                  <a:lnTo>
                    <a:pt x="331" y="589"/>
                  </a:lnTo>
                  <a:lnTo>
                    <a:pt x="327" y="598"/>
                  </a:lnTo>
                  <a:lnTo>
                    <a:pt x="323" y="606"/>
                  </a:lnTo>
                  <a:lnTo>
                    <a:pt x="316" y="614"/>
                  </a:lnTo>
                  <a:lnTo>
                    <a:pt x="309" y="620"/>
                  </a:lnTo>
                  <a:lnTo>
                    <a:pt x="307" y="619"/>
                  </a:lnTo>
                  <a:lnTo>
                    <a:pt x="305" y="618"/>
                  </a:lnTo>
                  <a:lnTo>
                    <a:pt x="303" y="615"/>
                  </a:lnTo>
                  <a:lnTo>
                    <a:pt x="301" y="615"/>
                  </a:lnTo>
                  <a:lnTo>
                    <a:pt x="297" y="625"/>
                  </a:lnTo>
                  <a:lnTo>
                    <a:pt x="294" y="642"/>
                  </a:lnTo>
                  <a:lnTo>
                    <a:pt x="289" y="665"/>
                  </a:lnTo>
                  <a:lnTo>
                    <a:pt x="284" y="691"/>
                  </a:lnTo>
                  <a:lnTo>
                    <a:pt x="278" y="716"/>
                  </a:lnTo>
                  <a:lnTo>
                    <a:pt x="272" y="737"/>
                  </a:lnTo>
                  <a:lnTo>
                    <a:pt x="265" y="754"/>
                  </a:lnTo>
                  <a:lnTo>
                    <a:pt x="258" y="760"/>
                  </a:lnTo>
                  <a:lnTo>
                    <a:pt x="264" y="710"/>
                  </a:lnTo>
                  <a:lnTo>
                    <a:pt x="270" y="661"/>
                  </a:lnTo>
                  <a:lnTo>
                    <a:pt x="275" y="612"/>
                  </a:lnTo>
                  <a:lnTo>
                    <a:pt x="284" y="562"/>
                  </a:lnTo>
                  <a:lnTo>
                    <a:pt x="277" y="555"/>
                  </a:lnTo>
                  <a:lnTo>
                    <a:pt x="269" y="551"/>
                  </a:lnTo>
                  <a:lnTo>
                    <a:pt x="259" y="546"/>
                  </a:lnTo>
                  <a:lnTo>
                    <a:pt x="250" y="543"/>
                  </a:lnTo>
                  <a:lnTo>
                    <a:pt x="240" y="540"/>
                  </a:lnTo>
                  <a:lnTo>
                    <a:pt x="228" y="539"/>
                  </a:lnTo>
                  <a:lnTo>
                    <a:pt x="219" y="538"/>
                  </a:lnTo>
                  <a:lnTo>
                    <a:pt x="209" y="538"/>
                  </a:lnTo>
                  <a:lnTo>
                    <a:pt x="197" y="547"/>
                  </a:lnTo>
                  <a:lnTo>
                    <a:pt x="188" y="558"/>
                  </a:lnTo>
                  <a:lnTo>
                    <a:pt x="179" y="569"/>
                  </a:lnTo>
                  <a:lnTo>
                    <a:pt x="172" y="581"/>
                  </a:lnTo>
                  <a:lnTo>
                    <a:pt x="165" y="592"/>
                  </a:lnTo>
                  <a:lnTo>
                    <a:pt x="158" y="605"/>
                  </a:lnTo>
                  <a:lnTo>
                    <a:pt x="152" y="618"/>
                  </a:lnTo>
                  <a:lnTo>
                    <a:pt x="145" y="631"/>
                  </a:lnTo>
                  <a:lnTo>
                    <a:pt x="134" y="660"/>
                  </a:lnTo>
                  <a:lnTo>
                    <a:pt x="129" y="689"/>
                  </a:lnTo>
                  <a:lnTo>
                    <a:pt x="128" y="719"/>
                  </a:lnTo>
                  <a:lnTo>
                    <a:pt x="132" y="748"/>
                  </a:lnTo>
                  <a:lnTo>
                    <a:pt x="127" y="743"/>
                  </a:lnTo>
                  <a:lnTo>
                    <a:pt x="120" y="727"/>
                  </a:lnTo>
                  <a:lnTo>
                    <a:pt x="114" y="707"/>
                  </a:lnTo>
                  <a:lnTo>
                    <a:pt x="112" y="687"/>
                  </a:lnTo>
                  <a:lnTo>
                    <a:pt x="115" y="669"/>
                  </a:lnTo>
                  <a:lnTo>
                    <a:pt x="120" y="653"/>
                  </a:lnTo>
                  <a:lnTo>
                    <a:pt x="126" y="636"/>
                  </a:lnTo>
                  <a:lnTo>
                    <a:pt x="133" y="620"/>
                  </a:lnTo>
                  <a:lnTo>
                    <a:pt x="140" y="604"/>
                  </a:lnTo>
                  <a:lnTo>
                    <a:pt x="148" y="589"/>
                  </a:lnTo>
                  <a:lnTo>
                    <a:pt x="156" y="574"/>
                  </a:lnTo>
                  <a:lnTo>
                    <a:pt x="166" y="560"/>
                  </a:lnTo>
                  <a:lnTo>
                    <a:pt x="152" y="534"/>
                  </a:lnTo>
                  <a:lnTo>
                    <a:pt x="146" y="504"/>
                  </a:lnTo>
                  <a:lnTo>
                    <a:pt x="149" y="474"/>
                  </a:lnTo>
                  <a:lnTo>
                    <a:pt x="157" y="445"/>
                  </a:lnTo>
                  <a:lnTo>
                    <a:pt x="163" y="431"/>
                  </a:lnTo>
                  <a:lnTo>
                    <a:pt x="167" y="420"/>
                  </a:lnTo>
                  <a:lnTo>
                    <a:pt x="172" y="410"/>
                  </a:lnTo>
                  <a:lnTo>
                    <a:pt x="174" y="400"/>
                  </a:lnTo>
                  <a:lnTo>
                    <a:pt x="171" y="391"/>
                  </a:lnTo>
                  <a:lnTo>
                    <a:pt x="161" y="364"/>
                  </a:lnTo>
                  <a:lnTo>
                    <a:pt x="149" y="327"/>
                  </a:lnTo>
                  <a:lnTo>
                    <a:pt x="135" y="284"/>
                  </a:lnTo>
                  <a:lnTo>
                    <a:pt x="120" y="240"/>
                  </a:lnTo>
                  <a:lnTo>
                    <a:pt x="106" y="200"/>
                  </a:lnTo>
                  <a:lnTo>
                    <a:pt x="97" y="168"/>
                  </a:lnTo>
                  <a:lnTo>
                    <a:pt x="92" y="151"/>
                  </a:lnTo>
                  <a:lnTo>
                    <a:pt x="96" y="159"/>
                  </a:lnTo>
                  <a:lnTo>
                    <a:pt x="106" y="182"/>
                  </a:lnTo>
                  <a:lnTo>
                    <a:pt x="120" y="215"/>
                  </a:lnTo>
                  <a:lnTo>
                    <a:pt x="136" y="253"/>
                  </a:lnTo>
                  <a:lnTo>
                    <a:pt x="153" y="292"/>
                  </a:lnTo>
                  <a:lnTo>
                    <a:pt x="171" y="327"/>
                  </a:lnTo>
                  <a:lnTo>
                    <a:pt x="183" y="356"/>
                  </a:lnTo>
                  <a:lnTo>
                    <a:pt x="193" y="372"/>
                  </a:lnTo>
                  <a:lnTo>
                    <a:pt x="202" y="365"/>
                  </a:lnTo>
                  <a:lnTo>
                    <a:pt x="211" y="361"/>
                  </a:lnTo>
                  <a:lnTo>
                    <a:pt x="220" y="356"/>
                  </a:lnTo>
                  <a:lnTo>
                    <a:pt x="231" y="354"/>
                  </a:lnTo>
                  <a:lnTo>
                    <a:pt x="241" y="353"/>
                  </a:lnTo>
                  <a:lnTo>
                    <a:pt x="251" y="353"/>
                  </a:lnTo>
                  <a:lnTo>
                    <a:pt x="263" y="353"/>
                  </a:lnTo>
                  <a:lnTo>
                    <a:pt x="273" y="353"/>
                  </a:lnTo>
                  <a:lnTo>
                    <a:pt x="273" y="355"/>
                  </a:lnTo>
                  <a:lnTo>
                    <a:pt x="269" y="358"/>
                  </a:lnTo>
                  <a:lnTo>
                    <a:pt x="262" y="362"/>
                  </a:lnTo>
                  <a:lnTo>
                    <a:pt x="254" y="365"/>
                  </a:lnTo>
                  <a:lnTo>
                    <a:pt x="243" y="370"/>
                  </a:lnTo>
                  <a:lnTo>
                    <a:pt x="234" y="375"/>
                  </a:lnTo>
                  <a:lnTo>
                    <a:pt x="226" y="379"/>
                  </a:lnTo>
                  <a:lnTo>
                    <a:pt x="220" y="383"/>
                  </a:lnTo>
                  <a:lnTo>
                    <a:pt x="206" y="392"/>
                  </a:lnTo>
                  <a:lnTo>
                    <a:pt x="196" y="403"/>
                  </a:lnTo>
                  <a:lnTo>
                    <a:pt x="187" y="418"/>
                  </a:lnTo>
                  <a:lnTo>
                    <a:pt x="179" y="436"/>
                  </a:lnTo>
                  <a:lnTo>
                    <a:pt x="174" y="454"/>
                  </a:lnTo>
                  <a:lnTo>
                    <a:pt x="171" y="473"/>
                  </a:lnTo>
                  <a:lnTo>
                    <a:pt x="171" y="491"/>
                  </a:lnTo>
                  <a:lnTo>
                    <a:pt x="172" y="508"/>
                  </a:lnTo>
                  <a:lnTo>
                    <a:pt x="181" y="499"/>
                  </a:lnTo>
                  <a:lnTo>
                    <a:pt x="191" y="491"/>
                  </a:lnTo>
                  <a:lnTo>
                    <a:pt x="204" y="485"/>
                  </a:lnTo>
                  <a:lnTo>
                    <a:pt x="218" y="482"/>
                  </a:lnTo>
                  <a:lnTo>
                    <a:pt x="232" y="479"/>
                  </a:lnTo>
                  <a:lnTo>
                    <a:pt x="244" y="482"/>
                  </a:lnTo>
                  <a:lnTo>
                    <a:pt x="256" y="485"/>
                  </a:lnTo>
                  <a:lnTo>
                    <a:pt x="266" y="493"/>
                  </a:lnTo>
                  <a:lnTo>
                    <a:pt x="244" y="492"/>
                  </a:lnTo>
                  <a:lnTo>
                    <a:pt x="227" y="494"/>
                  </a:lnTo>
                  <a:lnTo>
                    <a:pt x="213" y="499"/>
                  </a:lnTo>
                  <a:lnTo>
                    <a:pt x="203" y="506"/>
                  </a:lnTo>
                  <a:lnTo>
                    <a:pt x="195" y="513"/>
                  </a:lnTo>
                  <a:lnTo>
                    <a:pt x="189" y="519"/>
                  </a:lnTo>
                  <a:lnTo>
                    <a:pt x="187" y="523"/>
                  </a:lnTo>
                  <a:lnTo>
                    <a:pt x="186" y="526"/>
                  </a:lnTo>
                  <a:lnTo>
                    <a:pt x="199" y="521"/>
                  </a:lnTo>
                  <a:lnTo>
                    <a:pt x="213" y="517"/>
                  </a:lnTo>
                  <a:lnTo>
                    <a:pt x="227" y="517"/>
                  </a:lnTo>
                  <a:lnTo>
                    <a:pt x="241" y="519"/>
                  </a:lnTo>
                  <a:lnTo>
                    <a:pt x="255" y="522"/>
                  </a:lnTo>
                  <a:lnTo>
                    <a:pt x="267" y="528"/>
                  </a:lnTo>
                  <a:lnTo>
                    <a:pt x="280" y="536"/>
                  </a:lnTo>
                  <a:lnTo>
                    <a:pt x="292" y="546"/>
                  </a:lnTo>
                  <a:lnTo>
                    <a:pt x="296" y="553"/>
                  </a:lnTo>
                  <a:lnTo>
                    <a:pt x="301" y="564"/>
                  </a:lnTo>
                  <a:lnTo>
                    <a:pt x="304" y="574"/>
                  </a:lnTo>
                  <a:lnTo>
                    <a:pt x="307" y="585"/>
                  </a:lnTo>
                  <a:lnTo>
                    <a:pt x="337" y="444"/>
                  </a:lnTo>
                  <a:lnTo>
                    <a:pt x="339" y="417"/>
                  </a:lnTo>
                  <a:lnTo>
                    <a:pt x="334" y="392"/>
                  </a:lnTo>
                  <a:lnTo>
                    <a:pt x="325" y="368"/>
                  </a:lnTo>
                  <a:lnTo>
                    <a:pt x="312" y="344"/>
                  </a:lnTo>
                  <a:lnTo>
                    <a:pt x="295" y="323"/>
                  </a:lnTo>
                  <a:lnTo>
                    <a:pt x="277" y="303"/>
                  </a:lnTo>
                  <a:lnTo>
                    <a:pt x="257" y="286"/>
                  </a:lnTo>
                  <a:lnTo>
                    <a:pt x="237" y="271"/>
                  </a:lnTo>
                  <a:lnTo>
                    <a:pt x="216" y="251"/>
                  </a:lnTo>
                  <a:lnTo>
                    <a:pt x="197" y="229"/>
                  </a:lnTo>
                  <a:lnTo>
                    <a:pt x="179" y="205"/>
                  </a:lnTo>
                  <a:lnTo>
                    <a:pt x="163" y="180"/>
                  </a:lnTo>
                  <a:lnTo>
                    <a:pt x="148" y="155"/>
                  </a:lnTo>
                  <a:lnTo>
                    <a:pt x="133" y="127"/>
                  </a:lnTo>
                  <a:lnTo>
                    <a:pt x="119" y="99"/>
                  </a:lnTo>
                  <a:lnTo>
                    <a:pt x="104" y="73"/>
                  </a:lnTo>
                  <a:lnTo>
                    <a:pt x="96" y="64"/>
                  </a:lnTo>
                  <a:lnTo>
                    <a:pt x="87" y="54"/>
                  </a:lnTo>
                  <a:lnTo>
                    <a:pt x="77" y="46"/>
                  </a:lnTo>
                  <a:lnTo>
                    <a:pt x="66" y="38"/>
                  </a:lnTo>
                  <a:lnTo>
                    <a:pt x="53" y="30"/>
                  </a:lnTo>
                  <a:lnTo>
                    <a:pt x="39" y="21"/>
                  </a:lnTo>
                  <a:lnTo>
                    <a:pt x="21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4" y="4"/>
                  </a:lnTo>
                  <a:lnTo>
                    <a:pt x="65" y="13"/>
                  </a:lnTo>
                  <a:lnTo>
                    <a:pt x="83" y="24"/>
                  </a:lnTo>
                  <a:lnTo>
                    <a:pt x="100" y="38"/>
                  </a:lnTo>
                  <a:lnTo>
                    <a:pt x="117" y="53"/>
                  </a:lnTo>
                  <a:lnTo>
                    <a:pt x="132" y="71"/>
                  </a:lnTo>
                  <a:lnTo>
                    <a:pt x="145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 flipH="1">
              <a:off x="7199192" y="3915280"/>
              <a:ext cx="184100" cy="455854"/>
            </a:xfrm>
            <a:custGeom>
              <a:avLst/>
              <a:gdLst>
                <a:gd name="T0" fmla="*/ 114 w 114"/>
                <a:gd name="T1" fmla="*/ 242 h 295"/>
                <a:gd name="T2" fmla="*/ 114 w 114"/>
                <a:gd name="T3" fmla="*/ 249 h 295"/>
                <a:gd name="T4" fmla="*/ 112 w 114"/>
                <a:gd name="T5" fmla="*/ 255 h 295"/>
                <a:gd name="T6" fmla="*/ 109 w 114"/>
                <a:gd name="T7" fmla="*/ 263 h 295"/>
                <a:gd name="T8" fmla="*/ 104 w 114"/>
                <a:gd name="T9" fmla="*/ 270 h 295"/>
                <a:gd name="T10" fmla="*/ 99 w 114"/>
                <a:gd name="T11" fmla="*/ 277 h 295"/>
                <a:gd name="T12" fmla="*/ 94 w 114"/>
                <a:gd name="T13" fmla="*/ 284 h 295"/>
                <a:gd name="T14" fmla="*/ 87 w 114"/>
                <a:gd name="T15" fmla="*/ 289 h 295"/>
                <a:gd name="T16" fmla="*/ 80 w 114"/>
                <a:gd name="T17" fmla="*/ 295 h 295"/>
                <a:gd name="T18" fmla="*/ 87 w 114"/>
                <a:gd name="T19" fmla="*/ 273 h 295"/>
                <a:gd name="T20" fmla="*/ 89 w 114"/>
                <a:gd name="T21" fmla="*/ 258 h 295"/>
                <a:gd name="T22" fmla="*/ 88 w 114"/>
                <a:gd name="T23" fmla="*/ 247 h 295"/>
                <a:gd name="T24" fmla="*/ 86 w 114"/>
                <a:gd name="T25" fmla="*/ 233 h 295"/>
                <a:gd name="T26" fmla="*/ 83 w 114"/>
                <a:gd name="T27" fmla="*/ 212 h 295"/>
                <a:gd name="T28" fmla="*/ 74 w 114"/>
                <a:gd name="T29" fmla="*/ 181 h 295"/>
                <a:gd name="T30" fmla="*/ 60 w 114"/>
                <a:gd name="T31" fmla="*/ 143 h 295"/>
                <a:gd name="T32" fmla="*/ 44 w 114"/>
                <a:gd name="T33" fmla="*/ 103 h 295"/>
                <a:gd name="T34" fmla="*/ 28 w 114"/>
                <a:gd name="T35" fmla="*/ 65 h 295"/>
                <a:gd name="T36" fmla="*/ 14 w 114"/>
                <a:gd name="T37" fmla="*/ 31 h 295"/>
                <a:gd name="T38" fmla="*/ 4 w 114"/>
                <a:gd name="T39" fmla="*/ 8 h 295"/>
                <a:gd name="T40" fmla="*/ 0 w 114"/>
                <a:gd name="T41" fmla="*/ 0 h 295"/>
                <a:gd name="T42" fmla="*/ 7 w 114"/>
                <a:gd name="T43" fmla="*/ 1 h 295"/>
                <a:gd name="T44" fmla="*/ 20 w 114"/>
                <a:gd name="T45" fmla="*/ 19 h 295"/>
                <a:gd name="T46" fmla="*/ 38 w 114"/>
                <a:gd name="T47" fmla="*/ 46 h 295"/>
                <a:gd name="T48" fmla="*/ 59 w 114"/>
                <a:gd name="T49" fmla="*/ 83 h 295"/>
                <a:gd name="T50" fmla="*/ 80 w 114"/>
                <a:gd name="T51" fmla="*/ 125 h 295"/>
                <a:gd name="T52" fmla="*/ 97 w 114"/>
                <a:gd name="T53" fmla="*/ 167 h 295"/>
                <a:gd name="T54" fmla="*/ 110 w 114"/>
                <a:gd name="T55" fmla="*/ 208 h 295"/>
                <a:gd name="T56" fmla="*/ 114 w 114"/>
                <a:gd name="T57" fmla="*/ 24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295">
                  <a:moveTo>
                    <a:pt x="114" y="242"/>
                  </a:moveTo>
                  <a:lnTo>
                    <a:pt x="114" y="249"/>
                  </a:lnTo>
                  <a:lnTo>
                    <a:pt x="112" y="255"/>
                  </a:lnTo>
                  <a:lnTo>
                    <a:pt x="109" y="263"/>
                  </a:lnTo>
                  <a:lnTo>
                    <a:pt x="104" y="270"/>
                  </a:lnTo>
                  <a:lnTo>
                    <a:pt x="99" y="277"/>
                  </a:lnTo>
                  <a:lnTo>
                    <a:pt x="94" y="284"/>
                  </a:lnTo>
                  <a:lnTo>
                    <a:pt x="87" y="289"/>
                  </a:lnTo>
                  <a:lnTo>
                    <a:pt x="80" y="295"/>
                  </a:lnTo>
                  <a:lnTo>
                    <a:pt x="87" y="273"/>
                  </a:lnTo>
                  <a:lnTo>
                    <a:pt x="89" y="258"/>
                  </a:lnTo>
                  <a:lnTo>
                    <a:pt x="88" y="247"/>
                  </a:lnTo>
                  <a:lnTo>
                    <a:pt x="86" y="233"/>
                  </a:lnTo>
                  <a:lnTo>
                    <a:pt x="83" y="212"/>
                  </a:lnTo>
                  <a:lnTo>
                    <a:pt x="74" y="181"/>
                  </a:lnTo>
                  <a:lnTo>
                    <a:pt x="60" y="143"/>
                  </a:lnTo>
                  <a:lnTo>
                    <a:pt x="44" y="103"/>
                  </a:lnTo>
                  <a:lnTo>
                    <a:pt x="28" y="65"/>
                  </a:lnTo>
                  <a:lnTo>
                    <a:pt x="14" y="31"/>
                  </a:lnTo>
                  <a:lnTo>
                    <a:pt x="4" y="8"/>
                  </a:lnTo>
                  <a:lnTo>
                    <a:pt x="0" y="0"/>
                  </a:lnTo>
                  <a:lnTo>
                    <a:pt x="7" y="1"/>
                  </a:lnTo>
                  <a:lnTo>
                    <a:pt x="20" y="19"/>
                  </a:lnTo>
                  <a:lnTo>
                    <a:pt x="38" y="46"/>
                  </a:lnTo>
                  <a:lnTo>
                    <a:pt x="59" y="83"/>
                  </a:lnTo>
                  <a:lnTo>
                    <a:pt x="80" y="125"/>
                  </a:lnTo>
                  <a:lnTo>
                    <a:pt x="97" y="167"/>
                  </a:lnTo>
                  <a:lnTo>
                    <a:pt x="110" y="208"/>
                  </a:lnTo>
                  <a:lnTo>
                    <a:pt x="11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 flipH="1">
              <a:off x="6937577" y="3856759"/>
              <a:ext cx="29069" cy="49282"/>
            </a:xfrm>
            <a:custGeom>
              <a:avLst/>
              <a:gdLst>
                <a:gd name="T0" fmla="*/ 4 w 19"/>
                <a:gd name="T1" fmla="*/ 0 h 33"/>
                <a:gd name="T2" fmla="*/ 10 w 19"/>
                <a:gd name="T3" fmla="*/ 7 h 33"/>
                <a:gd name="T4" fmla="*/ 14 w 19"/>
                <a:gd name="T5" fmla="*/ 14 h 33"/>
                <a:gd name="T6" fmla="*/ 18 w 19"/>
                <a:gd name="T7" fmla="*/ 22 h 33"/>
                <a:gd name="T8" fmla="*/ 19 w 19"/>
                <a:gd name="T9" fmla="*/ 30 h 33"/>
                <a:gd name="T10" fmla="*/ 14 w 19"/>
                <a:gd name="T11" fmla="*/ 33 h 33"/>
                <a:gd name="T12" fmla="*/ 7 w 19"/>
                <a:gd name="T13" fmla="*/ 26 h 33"/>
                <a:gd name="T14" fmla="*/ 3 w 19"/>
                <a:gd name="T15" fmla="*/ 16 h 33"/>
                <a:gd name="T16" fmla="*/ 0 w 19"/>
                <a:gd name="T17" fmla="*/ 7 h 33"/>
                <a:gd name="T18" fmla="*/ 4 w 1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3">
                  <a:moveTo>
                    <a:pt x="4" y="0"/>
                  </a:moveTo>
                  <a:lnTo>
                    <a:pt x="10" y="7"/>
                  </a:lnTo>
                  <a:lnTo>
                    <a:pt x="14" y="14"/>
                  </a:lnTo>
                  <a:lnTo>
                    <a:pt x="18" y="22"/>
                  </a:lnTo>
                  <a:lnTo>
                    <a:pt x="19" y="30"/>
                  </a:lnTo>
                  <a:lnTo>
                    <a:pt x="14" y="33"/>
                  </a:lnTo>
                  <a:lnTo>
                    <a:pt x="7" y="26"/>
                  </a:lnTo>
                  <a:lnTo>
                    <a:pt x="3" y="16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 flipH="1">
              <a:off x="6860064" y="3973803"/>
              <a:ext cx="38758" cy="43121"/>
            </a:xfrm>
            <a:custGeom>
              <a:avLst/>
              <a:gdLst>
                <a:gd name="T0" fmla="*/ 24 w 24"/>
                <a:gd name="T1" fmla="*/ 23 h 28"/>
                <a:gd name="T2" fmla="*/ 24 w 24"/>
                <a:gd name="T3" fmla="*/ 24 h 28"/>
                <a:gd name="T4" fmla="*/ 24 w 24"/>
                <a:gd name="T5" fmla="*/ 26 h 28"/>
                <a:gd name="T6" fmla="*/ 22 w 24"/>
                <a:gd name="T7" fmla="*/ 27 h 28"/>
                <a:gd name="T8" fmla="*/ 21 w 24"/>
                <a:gd name="T9" fmla="*/ 28 h 28"/>
                <a:gd name="T10" fmla="*/ 14 w 24"/>
                <a:gd name="T11" fmla="*/ 22 h 28"/>
                <a:gd name="T12" fmla="*/ 7 w 24"/>
                <a:gd name="T13" fmla="*/ 15 h 28"/>
                <a:gd name="T14" fmla="*/ 1 w 24"/>
                <a:gd name="T15" fmla="*/ 10 h 28"/>
                <a:gd name="T16" fmla="*/ 0 w 24"/>
                <a:gd name="T17" fmla="*/ 0 h 28"/>
                <a:gd name="T18" fmla="*/ 8 w 24"/>
                <a:gd name="T19" fmla="*/ 3 h 28"/>
                <a:gd name="T20" fmla="*/ 14 w 24"/>
                <a:gd name="T21" fmla="*/ 8 h 28"/>
                <a:gd name="T22" fmla="*/ 18 w 24"/>
                <a:gd name="T23" fmla="*/ 16 h 28"/>
                <a:gd name="T24" fmla="*/ 24 w 24"/>
                <a:gd name="T2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8">
                  <a:moveTo>
                    <a:pt x="24" y="23"/>
                  </a:moveTo>
                  <a:lnTo>
                    <a:pt x="24" y="24"/>
                  </a:lnTo>
                  <a:lnTo>
                    <a:pt x="24" y="26"/>
                  </a:lnTo>
                  <a:lnTo>
                    <a:pt x="22" y="27"/>
                  </a:lnTo>
                  <a:lnTo>
                    <a:pt x="21" y="28"/>
                  </a:lnTo>
                  <a:lnTo>
                    <a:pt x="14" y="22"/>
                  </a:lnTo>
                  <a:lnTo>
                    <a:pt x="7" y="15"/>
                  </a:lnTo>
                  <a:lnTo>
                    <a:pt x="1" y="10"/>
                  </a:lnTo>
                  <a:lnTo>
                    <a:pt x="0" y="0"/>
                  </a:lnTo>
                  <a:lnTo>
                    <a:pt x="8" y="3"/>
                  </a:lnTo>
                  <a:lnTo>
                    <a:pt x="14" y="8"/>
                  </a:lnTo>
                  <a:lnTo>
                    <a:pt x="18" y="16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 flipH="1">
              <a:off x="6727641" y="4232531"/>
              <a:ext cx="458632" cy="388092"/>
            </a:xfrm>
            <a:custGeom>
              <a:avLst/>
              <a:gdLst>
                <a:gd name="T0" fmla="*/ 172 w 284"/>
                <a:gd name="T1" fmla="*/ 28 h 253"/>
                <a:gd name="T2" fmla="*/ 180 w 284"/>
                <a:gd name="T3" fmla="*/ 38 h 253"/>
                <a:gd name="T4" fmla="*/ 189 w 284"/>
                <a:gd name="T5" fmla="*/ 47 h 253"/>
                <a:gd name="T6" fmla="*/ 200 w 284"/>
                <a:gd name="T7" fmla="*/ 53 h 253"/>
                <a:gd name="T8" fmla="*/ 209 w 284"/>
                <a:gd name="T9" fmla="*/ 58 h 253"/>
                <a:gd name="T10" fmla="*/ 219 w 284"/>
                <a:gd name="T11" fmla="*/ 64 h 253"/>
                <a:gd name="T12" fmla="*/ 229 w 284"/>
                <a:gd name="T13" fmla="*/ 70 h 253"/>
                <a:gd name="T14" fmla="*/ 237 w 284"/>
                <a:gd name="T15" fmla="*/ 75 h 253"/>
                <a:gd name="T16" fmla="*/ 243 w 284"/>
                <a:gd name="T17" fmla="*/ 85 h 253"/>
                <a:gd name="T18" fmla="*/ 256 w 284"/>
                <a:gd name="T19" fmla="*/ 98 h 253"/>
                <a:gd name="T20" fmla="*/ 264 w 284"/>
                <a:gd name="T21" fmla="*/ 113 h 253"/>
                <a:gd name="T22" fmla="*/ 269 w 284"/>
                <a:gd name="T23" fmla="*/ 129 h 253"/>
                <a:gd name="T24" fmla="*/ 271 w 284"/>
                <a:gd name="T25" fmla="*/ 146 h 253"/>
                <a:gd name="T26" fmla="*/ 272 w 284"/>
                <a:gd name="T27" fmla="*/ 162 h 253"/>
                <a:gd name="T28" fmla="*/ 275 w 284"/>
                <a:gd name="T29" fmla="*/ 178 h 253"/>
                <a:gd name="T30" fmla="*/ 277 w 284"/>
                <a:gd name="T31" fmla="*/ 194 h 253"/>
                <a:gd name="T32" fmla="*/ 281 w 284"/>
                <a:gd name="T33" fmla="*/ 210 h 253"/>
                <a:gd name="T34" fmla="*/ 283 w 284"/>
                <a:gd name="T35" fmla="*/ 226 h 253"/>
                <a:gd name="T36" fmla="*/ 284 w 284"/>
                <a:gd name="T37" fmla="*/ 239 h 253"/>
                <a:gd name="T38" fmla="*/ 284 w 284"/>
                <a:gd name="T39" fmla="*/ 247 h 253"/>
                <a:gd name="T40" fmla="*/ 281 w 284"/>
                <a:gd name="T41" fmla="*/ 253 h 253"/>
                <a:gd name="T42" fmla="*/ 275 w 284"/>
                <a:gd name="T43" fmla="*/ 237 h 253"/>
                <a:gd name="T44" fmla="*/ 270 w 284"/>
                <a:gd name="T45" fmla="*/ 219 h 253"/>
                <a:gd name="T46" fmla="*/ 265 w 284"/>
                <a:gd name="T47" fmla="*/ 203 h 253"/>
                <a:gd name="T48" fmla="*/ 262 w 284"/>
                <a:gd name="T49" fmla="*/ 186 h 253"/>
                <a:gd name="T50" fmla="*/ 258 w 284"/>
                <a:gd name="T51" fmla="*/ 169 h 253"/>
                <a:gd name="T52" fmla="*/ 255 w 284"/>
                <a:gd name="T53" fmla="*/ 152 h 253"/>
                <a:gd name="T54" fmla="*/ 250 w 284"/>
                <a:gd name="T55" fmla="*/ 138 h 253"/>
                <a:gd name="T56" fmla="*/ 245 w 284"/>
                <a:gd name="T57" fmla="*/ 123 h 253"/>
                <a:gd name="T58" fmla="*/ 241 w 284"/>
                <a:gd name="T59" fmla="*/ 114 h 253"/>
                <a:gd name="T60" fmla="*/ 237 w 284"/>
                <a:gd name="T61" fmla="*/ 108 h 253"/>
                <a:gd name="T62" fmla="*/ 232 w 284"/>
                <a:gd name="T63" fmla="*/ 100 h 253"/>
                <a:gd name="T64" fmla="*/ 226 w 284"/>
                <a:gd name="T65" fmla="*/ 93 h 253"/>
                <a:gd name="T66" fmla="*/ 219 w 284"/>
                <a:gd name="T67" fmla="*/ 87 h 253"/>
                <a:gd name="T68" fmla="*/ 212 w 284"/>
                <a:gd name="T69" fmla="*/ 81 h 253"/>
                <a:gd name="T70" fmla="*/ 205 w 284"/>
                <a:gd name="T71" fmla="*/ 76 h 253"/>
                <a:gd name="T72" fmla="*/ 197 w 284"/>
                <a:gd name="T73" fmla="*/ 73 h 253"/>
                <a:gd name="T74" fmla="*/ 189 w 284"/>
                <a:gd name="T75" fmla="*/ 128 h 253"/>
                <a:gd name="T76" fmla="*/ 184 w 284"/>
                <a:gd name="T77" fmla="*/ 131 h 253"/>
                <a:gd name="T78" fmla="*/ 178 w 284"/>
                <a:gd name="T79" fmla="*/ 128 h 253"/>
                <a:gd name="T80" fmla="*/ 174 w 284"/>
                <a:gd name="T81" fmla="*/ 123 h 253"/>
                <a:gd name="T82" fmla="*/ 174 w 284"/>
                <a:gd name="T83" fmla="*/ 118 h 253"/>
                <a:gd name="T84" fmla="*/ 179 w 284"/>
                <a:gd name="T85" fmla="*/ 101 h 253"/>
                <a:gd name="T86" fmla="*/ 181 w 284"/>
                <a:gd name="T87" fmla="*/ 83 h 253"/>
                <a:gd name="T88" fmla="*/ 179 w 284"/>
                <a:gd name="T89" fmla="*/ 65 h 253"/>
                <a:gd name="T90" fmla="*/ 169 w 284"/>
                <a:gd name="T91" fmla="*/ 50 h 253"/>
                <a:gd name="T92" fmla="*/ 152 w 284"/>
                <a:gd name="T93" fmla="*/ 40 h 253"/>
                <a:gd name="T94" fmla="*/ 135 w 284"/>
                <a:gd name="T95" fmla="*/ 32 h 253"/>
                <a:gd name="T96" fmla="*/ 116 w 284"/>
                <a:gd name="T97" fmla="*/ 25 h 253"/>
                <a:gd name="T98" fmla="*/ 95 w 284"/>
                <a:gd name="T99" fmla="*/ 21 h 253"/>
                <a:gd name="T100" fmla="*/ 73 w 284"/>
                <a:gd name="T101" fmla="*/ 18 h 253"/>
                <a:gd name="T102" fmla="*/ 50 w 284"/>
                <a:gd name="T103" fmla="*/ 17 h 253"/>
                <a:gd name="T104" fmla="*/ 26 w 284"/>
                <a:gd name="T105" fmla="*/ 17 h 253"/>
                <a:gd name="T106" fmla="*/ 0 w 284"/>
                <a:gd name="T107" fmla="*/ 18 h 253"/>
                <a:gd name="T108" fmla="*/ 14 w 284"/>
                <a:gd name="T109" fmla="*/ 10 h 253"/>
                <a:gd name="T110" fmla="*/ 33 w 284"/>
                <a:gd name="T111" fmla="*/ 4 h 253"/>
                <a:gd name="T112" fmla="*/ 56 w 284"/>
                <a:gd name="T113" fmla="*/ 0 h 253"/>
                <a:gd name="T114" fmla="*/ 81 w 284"/>
                <a:gd name="T115" fmla="*/ 0 h 253"/>
                <a:gd name="T116" fmla="*/ 106 w 284"/>
                <a:gd name="T117" fmla="*/ 3 h 253"/>
                <a:gd name="T118" fmla="*/ 131 w 284"/>
                <a:gd name="T119" fmla="*/ 9 h 253"/>
                <a:gd name="T120" fmla="*/ 154 w 284"/>
                <a:gd name="T121" fmla="*/ 17 h 253"/>
                <a:gd name="T122" fmla="*/ 172 w 284"/>
                <a:gd name="T123" fmla="*/ 2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253">
                  <a:moveTo>
                    <a:pt x="172" y="28"/>
                  </a:moveTo>
                  <a:lnTo>
                    <a:pt x="180" y="38"/>
                  </a:lnTo>
                  <a:lnTo>
                    <a:pt x="189" y="47"/>
                  </a:lnTo>
                  <a:lnTo>
                    <a:pt x="200" y="53"/>
                  </a:lnTo>
                  <a:lnTo>
                    <a:pt x="209" y="58"/>
                  </a:lnTo>
                  <a:lnTo>
                    <a:pt x="219" y="64"/>
                  </a:lnTo>
                  <a:lnTo>
                    <a:pt x="229" y="70"/>
                  </a:lnTo>
                  <a:lnTo>
                    <a:pt x="237" y="75"/>
                  </a:lnTo>
                  <a:lnTo>
                    <a:pt x="243" y="85"/>
                  </a:lnTo>
                  <a:lnTo>
                    <a:pt x="256" y="98"/>
                  </a:lnTo>
                  <a:lnTo>
                    <a:pt x="264" y="113"/>
                  </a:lnTo>
                  <a:lnTo>
                    <a:pt x="269" y="129"/>
                  </a:lnTo>
                  <a:lnTo>
                    <a:pt x="271" y="146"/>
                  </a:lnTo>
                  <a:lnTo>
                    <a:pt x="272" y="162"/>
                  </a:lnTo>
                  <a:lnTo>
                    <a:pt x="275" y="178"/>
                  </a:lnTo>
                  <a:lnTo>
                    <a:pt x="277" y="194"/>
                  </a:lnTo>
                  <a:lnTo>
                    <a:pt x="281" y="210"/>
                  </a:lnTo>
                  <a:lnTo>
                    <a:pt x="283" y="226"/>
                  </a:lnTo>
                  <a:lnTo>
                    <a:pt x="284" y="239"/>
                  </a:lnTo>
                  <a:lnTo>
                    <a:pt x="284" y="247"/>
                  </a:lnTo>
                  <a:lnTo>
                    <a:pt x="281" y="253"/>
                  </a:lnTo>
                  <a:lnTo>
                    <a:pt x="275" y="237"/>
                  </a:lnTo>
                  <a:lnTo>
                    <a:pt x="270" y="219"/>
                  </a:lnTo>
                  <a:lnTo>
                    <a:pt x="265" y="203"/>
                  </a:lnTo>
                  <a:lnTo>
                    <a:pt x="262" y="186"/>
                  </a:lnTo>
                  <a:lnTo>
                    <a:pt x="258" y="169"/>
                  </a:lnTo>
                  <a:lnTo>
                    <a:pt x="255" y="152"/>
                  </a:lnTo>
                  <a:lnTo>
                    <a:pt x="250" y="138"/>
                  </a:lnTo>
                  <a:lnTo>
                    <a:pt x="245" y="123"/>
                  </a:lnTo>
                  <a:lnTo>
                    <a:pt x="241" y="114"/>
                  </a:lnTo>
                  <a:lnTo>
                    <a:pt x="237" y="108"/>
                  </a:lnTo>
                  <a:lnTo>
                    <a:pt x="232" y="100"/>
                  </a:lnTo>
                  <a:lnTo>
                    <a:pt x="226" y="93"/>
                  </a:lnTo>
                  <a:lnTo>
                    <a:pt x="219" y="87"/>
                  </a:lnTo>
                  <a:lnTo>
                    <a:pt x="212" y="81"/>
                  </a:lnTo>
                  <a:lnTo>
                    <a:pt x="205" y="76"/>
                  </a:lnTo>
                  <a:lnTo>
                    <a:pt x="197" y="73"/>
                  </a:lnTo>
                  <a:lnTo>
                    <a:pt x="189" y="128"/>
                  </a:lnTo>
                  <a:lnTo>
                    <a:pt x="184" y="131"/>
                  </a:lnTo>
                  <a:lnTo>
                    <a:pt x="178" y="128"/>
                  </a:lnTo>
                  <a:lnTo>
                    <a:pt x="174" y="123"/>
                  </a:lnTo>
                  <a:lnTo>
                    <a:pt x="174" y="118"/>
                  </a:lnTo>
                  <a:lnTo>
                    <a:pt x="179" y="101"/>
                  </a:lnTo>
                  <a:lnTo>
                    <a:pt x="181" y="83"/>
                  </a:lnTo>
                  <a:lnTo>
                    <a:pt x="179" y="65"/>
                  </a:lnTo>
                  <a:lnTo>
                    <a:pt x="169" y="50"/>
                  </a:lnTo>
                  <a:lnTo>
                    <a:pt x="152" y="40"/>
                  </a:lnTo>
                  <a:lnTo>
                    <a:pt x="135" y="32"/>
                  </a:lnTo>
                  <a:lnTo>
                    <a:pt x="116" y="25"/>
                  </a:lnTo>
                  <a:lnTo>
                    <a:pt x="95" y="21"/>
                  </a:lnTo>
                  <a:lnTo>
                    <a:pt x="73" y="18"/>
                  </a:lnTo>
                  <a:lnTo>
                    <a:pt x="50" y="17"/>
                  </a:lnTo>
                  <a:lnTo>
                    <a:pt x="26" y="17"/>
                  </a:lnTo>
                  <a:lnTo>
                    <a:pt x="0" y="18"/>
                  </a:lnTo>
                  <a:lnTo>
                    <a:pt x="14" y="10"/>
                  </a:lnTo>
                  <a:lnTo>
                    <a:pt x="33" y="4"/>
                  </a:lnTo>
                  <a:lnTo>
                    <a:pt x="56" y="0"/>
                  </a:lnTo>
                  <a:lnTo>
                    <a:pt x="81" y="0"/>
                  </a:lnTo>
                  <a:lnTo>
                    <a:pt x="106" y="3"/>
                  </a:lnTo>
                  <a:lnTo>
                    <a:pt x="131" y="9"/>
                  </a:lnTo>
                  <a:lnTo>
                    <a:pt x="154" y="17"/>
                  </a:lnTo>
                  <a:lnTo>
                    <a:pt x="17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 flipH="1">
              <a:off x="6136586" y="4177089"/>
              <a:ext cx="184100" cy="434295"/>
            </a:xfrm>
            <a:custGeom>
              <a:avLst/>
              <a:gdLst>
                <a:gd name="T0" fmla="*/ 20 w 114"/>
                <a:gd name="T1" fmla="*/ 278 h 281"/>
                <a:gd name="T2" fmla="*/ 0 w 114"/>
                <a:gd name="T3" fmla="*/ 281 h 281"/>
                <a:gd name="T4" fmla="*/ 13 w 114"/>
                <a:gd name="T5" fmla="*/ 118 h 281"/>
                <a:gd name="T6" fmla="*/ 22 w 114"/>
                <a:gd name="T7" fmla="*/ 116 h 281"/>
                <a:gd name="T8" fmla="*/ 30 w 114"/>
                <a:gd name="T9" fmla="*/ 113 h 281"/>
                <a:gd name="T10" fmla="*/ 37 w 114"/>
                <a:gd name="T11" fmla="*/ 109 h 281"/>
                <a:gd name="T12" fmla="*/ 43 w 114"/>
                <a:gd name="T13" fmla="*/ 103 h 281"/>
                <a:gd name="T14" fmla="*/ 48 w 114"/>
                <a:gd name="T15" fmla="*/ 99 h 281"/>
                <a:gd name="T16" fmla="*/ 53 w 114"/>
                <a:gd name="T17" fmla="*/ 92 h 281"/>
                <a:gd name="T18" fmla="*/ 56 w 114"/>
                <a:gd name="T19" fmla="*/ 84 h 281"/>
                <a:gd name="T20" fmla="*/ 59 w 114"/>
                <a:gd name="T21" fmla="*/ 76 h 281"/>
                <a:gd name="T22" fmla="*/ 59 w 114"/>
                <a:gd name="T23" fmla="*/ 62 h 281"/>
                <a:gd name="T24" fmla="*/ 55 w 114"/>
                <a:gd name="T25" fmla="*/ 48 h 281"/>
                <a:gd name="T26" fmla="*/ 48 w 114"/>
                <a:gd name="T27" fmla="*/ 37 h 281"/>
                <a:gd name="T28" fmla="*/ 42 w 114"/>
                <a:gd name="T29" fmla="*/ 25 h 281"/>
                <a:gd name="T30" fmla="*/ 33 w 114"/>
                <a:gd name="T31" fmla="*/ 16 h 281"/>
                <a:gd name="T32" fmla="*/ 27 w 114"/>
                <a:gd name="T33" fmla="*/ 9 h 281"/>
                <a:gd name="T34" fmla="*/ 22 w 114"/>
                <a:gd name="T35" fmla="*/ 4 h 281"/>
                <a:gd name="T36" fmla="*/ 20 w 114"/>
                <a:gd name="T37" fmla="*/ 3 h 281"/>
                <a:gd name="T38" fmla="*/ 27 w 114"/>
                <a:gd name="T39" fmla="*/ 3 h 281"/>
                <a:gd name="T40" fmla="*/ 33 w 114"/>
                <a:gd name="T41" fmla="*/ 6 h 281"/>
                <a:gd name="T42" fmla="*/ 39 w 114"/>
                <a:gd name="T43" fmla="*/ 8 h 281"/>
                <a:gd name="T44" fmla="*/ 45 w 114"/>
                <a:gd name="T45" fmla="*/ 11 h 281"/>
                <a:gd name="T46" fmla="*/ 50 w 114"/>
                <a:gd name="T47" fmla="*/ 15 h 281"/>
                <a:gd name="T48" fmla="*/ 54 w 114"/>
                <a:gd name="T49" fmla="*/ 19 h 281"/>
                <a:gd name="T50" fmla="*/ 58 w 114"/>
                <a:gd name="T51" fmla="*/ 24 h 281"/>
                <a:gd name="T52" fmla="*/ 61 w 114"/>
                <a:gd name="T53" fmla="*/ 29 h 281"/>
                <a:gd name="T54" fmla="*/ 69 w 114"/>
                <a:gd name="T55" fmla="*/ 42 h 281"/>
                <a:gd name="T56" fmla="*/ 74 w 114"/>
                <a:gd name="T57" fmla="*/ 55 h 281"/>
                <a:gd name="T58" fmla="*/ 75 w 114"/>
                <a:gd name="T59" fmla="*/ 69 h 281"/>
                <a:gd name="T60" fmla="*/ 75 w 114"/>
                <a:gd name="T61" fmla="*/ 83 h 281"/>
                <a:gd name="T62" fmla="*/ 84 w 114"/>
                <a:gd name="T63" fmla="*/ 77 h 281"/>
                <a:gd name="T64" fmla="*/ 93 w 114"/>
                <a:gd name="T65" fmla="*/ 70 h 281"/>
                <a:gd name="T66" fmla="*/ 99 w 114"/>
                <a:gd name="T67" fmla="*/ 58 h 281"/>
                <a:gd name="T68" fmla="*/ 99 w 114"/>
                <a:gd name="T69" fmla="*/ 39 h 281"/>
                <a:gd name="T70" fmla="*/ 96 w 114"/>
                <a:gd name="T71" fmla="*/ 29 h 281"/>
                <a:gd name="T72" fmla="*/ 89 w 114"/>
                <a:gd name="T73" fmla="*/ 19 h 281"/>
                <a:gd name="T74" fmla="*/ 81 w 114"/>
                <a:gd name="T75" fmla="*/ 10 h 281"/>
                <a:gd name="T76" fmla="*/ 71 w 114"/>
                <a:gd name="T77" fmla="*/ 0 h 281"/>
                <a:gd name="T78" fmla="*/ 78 w 114"/>
                <a:gd name="T79" fmla="*/ 1 h 281"/>
                <a:gd name="T80" fmla="*/ 85 w 114"/>
                <a:gd name="T81" fmla="*/ 4 h 281"/>
                <a:gd name="T82" fmla="*/ 91 w 114"/>
                <a:gd name="T83" fmla="*/ 9 h 281"/>
                <a:gd name="T84" fmla="*/ 98 w 114"/>
                <a:gd name="T85" fmla="*/ 15 h 281"/>
                <a:gd name="T86" fmla="*/ 103 w 114"/>
                <a:gd name="T87" fmla="*/ 20 h 281"/>
                <a:gd name="T88" fmla="*/ 107 w 114"/>
                <a:gd name="T89" fmla="*/ 27 h 281"/>
                <a:gd name="T90" fmla="*/ 111 w 114"/>
                <a:gd name="T91" fmla="*/ 34 h 281"/>
                <a:gd name="T92" fmla="*/ 113 w 114"/>
                <a:gd name="T93" fmla="*/ 40 h 281"/>
                <a:gd name="T94" fmla="*/ 114 w 114"/>
                <a:gd name="T95" fmla="*/ 54 h 281"/>
                <a:gd name="T96" fmla="*/ 113 w 114"/>
                <a:gd name="T97" fmla="*/ 67 h 281"/>
                <a:gd name="T98" fmla="*/ 108 w 114"/>
                <a:gd name="T99" fmla="*/ 77 h 281"/>
                <a:gd name="T100" fmla="*/ 100 w 114"/>
                <a:gd name="T101" fmla="*/ 87 h 281"/>
                <a:gd name="T102" fmla="*/ 89 w 114"/>
                <a:gd name="T103" fmla="*/ 97 h 281"/>
                <a:gd name="T104" fmla="*/ 73 w 114"/>
                <a:gd name="T105" fmla="*/ 107 h 281"/>
                <a:gd name="T106" fmla="*/ 52 w 114"/>
                <a:gd name="T107" fmla="*/ 118 h 281"/>
                <a:gd name="T108" fmla="*/ 25 w 114"/>
                <a:gd name="T109" fmla="*/ 131 h 281"/>
                <a:gd name="T110" fmla="*/ 20 w 114"/>
                <a:gd name="T111" fmla="*/ 27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" h="281">
                  <a:moveTo>
                    <a:pt x="20" y="278"/>
                  </a:moveTo>
                  <a:lnTo>
                    <a:pt x="0" y="281"/>
                  </a:lnTo>
                  <a:lnTo>
                    <a:pt x="13" y="118"/>
                  </a:lnTo>
                  <a:lnTo>
                    <a:pt x="22" y="116"/>
                  </a:lnTo>
                  <a:lnTo>
                    <a:pt x="30" y="113"/>
                  </a:lnTo>
                  <a:lnTo>
                    <a:pt x="37" y="109"/>
                  </a:lnTo>
                  <a:lnTo>
                    <a:pt x="43" y="103"/>
                  </a:lnTo>
                  <a:lnTo>
                    <a:pt x="48" y="99"/>
                  </a:lnTo>
                  <a:lnTo>
                    <a:pt x="53" y="92"/>
                  </a:lnTo>
                  <a:lnTo>
                    <a:pt x="56" y="84"/>
                  </a:lnTo>
                  <a:lnTo>
                    <a:pt x="59" y="76"/>
                  </a:lnTo>
                  <a:lnTo>
                    <a:pt x="59" y="62"/>
                  </a:lnTo>
                  <a:lnTo>
                    <a:pt x="55" y="48"/>
                  </a:lnTo>
                  <a:lnTo>
                    <a:pt x="48" y="37"/>
                  </a:lnTo>
                  <a:lnTo>
                    <a:pt x="42" y="25"/>
                  </a:lnTo>
                  <a:lnTo>
                    <a:pt x="33" y="16"/>
                  </a:lnTo>
                  <a:lnTo>
                    <a:pt x="27" y="9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27" y="3"/>
                  </a:lnTo>
                  <a:lnTo>
                    <a:pt x="33" y="6"/>
                  </a:lnTo>
                  <a:lnTo>
                    <a:pt x="39" y="8"/>
                  </a:lnTo>
                  <a:lnTo>
                    <a:pt x="45" y="11"/>
                  </a:lnTo>
                  <a:lnTo>
                    <a:pt x="50" y="15"/>
                  </a:lnTo>
                  <a:lnTo>
                    <a:pt x="54" y="19"/>
                  </a:lnTo>
                  <a:lnTo>
                    <a:pt x="58" y="24"/>
                  </a:lnTo>
                  <a:lnTo>
                    <a:pt x="61" y="29"/>
                  </a:lnTo>
                  <a:lnTo>
                    <a:pt x="69" y="42"/>
                  </a:lnTo>
                  <a:lnTo>
                    <a:pt x="74" y="55"/>
                  </a:lnTo>
                  <a:lnTo>
                    <a:pt x="75" y="69"/>
                  </a:lnTo>
                  <a:lnTo>
                    <a:pt x="75" y="83"/>
                  </a:lnTo>
                  <a:lnTo>
                    <a:pt x="84" y="77"/>
                  </a:lnTo>
                  <a:lnTo>
                    <a:pt x="93" y="70"/>
                  </a:lnTo>
                  <a:lnTo>
                    <a:pt x="99" y="58"/>
                  </a:lnTo>
                  <a:lnTo>
                    <a:pt x="99" y="39"/>
                  </a:lnTo>
                  <a:lnTo>
                    <a:pt x="96" y="29"/>
                  </a:lnTo>
                  <a:lnTo>
                    <a:pt x="89" y="19"/>
                  </a:lnTo>
                  <a:lnTo>
                    <a:pt x="81" y="10"/>
                  </a:lnTo>
                  <a:lnTo>
                    <a:pt x="71" y="0"/>
                  </a:lnTo>
                  <a:lnTo>
                    <a:pt x="78" y="1"/>
                  </a:lnTo>
                  <a:lnTo>
                    <a:pt x="85" y="4"/>
                  </a:lnTo>
                  <a:lnTo>
                    <a:pt x="91" y="9"/>
                  </a:lnTo>
                  <a:lnTo>
                    <a:pt x="98" y="15"/>
                  </a:lnTo>
                  <a:lnTo>
                    <a:pt x="103" y="20"/>
                  </a:lnTo>
                  <a:lnTo>
                    <a:pt x="107" y="27"/>
                  </a:lnTo>
                  <a:lnTo>
                    <a:pt x="111" y="34"/>
                  </a:lnTo>
                  <a:lnTo>
                    <a:pt x="113" y="40"/>
                  </a:lnTo>
                  <a:lnTo>
                    <a:pt x="114" y="54"/>
                  </a:lnTo>
                  <a:lnTo>
                    <a:pt x="113" y="67"/>
                  </a:lnTo>
                  <a:lnTo>
                    <a:pt x="108" y="77"/>
                  </a:lnTo>
                  <a:lnTo>
                    <a:pt x="100" y="87"/>
                  </a:lnTo>
                  <a:lnTo>
                    <a:pt x="89" y="97"/>
                  </a:lnTo>
                  <a:lnTo>
                    <a:pt x="73" y="107"/>
                  </a:lnTo>
                  <a:lnTo>
                    <a:pt x="52" y="118"/>
                  </a:lnTo>
                  <a:lnTo>
                    <a:pt x="25" y="131"/>
                  </a:lnTo>
                  <a:lnTo>
                    <a:pt x="20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 flipH="1">
              <a:off x="6782546" y="4592902"/>
              <a:ext cx="48448" cy="86243"/>
            </a:xfrm>
            <a:custGeom>
              <a:avLst/>
              <a:gdLst>
                <a:gd name="T0" fmla="*/ 5 w 30"/>
                <a:gd name="T1" fmla="*/ 0 h 56"/>
                <a:gd name="T2" fmla="*/ 10 w 30"/>
                <a:gd name="T3" fmla="*/ 13 h 56"/>
                <a:gd name="T4" fmla="*/ 12 w 30"/>
                <a:gd name="T5" fmla="*/ 27 h 56"/>
                <a:gd name="T6" fmla="*/ 17 w 30"/>
                <a:gd name="T7" fmla="*/ 41 h 56"/>
                <a:gd name="T8" fmla="*/ 30 w 30"/>
                <a:gd name="T9" fmla="*/ 53 h 56"/>
                <a:gd name="T10" fmla="*/ 26 w 30"/>
                <a:gd name="T11" fmla="*/ 56 h 56"/>
                <a:gd name="T12" fmla="*/ 21 w 30"/>
                <a:gd name="T13" fmla="*/ 54 h 56"/>
                <a:gd name="T14" fmla="*/ 17 w 30"/>
                <a:gd name="T15" fmla="*/ 51 h 56"/>
                <a:gd name="T16" fmla="*/ 13 w 30"/>
                <a:gd name="T17" fmla="*/ 49 h 56"/>
                <a:gd name="T18" fmla="*/ 4 w 30"/>
                <a:gd name="T19" fmla="*/ 37 h 56"/>
                <a:gd name="T20" fmla="*/ 0 w 30"/>
                <a:gd name="T21" fmla="*/ 24 h 56"/>
                <a:gd name="T22" fmla="*/ 2 w 30"/>
                <a:gd name="T23" fmla="*/ 11 h 56"/>
                <a:gd name="T24" fmla="*/ 5 w 30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56">
                  <a:moveTo>
                    <a:pt x="5" y="0"/>
                  </a:moveTo>
                  <a:lnTo>
                    <a:pt x="10" y="13"/>
                  </a:lnTo>
                  <a:lnTo>
                    <a:pt x="12" y="27"/>
                  </a:lnTo>
                  <a:lnTo>
                    <a:pt x="17" y="41"/>
                  </a:lnTo>
                  <a:lnTo>
                    <a:pt x="30" y="53"/>
                  </a:lnTo>
                  <a:lnTo>
                    <a:pt x="26" y="56"/>
                  </a:lnTo>
                  <a:lnTo>
                    <a:pt x="21" y="54"/>
                  </a:lnTo>
                  <a:lnTo>
                    <a:pt x="17" y="51"/>
                  </a:lnTo>
                  <a:lnTo>
                    <a:pt x="13" y="49"/>
                  </a:lnTo>
                  <a:lnTo>
                    <a:pt x="4" y="37"/>
                  </a:lnTo>
                  <a:lnTo>
                    <a:pt x="0" y="24"/>
                  </a:lnTo>
                  <a:lnTo>
                    <a:pt x="2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 flipH="1">
              <a:off x="6601678" y="4546701"/>
              <a:ext cx="29069" cy="126285"/>
            </a:xfrm>
            <a:custGeom>
              <a:avLst/>
              <a:gdLst>
                <a:gd name="T0" fmla="*/ 17 w 17"/>
                <a:gd name="T1" fmla="*/ 1 h 83"/>
                <a:gd name="T2" fmla="*/ 14 w 17"/>
                <a:gd name="T3" fmla="*/ 22 h 83"/>
                <a:gd name="T4" fmla="*/ 11 w 17"/>
                <a:gd name="T5" fmla="*/ 43 h 83"/>
                <a:gd name="T6" fmla="*/ 10 w 17"/>
                <a:gd name="T7" fmla="*/ 62 h 83"/>
                <a:gd name="T8" fmla="*/ 14 w 17"/>
                <a:gd name="T9" fmla="*/ 80 h 83"/>
                <a:gd name="T10" fmla="*/ 11 w 17"/>
                <a:gd name="T11" fmla="*/ 83 h 83"/>
                <a:gd name="T12" fmla="*/ 8 w 17"/>
                <a:gd name="T13" fmla="*/ 83 h 83"/>
                <a:gd name="T14" fmla="*/ 4 w 17"/>
                <a:gd name="T15" fmla="*/ 83 h 83"/>
                <a:gd name="T16" fmla="*/ 1 w 17"/>
                <a:gd name="T17" fmla="*/ 81 h 83"/>
                <a:gd name="T18" fmla="*/ 0 w 17"/>
                <a:gd name="T19" fmla="*/ 60 h 83"/>
                <a:gd name="T20" fmla="*/ 0 w 17"/>
                <a:gd name="T21" fmla="*/ 39 h 83"/>
                <a:gd name="T22" fmla="*/ 3 w 17"/>
                <a:gd name="T23" fmla="*/ 19 h 83"/>
                <a:gd name="T24" fmla="*/ 11 w 17"/>
                <a:gd name="T25" fmla="*/ 0 h 83"/>
                <a:gd name="T26" fmla="*/ 17 w 17"/>
                <a:gd name="T27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83">
                  <a:moveTo>
                    <a:pt x="17" y="1"/>
                  </a:moveTo>
                  <a:lnTo>
                    <a:pt x="14" y="22"/>
                  </a:lnTo>
                  <a:lnTo>
                    <a:pt x="11" y="43"/>
                  </a:lnTo>
                  <a:lnTo>
                    <a:pt x="10" y="62"/>
                  </a:lnTo>
                  <a:lnTo>
                    <a:pt x="14" y="80"/>
                  </a:lnTo>
                  <a:lnTo>
                    <a:pt x="11" y="83"/>
                  </a:lnTo>
                  <a:lnTo>
                    <a:pt x="8" y="83"/>
                  </a:lnTo>
                  <a:lnTo>
                    <a:pt x="4" y="83"/>
                  </a:lnTo>
                  <a:lnTo>
                    <a:pt x="1" y="81"/>
                  </a:lnTo>
                  <a:lnTo>
                    <a:pt x="0" y="60"/>
                  </a:lnTo>
                  <a:lnTo>
                    <a:pt x="0" y="39"/>
                  </a:lnTo>
                  <a:lnTo>
                    <a:pt x="3" y="19"/>
                  </a:lnTo>
                  <a:lnTo>
                    <a:pt x="11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 flipH="1">
              <a:off x="6527393" y="4555940"/>
              <a:ext cx="45217" cy="117044"/>
            </a:xfrm>
            <a:custGeom>
              <a:avLst/>
              <a:gdLst>
                <a:gd name="T0" fmla="*/ 28 w 28"/>
                <a:gd name="T1" fmla="*/ 6 h 76"/>
                <a:gd name="T2" fmla="*/ 20 w 28"/>
                <a:gd name="T3" fmla="*/ 23 h 76"/>
                <a:gd name="T4" fmla="*/ 14 w 28"/>
                <a:gd name="T5" fmla="*/ 40 h 76"/>
                <a:gd name="T6" fmla="*/ 11 w 28"/>
                <a:gd name="T7" fmla="*/ 59 h 76"/>
                <a:gd name="T8" fmla="*/ 12 w 28"/>
                <a:gd name="T9" fmla="*/ 76 h 76"/>
                <a:gd name="T10" fmla="*/ 6 w 28"/>
                <a:gd name="T11" fmla="*/ 76 h 76"/>
                <a:gd name="T12" fmla="*/ 0 w 28"/>
                <a:gd name="T13" fmla="*/ 60 h 76"/>
                <a:gd name="T14" fmla="*/ 4 w 28"/>
                <a:gd name="T15" fmla="*/ 36 h 76"/>
                <a:gd name="T16" fmla="*/ 12 w 28"/>
                <a:gd name="T17" fmla="*/ 14 h 76"/>
                <a:gd name="T18" fmla="*/ 20 w 28"/>
                <a:gd name="T19" fmla="*/ 0 h 76"/>
                <a:gd name="T20" fmla="*/ 22 w 28"/>
                <a:gd name="T21" fmla="*/ 1 h 76"/>
                <a:gd name="T22" fmla="*/ 23 w 28"/>
                <a:gd name="T23" fmla="*/ 2 h 76"/>
                <a:gd name="T24" fmla="*/ 26 w 28"/>
                <a:gd name="T25" fmla="*/ 5 h 76"/>
                <a:gd name="T26" fmla="*/ 28 w 28"/>
                <a:gd name="T27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76">
                  <a:moveTo>
                    <a:pt x="28" y="6"/>
                  </a:moveTo>
                  <a:lnTo>
                    <a:pt x="20" y="23"/>
                  </a:lnTo>
                  <a:lnTo>
                    <a:pt x="14" y="40"/>
                  </a:lnTo>
                  <a:lnTo>
                    <a:pt x="11" y="59"/>
                  </a:lnTo>
                  <a:lnTo>
                    <a:pt x="12" y="76"/>
                  </a:lnTo>
                  <a:lnTo>
                    <a:pt x="6" y="76"/>
                  </a:lnTo>
                  <a:lnTo>
                    <a:pt x="0" y="60"/>
                  </a:lnTo>
                  <a:lnTo>
                    <a:pt x="4" y="36"/>
                  </a:lnTo>
                  <a:lnTo>
                    <a:pt x="12" y="14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 flipH="1">
              <a:off x="6637206" y="5094958"/>
              <a:ext cx="985091" cy="689942"/>
            </a:xfrm>
            <a:custGeom>
              <a:avLst/>
              <a:gdLst>
                <a:gd name="T0" fmla="*/ 3 w 609"/>
                <a:gd name="T1" fmla="*/ 433 h 448"/>
                <a:gd name="T2" fmla="*/ 5 w 609"/>
                <a:gd name="T3" fmla="*/ 416 h 448"/>
                <a:gd name="T4" fmla="*/ 51 w 609"/>
                <a:gd name="T5" fmla="*/ 273 h 448"/>
                <a:gd name="T6" fmla="*/ 97 w 609"/>
                <a:gd name="T7" fmla="*/ 124 h 448"/>
                <a:gd name="T8" fmla="*/ 83 w 609"/>
                <a:gd name="T9" fmla="*/ 100 h 448"/>
                <a:gd name="T10" fmla="*/ 60 w 609"/>
                <a:gd name="T11" fmla="*/ 83 h 448"/>
                <a:gd name="T12" fmla="*/ 46 w 609"/>
                <a:gd name="T13" fmla="*/ 57 h 448"/>
                <a:gd name="T14" fmla="*/ 62 w 609"/>
                <a:gd name="T15" fmla="*/ 12 h 448"/>
                <a:gd name="T16" fmla="*/ 74 w 609"/>
                <a:gd name="T17" fmla="*/ 9 h 448"/>
                <a:gd name="T18" fmla="*/ 91 w 609"/>
                <a:gd name="T19" fmla="*/ 23 h 448"/>
                <a:gd name="T20" fmla="*/ 116 w 609"/>
                <a:gd name="T21" fmla="*/ 31 h 448"/>
                <a:gd name="T22" fmla="*/ 160 w 609"/>
                <a:gd name="T23" fmla="*/ 35 h 448"/>
                <a:gd name="T24" fmla="*/ 227 w 609"/>
                <a:gd name="T25" fmla="*/ 36 h 448"/>
                <a:gd name="T26" fmla="*/ 299 w 609"/>
                <a:gd name="T27" fmla="*/ 35 h 448"/>
                <a:gd name="T28" fmla="*/ 365 w 609"/>
                <a:gd name="T29" fmla="*/ 33 h 448"/>
                <a:gd name="T30" fmla="*/ 409 w 609"/>
                <a:gd name="T31" fmla="*/ 32 h 448"/>
                <a:gd name="T32" fmla="*/ 483 w 609"/>
                <a:gd name="T33" fmla="*/ 46 h 448"/>
                <a:gd name="T34" fmla="*/ 416 w 609"/>
                <a:gd name="T35" fmla="*/ 53 h 448"/>
                <a:gd name="T36" fmla="*/ 337 w 609"/>
                <a:gd name="T37" fmla="*/ 55 h 448"/>
                <a:gd name="T38" fmla="*/ 256 w 609"/>
                <a:gd name="T39" fmla="*/ 55 h 448"/>
                <a:gd name="T40" fmla="*/ 178 w 609"/>
                <a:gd name="T41" fmla="*/ 53 h 448"/>
                <a:gd name="T42" fmla="*/ 114 w 609"/>
                <a:gd name="T43" fmla="*/ 50 h 448"/>
                <a:gd name="T44" fmla="*/ 98 w 609"/>
                <a:gd name="T45" fmla="*/ 44 h 448"/>
                <a:gd name="T46" fmla="*/ 82 w 609"/>
                <a:gd name="T47" fmla="*/ 36 h 448"/>
                <a:gd name="T48" fmla="*/ 68 w 609"/>
                <a:gd name="T49" fmla="*/ 42 h 448"/>
                <a:gd name="T50" fmla="*/ 78 w 609"/>
                <a:gd name="T51" fmla="*/ 74 h 448"/>
                <a:gd name="T52" fmla="*/ 158 w 609"/>
                <a:gd name="T53" fmla="*/ 91 h 448"/>
                <a:gd name="T54" fmla="*/ 281 w 609"/>
                <a:gd name="T55" fmla="*/ 97 h 448"/>
                <a:gd name="T56" fmla="*/ 417 w 609"/>
                <a:gd name="T57" fmla="*/ 93 h 448"/>
                <a:gd name="T58" fmla="*/ 534 w 609"/>
                <a:gd name="T59" fmla="*/ 88 h 448"/>
                <a:gd name="T60" fmla="*/ 602 w 609"/>
                <a:gd name="T61" fmla="*/ 84 h 448"/>
                <a:gd name="T62" fmla="*/ 608 w 609"/>
                <a:gd name="T63" fmla="*/ 95 h 448"/>
                <a:gd name="T64" fmla="*/ 590 w 609"/>
                <a:gd name="T65" fmla="*/ 106 h 448"/>
                <a:gd name="T66" fmla="*/ 531 w 609"/>
                <a:gd name="T67" fmla="*/ 113 h 448"/>
                <a:gd name="T68" fmla="*/ 466 w 609"/>
                <a:gd name="T69" fmla="*/ 119 h 448"/>
                <a:gd name="T70" fmla="*/ 583 w 609"/>
                <a:gd name="T71" fmla="*/ 196 h 448"/>
                <a:gd name="T72" fmla="*/ 432 w 609"/>
                <a:gd name="T73" fmla="*/ 120 h 448"/>
                <a:gd name="T74" fmla="*/ 413 w 609"/>
                <a:gd name="T75" fmla="*/ 121 h 448"/>
                <a:gd name="T76" fmla="*/ 342 w 609"/>
                <a:gd name="T77" fmla="*/ 288 h 448"/>
                <a:gd name="T78" fmla="*/ 357 w 609"/>
                <a:gd name="T79" fmla="*/ 237 h 448"/>
                <a:gd name="T80" fmla="*/ 381 w 609"/>
                <a:gd name="T81" fmla="*/ 151 h 448"/>
                <a:gd name="T82" fmla="*/ 374 w 609"/>
                <a:gd name="T83" fmla="*/ 122 h 448"/>
                <a:gd name="T84" fmla="*/ 334 w 609"/>
                <a:gd name="T85" fmla="*/ 122 h 448"/>
                <a:gd name="T86" fmla="*/ 294 w 609"/>
                <a:gd name="T87" fmla="*/ 123 h 448"/>
                <a:gd name="T88" fmla="*/ 253 w 609"/>
                <a:gd name="T89" fmla="*/ 124 h 448"/>
                <a:gd name="T90" fmla="*/ 214 w 609"/>
                <a:gd name="T91" fmla="*/ 124 h 448"/>
                <a:gd name="T92" fmla="*/ 176 w 609"/>
                <a:gd name="T93" fmla="*/ 123 h 448"/>
                <a:gd name="T94" fmla="*/ 150 w 609"/>
                <a:gd name="T95" fmla="*/ 256 h 448"/>
                <a:gd name="T96" fmla="*/ 208 w 609"/>
                <a:gd name="T97" fmla="*/ 270 h 448"/>
                <a:gd name="T98" fmla="*/ 299 w 609"/>
                <a:gd name="T99" fmla="*/ 289 h 448"/>
                <a:gd name="T100" fmla="*/ 401 w 609"/>
                <a:gd name="T101" fmla="*/ 312 h 448"/>
                <a:gd name="T102" fmla="*/ 498 w 609"/>
                <a:gd name="T103" fmla="*/ 329 h 448"/>
                <a:gd name="T104" fmla="*/ 547 w 609"/>
                <a:gd name="T105" fmla="*/ 355 h 448"/>
                <a:gd name="T106" fmla="*/ 479 w 609"/>
                <a:gd name="T107" fmla="*/ 343 h 448"/>
                <a:gd name="T108" fmla="*/ 387 w 609"/>
                <a:gd name="T109" fmla="*/ 325 h 448"/>
                <a:gd name="T110" fmla="*/ 287 w 609"/>
                <a:gd name="T111" fmla="*/ 305 h 448"/>
                <a:gd name="T112" fmla="*/ 199 w 609"/>
                <a:gd name="T113" fmla="*/ 286 h 448"/>
                <a:gd name="T114" fmla="*/ 140 w 609"/>
                <a:gd name="T115" fmla="*/ 272 h 448"/>
                <a:gd name="T116" fmla="*/ 60 w 609"/>
                <a:gd name="T117" fmla="*/ 448 h 448"/>
                <a:gd name="T118" fmla="*/ 49 w 609"/>
                <a:gd name="T119" fmla="*/ 441 h 448"/>
                <a:gd name="T120" fmla="*/ 17 w 609"/>
                <a:gd name="T121" fmla="*/ 43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9" h="448">
                  <a:moveTo>
                    <a:pt x="17" y="435"/>
                  </a:moveTo>
                  <a:lnTo>
                    <a:pt x="8" y="435"/>
                  </a:lnTo>
                  <a:lnTo>
                    <a:pt x="3" y="433"/>
                  </a:lnTo>
                  <a:lnTo>
                    <a:pt x="1" y="431"/>
                  </a:lnTo>
                  <a:lnTo>
                    <a:pt x="0" y="430"/>
                  </a:lnTo>
                  <a:lnTo>
                    <a:pt x="5" y="416"/>
                  </a:lnTo>
                  <a:lnTo>
                    <a:pt x="16" y="381"/>
                  </a:lnTo>
                  <a:lnTo>
                    <a:pt x="32" y="331"/>
                  </a:lnTo>
                  <a:lnTo>
                    <a:pt x="51" y="273"/>
                  </a:lnTo>
                  <a:lnTo>
                    <a:pt x="69" y="214"/>
                  </a:lnTo>
                  <a:lnTo>
                    <a:pt x="85" y="162"/>
                  </a:lnTo>
                  <a:lnTo>
                    <a:pt x="97" y="124"/>
                  </a:lnTo>
                  <a:lnTo>
                    <a:pt x="101" y="107"/>
                  </a:lnTo>
                  <a:lnTo>
                    <a:pt x="92" y="104"/>
                  </a:lnTo>
                  <a:lnTo>
                    <a:pt x="83" y="100"/>
                  </a:lnTo>
                  <a:lnTo>
                    <a:pt x="74" y="96"/>
                  </a:lnTo>
                  <a:lnTo>
                    <a:pt x="67" y="90"/>
                  </a:lnTo>
                  <a:lnTo>
                    <a:pt x="60" y="83"/>
                  </a:lnTo>
                  <a:lnTo>
                    <a:pt x="54" y="75"/>
                  </a:lnTo>
                  <a:lnTo>
                    <a:pt x="49" y="67"/>
                  </a:lnTo>
                  <a:lnTo>
                    <a:pt x="46" y="57"/>
                  </a:lnTo>
                  <a:lnTo>
                    <a:pt x="46" y="40"/>
                  </a:lnTo>
                  <a:lnTo>
                    <a:pt x="52" y="25"/>
                  </a:lnTo>
                  <a:lnTo>
                    <a:pt x="62" y="12"/>
                  </a:lnTo>
                  <a:lnTo>
                    <a:pt x="70" y="0"/>
                  </a:lnTo>
                  <a:lnTo>
                    <a:pt x="71" y="5"/>
                  </a:lnTo>
                  <a:lnTo>
                    <a:pt x="74" y="9"/>
                  </a:lnTo>
                  <a:lnTo>
                    <a:pt x="78" y="14"/>
                  </a:lnTo>
                  <a:lnTo>
                    <a:pt x="84" y="19"/>
                  </a:lnTo>
                  <a:lnTo>
                    <a:pt x="91" y="23"/>
                  </a:lnTo>
                  <a:lnTo>
                    <a:pt x="98" y="27"/>
                  </a:lnTo>
                  <a:lnTo>
                    <a:pt x="107" y="29"/>
                  </a:lnTo>
                  <a:lnTo>
                    <a:pt x="116" y="31"/>
                  </a:lnTo>
                  <a:lnTo>
                    <a:pt x="128" y="32"/>
                  </a:lnTo>
                  <a:lnTo>
                    <a:pt x="143" y="33"/>
                  </a:lnTo>
                  <a:lnTo>
                    <a:pt x="160" y="35"/>
                  </a:lnTo>
                  <a:lnTo>
                    <a:pt x="181" y="35"/>
                  </a:lnTo>
                  <a:lnTo>
                    <a:pt x="203" y="36"/>
                  </a:lnTo>
                  <a:lnTo>
                    <a:pt x="227" y="36"/>
                  </a:lnTo>
                  <a:lnTo>
                    <a:pt x="251" y="36"/>
                  </a:lnTo>
                  <a:lnTo>
                    <a:pt x="275" y="35"/>
                  </a:lnTo>
                  <a:lnTo>
                    <a:pt x="299" y="35"/>
                  </a:lnTo>
                  <a:lnTo>
                    <a:pt x="322" y="35"/>
                  </a:lnTo>
                  <a:lnTo>
                    <a:pt x="344" y="35"/>
                  </a:lnTo>
                  <a:lnTo>
                    <a:pt x="365" y="33"/>
                  </a:lnTo>
                  <a:lnTo>
                    <a:pt x="382" y="33"/>
                  </a:lnTo>
                  <a:lnTo>
                    <a:pt x="397" y="33"/>
                  </a:lnTo>
                  <a:lnTo>
                    <a:pt x="409" y="32"/>
                  </a:lnTo>
                  <a:lnTo>
                    <a:pt x="416" y="32"/>
                  </a:lnTo>
                  <a:lnTo>
                    <a:pt x="500" y="44"/>
                  </a:lnTo>
                  <a:lnTo>
                    <a:pt x="483" y="46"/>
                  </a:lnTo>
                  <a:lnTo>
                    <a:pt x="462" y="50"/>
                  </a:lnTo>
                  <a:lnTo>
                    <a:pt x="440" y="51"/>
                  </a:lnTo>
                  <a:lnTo>
                    <a:pt x="416" y="53"/>
                  </a:lnTo>
                  <a:lnTo>
                    <a:pt x="392" y="54"/>
                  </a:lnTo>
                  <a:lnTo>
                    <a:pt x="365" y="55"/>
                  </a:lnTo>
                  <a:lnTo>
                    <a:pt x="337" y="55"/>
                  </a:lnTo>
                  <a:lnTo>
                    <a:pt x="311" y="55"/>
                  </a:lnTo>
                  <a:lnTo>
                    <a:pt x="283" y="55"/>
                  </a:lnTo>
                  <a:lnTo>
                    <a:pt x="256" y="55"/>
                  </a:lnTo>
                  <a:lnTo>
                    <a:pt x="229" y="55"/>
                  </a:lnTo>
                  <a:lnTo>
                    <a:pt x="203" y="54"/>
                  </a:lnTo>
                  <a:lnTo>
                    <a:pt x="178" y="53"/>
                  </a:lnTo>
                  <a:lnTo>
                    <a:pt x="154" y="52"/>
                  </a:lnTo>
                  <a:lnTo>
                    <a:pt x="134" y="51"/>
                  </a:lnTo>
                  <a:lnTo>
                    <a:pt x="114" y="50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98" y="44"/>
                  </a:lnTo>
                  <a:lnTo>
                    <a:pt x="92" y="42"/>
                  </a:lnTo>
                  <a:lnTo>
                    <a:pt x="87" y="38"/>
                  </a:lnTo>
                  <a:lnTo>
                    <a:pt x="82" y="36"/>
                  </a:lnTo>
                  <a:lnTo>
                    <a:pt x="77" y="33"/>
                  </a:lnTo>
                  <a:lnTo>
                    <a:pt x="72" y="30"/>
                  </a:lnTo>
                  <a:lnTo>
                    <a:pt x="68" y="42"/>
                  </a:lnTo>
                  <a:lnTo>
                    <a:pt x="68" y="53"/>
                  </a:lnTo>
                  <a:lnTo>
                    <a:pt x="72" y="65"/>
                  </a:lnTo>
                  <a:lnTo>
                    <a:pt x="78" y="74"/>
                  </a:lnTo>
                  <a:lnTo>
                    <a:pt x="98" y="82"/>
                  </a:lnTo>
                  <a:lnTo>
                    <a:pt x="125" y="88"/>
                  </a:lnTo>
                  <a:lnTo>
                    <a:pt x="158" y="91"/>
                  </a:lnTo>
                  <a:lnTo>
                    <a:pt x="196" y="95"/>
                  </a:lnTo>
                  <a:lnTo>
                    <a:pt x="237" y="96"/>
                  </a:lnTo>
                  <a:lnTo>
                    <a:pt x="281" y="97"/>
                  </a:lnTo>
                  <a:lnTo>
                    <a:pt x="326" y="96"/>
                  </a:lnTo>
                  <a:lnTo>
                    <a:pt x="372" y="95"/>
                  </a:lnTo>
                  <a:lnTo>
                    <a:pt x="417" y="93"/>
                  </a:lnTo>
                  <a:lnTo>
                    <a:pt x="459" y="91"/>
                  </a:lnTo>
                  <a:lnTo>
                    <a:pt x="499" y="90"/>
                  </a:lnTo>
                  <a:lnTo>
                    <a:pt x="534" y="88"/>
                  </a:lnTo>
                  <a:lnTo>
                    <a:pt x="563" y="85"/>
                  </a:lnTo>
                  <a:lnTo>
                    <a:pt x="587" y="84"/>
                  </a:lnTo>
                  <a:lnTo>
                    <a:pt x="602" y="84"/>
                  </a:lnTo>
                  <a:lnTo>
                    <a:pt x="609" y="84"/>
                  </a:lnTo>
                  <a:lnTo>
                    <a:pt x="608" y="90"/>
                  </a:lnTo>
                  <a:lnTo>
                    <a:pt x="608" y="95"/>
                  </a:lnTo>
                  <a:lnTo>
                    <a:pt x="606" y="99"/>
                  </a:lnTo>
                  <a:lnTo>
                    <a:pt x="603" y="104"/>
                  </a:lnTo>
                  <a:lnTo>
                    <a:pt x="590" y="106"/>
                  </a:lnTo>
                  <a:lnTo>
                    <a:pt x="572" y="108"/>
                  </a:lnTo>
                  <a:lnTo>
                    <a:pt x="552" y="111"/>
                  </a:lnTo>
                  <a:lnTo>
                    <a:pt x="531" y="113"/>
                  </a:lnTo>
                  <a:lnTo>
                    <a:pt x="508" y="115"/>
                  </a:lnTo>
                  <a:lnTo>
                    <a:pt x="487" y="118"/>
                  </a:lnTo>
                  <a:lnTo>
                    <a:pt x="466" y="119"/>
                  </a:lnTo>
                  <a:lnTo>
                    <a:pt x="448" y="120"/>
                  </a:lnTo>
                  <a:lnTo>
                    <a:pt x="435" y="174"/>
                  </a:lnTo>
                  <a:lnTo>
                    <a:pt x="583" y="196"/>
                  </a:lnTo>
                  <a:lnTo>
                    <a:pt x="578" y="210"/>
                  </a:lnTo>
                  <a:lnTo>
                    <a:pt x="418" y="183"/>
                  </a:lnTo>
                  <a:lnTo>
                    <a:pt x="432" y="120"/>
                  </a:lnTo>
                  <a:lnTo>
                    <a:pt x="426" y="121"/>
                  </a:lnTo>
                  <a:lnTo>
                    <a:pt x="419" y="121"/>
                  </a:lnTo>
                  <a:lnTo>
                    <a:pt x="413" y="121"/>
                  </a:lnTo>
                  <a:lnTo>
                    <a:pt x="407" y="122"/>
                  </a:lnTo>
                  <a:lnTo>
                    <a:pt x="358" y="289"/>
                  </a:lnTo>
                  <a:lnTo>
                    <a:pt x="342" y="288"/>
                  </a:lnTo>
                  <a:lnTo>
                    <a:pt x="344" y="281"/>
                  </a:lnTo>
                  <a:lnTo>
                    <a:pt x="349" y="263"/>
                  </a:lnTo>
                  <a:lnTo>
                    <a:pt x="357" y="237"/>
                  </a:lnTo>
                  <a:lnTo>
                    <a:pt x="365" y="209"/>
                  </a:lnTo>
                  <a:lnTo>
                    <a:pt x="374" y="179"/>
                  </a:lnTo>
                  <a:lnTo>
                    <a:pt x="381" y="151"/>
                  </a:lnTo>
                  <a:lnTo>
                    <a:pt x="386" y="131"/>
                  </a:lnTo>
                  <a:lnTo>
                    <a:pt x="387" y="122"/>
                  </a:lnTo>
                  <a:lnTo>
                    <a:pt x="374" y="122"/>
                  </a:lnTo>
                  <a:lnTo>
                    <a:pt x="360" y="122"/>
                  </a:lnTo>
                  <a:lnTo>
                    <a:pt x="348" y="122"/>
                  </a:lnTo>
                  <a:lnTo>
                    <a:pt x="334" y="122"/>
                  </a:lnTo>
                  <a:lnTo>
                    <a:pt x="321" y="123"/>
                  </a:lnTo>
                  <a:lnTo>
                    <a:pt x="307" y="123"/>
                  </a:lnTo>
                  <a:lnTo>
                    <a:pt x="294" y="123"/>
                  </a:lnTo>
                  <a:lnTo>
                    <a:pt x="280" y="123"/>
                  </a:lnTo>
                  <a:lnTo>
                    <a:pt x="267" y="123"/>
                  </a:lnTo>
                  <a:lnTo>
                    <a:pt x="253" y="124"/>
                  </a:lnTo>
                  <a:lnTo>
                    <a:pt x="239" y="124"/>
                  </a:lnTo>
                  <a:lnTo>
                    <a:pt x="227" y="124"/>
                  </a:lnTo>
                  <a:lnTo>
                    <a:pt x="214" y="124"/>
                  </a:lnTo>
                  <a:lnTo>
                    <a:pt x="201" y="124"/>
                  </a:lnTo>
                  <a:lnTo>
                    <a:pt x="189" y="123"/>
                  </a:lnTo>
                  <a:lnTo>
                    <a:pt x="176" y="123"/>
                  </a:lnTo>
                  <a:lnTo>
                    <a:pt x="137" y="252"/>
                  </a:lnTo>
                  <a:lnTo>
                    <a:pt x="140" y="253"/>
                  </a:lnTo>
                  <a:lnTo>
                    <a:pt x="150" y="256"/>
                  </a:lnTo>
                  <a:lnTo>
                    <a:pt x="165" y="259"/>
                  </a:lnTo>
                  <a:lnTo>
                    <a:pt x="185" y="264"/>
                  </a:lnTo>
                  <a:lnTo>
                    <a:pt x="208" y="270"/>
                  </a:lnTo>
                  <a:lnTo>
                    <a:pt x="236" y="275"/>
                  </a:lnTo>
                  <a:lnTo>
                    <a:pt x="267" y="282"/>
                  </a:lnTo>
                  <a:lnTo>
                    <a:pt x="299" y="289"/>
                  </a:lnTo>
                  <a:lnTo>
                    <a:pt x="333" y="297"/>
                  </a:lnTo>
                  <a:lnTo>
                    <a:pt x="367" y="304"/>
                  </a:lnTo>
                  <a:lnTo>
                    <a:pt x="401" y="312"/>
                  </a:lnTo>
                  <a:lnTo>
                    <a:pt x="435" y="318"/>
                  </a:lnTo>
                  <a:lnTo>
                    <a:pt x="468" y="325"/>
                  </a:lnTo>
                  <a:lnTo>
                    <a:pt x="498" y="329"/>
                  </a:lnTo>
                  <a:lnTo>
                    <a:pt x="524" y="334"/>
                  </a:lnTo>
                  <a:lnTo>
                    <a:pt x="548" y="338"/>
                  </a:lnTo>
                  <a:lnTo>
                    <a:pt x="547" y="355"/>
                  </a:lnTo>
                  <a:lnTo>
                    <a:pt x="529" y="351"/>
                  </a:lnTo>
                  <a:lnTo>
                    <a:pt x="506" y="348"/>
                  </a:lnTo>
                  <a:lnTo>
                    <a:pt x="479" y="343"/>
                  </a:lnTo>
                  <a:lnTo>
                    <a:pt x="450" y="338"/>
                  </a:lnTo>
                  <a:lnTo>
                    <a:pt x="419" y="332"/>
                  </a:lnTo>
                  <a:lnTo>
                    <a:pt x="387" y="325"/>
                  </a:lnTo>
                  <a:lnTo>
                    <a:pt x="354" y="318"/>
                  </a:lnTo>
                  <a:lnTo>
                    <a:pt x="320" y="311"/>
                  </a:lnTo>
                  <a:lnTo>
                    <a:pt x="287" y="305"/>
                  </a:lnTo>
                  <a:lnTo>
                    <a:pt x="256" y="298"/>
                  </a:lnTo>
                  <a:lnTo>
                    <a:pt x="226" y="291"/>
                  </a:lnTo>
                  <a:lnTo>
                    <a:pt x="199" y="286"/>
                  </a:lnTo>
                  <a:lnTo>
                    <a:pt x="175" y="280"/>
                  </a:lnTo>
                  <a:lnTo>
                    <a:pt x="155" y="275"/>
                  </a:lnTo>
                  <a:lnTo>
                    <a:pt x="140" y="272"/>
                  </a:lnTo>
                  <a:lnTo>
                    <a:pt x="131" y="268"/>
                  </a:lnTo>
                  <a:lnTo>
                    <a:pt x="64" y="446"/>
                  </a:lnTo>
                  <a:lnTo>
                    <a:pt x="60" y="448"/>
                  </a:lnTo>
                  <a:lnTo>
                    <a:pt x="56" y="448"/>
                  </a:lnTo>
                  <a:lnTo>
                    <a:pt x="53" y="447"/>
                  </a:lnTo>
                  <a:lnTo>
                    <a:pt x="49" y="441"/>
                  </a:lnTo>
                  <a:lnTo>
                    <a:pt x="157" y="120"/>
                  </a:lnTo>
                  <a:lnTo>
                    <a:pt x="121" y="112"/>
                  </a:lnTo>
                  <a:lnTo>
                    <a:pt x="17" y="4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 flipH="1">
              <a:off x="6117207" y="4586741"/>
              <a:ext cx="849439" cy="1225879"/>
            </a:xfrm>
            <a:custGeom>
              <a:avLst/>
              <a:gdLst>
                <a:gd name="T0" fmla="*/ 276 w 527"/>
                <a:gd name="T1" fmla="*/ 34 h 795"/>
                <a:gd name="T2" fmla="*/ 288 w 527"/>
                <a:gd name="T3" fmla="*/ 0 h 795"/>
                <a:gd name="T4" fmla="*/ 295 w 527"/>
                <a:gd name="T5" fmla="*/ 7 h 795"/>
                <a:gd name="T6" fmla="*/ 286 w 527"/>
                <a:gd name="T7" fmla="*/ 54 h 795"/>
                <a:gd name="T8" fmla="*/ 316 w 527"/>
                <a:gd name="T9" fmla="*/ 78 h 795"/>
                <a:gd name="T10" fmla="*/ 359 w 527"/>
                <a:gd name="T11" fmla="*/ 95 h 795"/>
                <a:gd name="T12" fmla="*/ 398 w 527"/>
                <a:gd name="T13" fmla="*/ 115 h 795"/>
                <a:gd name="T14" fmla="*/ 436 w 527"/>
                <a:gd name="T15" fmla="*/ 138 h 795"/>
                <a:gd name="T16" fmla="*/ 471 w 527"/>
                <a:gd name="T17" fmla="*/ 165 h 795"/>
                <a:gd name="T18" fmla="*/ 505 w 527"/>
                <a:gd name="T19" fmla="*/ 198 h 795"/>
                <a:gd name="T20" fmla="*/ 524 w 527"/>
                <a:gd name="T21" fmla="*/ 247 h 795"/>
                <a:gd name="T22" fmla="*/ 526 w 527"/>
                <a:gd name="T23" fmla="*/ 300 h 795"/>
                <a:gd name="T24" fmla="*/ 512 w 527"/>
                <a:gd name="T25" fmla="*/ 350 h 795"/>
                <a:gd name="T26" fmla="*/ 497 w 527"/>
                <a:gd name="T27" fmla="*/ 397 h 795"/>
                <a:gd name="T28" fmla="*/ 470 w 527"/>
                <a:gd name="T29" fmla="*/ 561 h 795"/>
                <a:gd name="T30" fmla="*/ 439 w 527"/>
                <a:gd name="T31" fmla="*/ 755 h 795"/>
                <a:gd name="T32" fmla="*/ 425 w 527"/>
                <a:gd name="T33" fmla="*/ 717 h 795"/>
                <a:gd name="T34" fmla="*/ 444 w 527"/>
                <a:gd name="T35" fmla="*/ 516 h 795"/>
                <a:gd name="T36" fmla="*/ 475 w 527"/>
                <a:gd name="T37" fmla="*/ 360 h 795"/>
                <a:gd name="T38" fmla="*/ 497 w 527"/>
                <a:gd name="T39" fmla="*/ 308 h 795"/>
                <a:gd name="T40" fmla="*/ 497 w 527"/>
                <a:gd name="T41" fmla="*/ 237 h 795"/>
                <a:gd name="T42" fmla="*/ 467 w 527"/>
                <a:gd name="T43" fmla="*/ 199 h 795"/>
                <a:gd name="T44" fmla="*/ 429 w 527"/>
                <a:gd name="T45" fmla="*/ 171 h 795"/>
                <a:gd name="T46" fmla="*/ 389 w 527"/>
                <a:gd name="T47" fmla="*/ 147 h 795"/>
                <a:gd name="T48" fmla="*/ 346 w 527"/>
                <a:gd name="T49" fmla="*/ 127 h 795"/>
                <a:gd name="T50" fmla="*/ 302 w 527"/>
                <a:gd name="T51" fmla="*/ 109 h 795"/>
                <a:gd name="T52" fmla="*/ 255 w 527"/>
                <a:gd name="T53" fmla="*/ 97 h 795"/>
                <a:gd name="T54" fmla="*/ 216 w 527"/>
                <a:gd name="T55" fmla="*/ 93 h 795"/>
                <a:gd name="T56" fmla="*/ 175 w 527"/>
                <a:gd name="T57" fmla="*/ 95 h 795"/>
                <a:gd name="T58" fmla="*/ 136 w 527"/>
                <a:gd name="T59" fmla="*/ 106 h 795"/>
                <a:gd name="T60" fmla="*/ 99 w 527"/>
                <a:gd name="T61" fmla="*/ 122 h 795"/>
                <a:gd name="T62" fmla="*/ 64 w 527"/>
                <a:gd name="T63" fmla="*/ 146 h 795"/>
                <a:gd name="T64" fmla="*/ 37 w 527"/>
                <a:gd name="T65" fmla="*/ 170 h 795"/>
                <a:gd name="T66" fmla="*/ 11 w 527"/>
                <a:gd name="T67" fmla="*/ 193 h 795"/>
                <a:gd name="T68" fmla="*/ 0 w 527"/>
                <a:gd name="T69" fmla="*/ 201 h 795"/>
                <a:gd name="T70" fmla="*/ 10 w 527"/>
                <a:gd name="T71" fmla="*/ 175 h 795"/>
                <a:gd name="T72" fmla="*/ 27 w 527"/>
                <a:gd name="T73" fmla="*/ 153 h 795"/>
                <a:gd name="T74" fmla="*/ 60 w 527"/>
                <a:gd name="T75" fmla="*/ 123 h 795"/>
                <a:gd name="T76" fmla="*/ 116 w 527"/>
                <a:gd name="T77" fmla="*/ 92 h 795"/>
                <a:gd name="T78" fmla="*/ 170 w 527"/>
                <a:gd name="T79" fmla="*/ 75 h 795"/>
                <a:gd name="T80" fmla="*/ 218 w 527"/>
                <a:gd name="T81" fmla="*/ 68 h 795"/>
                <a:gd name="T82" fmla="*/ 256 w 527"/>
                <a:gd name="T83" fmla="*/ 67 h 795"/>
                <a:gd name="T84" fmla="*/ 279 w 527"/>
                <a:gd name="T85" fmla="*/ 69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7" h="795">
                  <a:moveTo>
                    <a:pt x="279" y="69"/>
                  </a:moveTo>
                  <a:lnTo>
                    <a:pt x="276" y="52"/>
                  </a:lnTo>
                  <a:lnTo>
                    <a:pt x="276" y="34"/>
                  </a:lnTo>
                  <a:lnTo>
                    <a:pt x="279" y="18"/>
                  </a:lnTo>
                  <a:lnTo>
                    <a:pt x="285" y="1"/>
                  </a:lnTo>
                  <a:lnTo>
                    <a:pt x="288" y="0"/>
                  </a:lnTo>
                  <a:lnTo>
                    <a:pt x="292" y="0"/>
                  </a:lnTo>
                  <a:lnTo>
                    <a:pt x="294" y="2"/>
                  </a:lnTo>
                  <a:lnTo>
                    <a:pt x="295" y="7"/>
                  </a:lnTo>
                  <a:lnTo>
                    <a:pt x="292" y="23"/>
                  </a:lnTo>
                  <a:lnTo>
                    <a:pt x="288" y="39"/>
                  </a:lnTo>
                  <a:lnTo>
                    <a:pt x="286" y="54"/>
                  </a:lnTo>
                  <a:lnTo>
                    <a:pt x="285" y="69"/>
                  </a:lnTo>
                  <a:lnTo>
                    <a:pt x="300" y="74"/>
                  </a:lnTo>
                  <a:lnTo>
                    <a:pt x="316" y="78"/>
                  </a:lnTo>
                  <a:lnTo>
                    <a:pt x="330" y="84"/>
                  </a:lnTo>
                  <a:lnTo>
                    <a:pt x="345" y="90"/>
                  </a:lnTo>
                  <a:lnTo>
                    <a:pt x="359" y="95"/>
                  </a:lnTo>
                  <a:lnTo>
                    <a:pt x="371" y="102"/>
                  </a:lnTo>
                  <a:lnTo>
                    <a:pt x="385" y="108"/>
                  </a:lnTo>
                  <a:lnTo>
                    <a:pt x="398" y="115"/>
                  </a:lnTo>
                  <a:lnTo>
                    <a:pt x="410" y="123"/>
                  </a:lnTo>
                  <a:lnTo>
                    <a:pt x="423" y="130"/>
                  </a:lnTo>
                  <a:lnTo>
                    <a:pt x="436" y="138"/>
                  </a:lnTo>
                  <a:lnTo>
                    <a:pt x="447" y="146"/>
                  </a:lnTo>
                  <a:lnTo>
                    <a:pt x="459" y="155"/>
                  </a:lnTo>
                  <a:lnTo>
                    <a:pt x="471" y="165"/>
                  </a:lnTo>
                  <a:lnTo>
                    <a:pt x="483" y="174"/>
                  </a:lnTo>
                  <a:lnTo>
                    <a:pt x="494" y="183"/>
                  </a:lnTo>
                  <a:lnTo>
                    <a:pt x="505" y="198"/>
                  </a:lnTo>
                  <a:lnTo>
                    <a:pt x="513" y="214"/>
                  </a:lnTo>
                  <a:lnTo>
                    <a:pt x="520" y="231"/>
                  </a:lnTo>
                  <a:lnTo>
                    <a:pt x="524" y="247"/>
                  </a:lnTo>
                  <a:lnTo>
                    <a:pt x="527" y="265"/>
                  </a:lnTo>
                  <a:lnTo>
                    <a:pt x="527" y="282"/>
                  </a:lnTo>
                  <a:lnTo>
                    <a:pt x="526" y="300"/>
                  </a:lnTo>
                  <a:lnTo>
                    <a:pt x="522" y="318"/>
                  </a:lnTo>
                  <a:lnTo>
                    <a:pt x="516" y="335"/>
                  </a:lnTo>
                  <a:lnTo>
                    <a:pt x="512" y="350"/>
                  </a:lnTo>
                  <a:lnTo>
                    <a:pt x="506" y="365"/>
                  </a:lnTo>
                  <a:lnTo>
                    <a:pt x="499" y="382"/>
                  </a:lnTo>
                  <a:lnTo>
                    <a:pt x="497" y="397"/>
                  </a:lnTo>
                  <a:lnTo>
                    <a:pt x="490" y="436"/>
                  </a:lnTo>
                  <a:lnTo>
                    <a:pt x="482" y="493"/>
                  </a:lnTo>
                  <a:lnTo>
                    <a:pt x="470" y="561"/>
                  </a:lnTo>
                  <a:lnTo>
                    <a:pt x="459" y="632"/>
                  </a:lnTo>
                  <a:lnTo>
                    <a:pt x="448" y="699"/>
                  </a:lnTo>
                  <a:lnTo>
                    <a:pt x="439" y="755"/>
                  </a:lnTo>
                  <a:lnTo>
                    <a:pt x="432" y="795"/>
                  </a:lnTo>
                  <a:lnTo>
                    <a:pt x="427" y="766"/>
                  </a:lnTo>
                  <a:lnTo>
                    <a:pt x="425" y="717"/>
                  </a:lnTo>
                  <a:lnTo>
                    <a:pt x="428" y="655"/>
                  </a:lnTo>
                  <a:lnTo>
                    <a:pt x="435" y="586"/>
                  </a:lnTo>
                  <a:lnTo>
                    <a:pt x="444" y="516"/>
                  </a:lnTo>
                  <a:lnTo>
                    <a:pt x="454" y="451"/>
                  </a:lnTo>
                  <a:lnTo>
                    <a:pt x="465" y="397"/>
                  </a:lnTo>
                  <a:lnTo>
                    <a:pt x="475" y="360"/>
                  </a:lnTo>
                  <a:lnTo>
                    <a:pt x="484" y="349"/>
                  </a:lnTo>
                  <a:lnTo>
                    <a:pt x="491" y="330"/>
                  </a:lnTo>
                  <a:lnTo>
                    <a:pt x="497" y="308"/>
                  </a:lnTo>
                  <a:lnTo>
                    <a:pt x="500" y="284"/>
                  </a:lnTo>
                  <a:lnTo>
                    <a:pt x="500" y="259"/>
                  </a:lnTo>
                  <a:lnTo>
                    <a:pt x="497" y="237"/>
                  </a:lnTo>
                  <a:lnTo>
                    <a:pt x="490" y="220"/>
                  </a:lnTo>
                  <a:lnTo>
                    <a:pt x="480" y="208"/>
                  </a:lnTo>
                  <a:lnTo>
                    <a:pt x="467" y="199"/>
                  </a:lnTo>
                  <a:lnTo>
                    <a:pt x="454" y="190"/>
                  </a:lnTo>
                  <a:lnTo>
                    <a:pt x="442" y="181"/>
                  </a:lnTo>
                  <a:lnTo>
                    <a:pt x="429" y="171"/>
                  </a:lnTo>
                  <a:lnTo>
                    <a:pt x="415" y="163"/>
                  </a:lnTo>
                  <a:lnTo>
                    <a:pt x="402" y="155"/>
                  </a:lnTo>
                  <a:lnTo>
                    <a:pt x="389" y="147"/>
                  </a:lnTo>
                  <a:lnTo>
                    <a:pt x="375" y="140"/>
                  </a:lnTo>
                  <a:lnTo>
                    <a:pt x="361" y="132"/>
                  </a:lnTo>
                  <a:lnTo>
                    <a:pt x="346" y="127"/>
                  </a:lnTo>
                  <a:lnTo>
                    <a:pt x="332" y="120"/>
                  </a:lnTo>
                  <a:lnTo>
                    <a:pt x="317" y="114"/>
                  </a:lnTo>
                  <a:lnTo>
                    <a:pt x="302" y="109"/>
                  </a:lnTo>
                  <a:lnTo>
                    <a:pt x="287" y="105"/>
                  </a:lnTo>
                  <a:lnTo>
                    <a:pt x="271" y="100"/>
                  </a:lnTo>
                  <a:lnTo>
                    <a:pt x="255" y="97"/>
                  </a:lnTo>
                  <a:lnTo>
                    <a:pt x="242" y="94"/>
                  </a:lnTo>
                  <a:lnTo>
                    <a:pt x="228" y="93"/>
                  </a:lnTo>
                  <a:lnTo>
                    <a:pt x="216" y="93"/>
                  </a:lnTo>
                  <a:lnTo>
                    <a:pt x="202" y="93"/>
                  </a:lnTo>
                  <a:lnTo>
                    <a:pt x="189" y="94"/>
                  </a:lnTo>
                  <a:lnTo>
                    <a:pt x="175" y="95"/>
                  </a:lnTo>
                  <a:lnTo>
                    <a:pt x="163" y="99"/>
                  </a:lnTo>
                  <a:lnTo>
                    <a:pt x="149" y="101"/>
                  </a:lnTo>
                  <a:lnTo>
                    <a:pt x="136" y="106"/>
                  </a:lnTo>
                  <a:lnTo>
                    <a:pt x="124" y="110"/>
                  </a:lnTo>
                  <a:lnTo>
                    <a:pt x="111" y="116"/>
                  </a:lnTo>
                  <a:lnTo>
                    <a:pt x="99" y="122"/>
                  </a:lnTo>
                  <a:lnTo>
                    <a:pt x="87" y="130"/>
                  </a:lnTo>
                  <a:lnTo>
                    <a:pt x="75" y="137"/>
                  </a:lnTo>
                  <a:lnTo>
                    <a:pt x="64" y="146"/>
                  </a:lnTo>
                  <a:lnTo>
                    <a:pt x="53" y="155"/>
                  </a:lnTo>
                  <a:lnTo>
                    <a:pt x="45" y="162"/>
                  </a:lnTo>
                  <a:lnTo>
                    <a:pt x="37" y="170"/>
                  </a:lnTo>
                  <a:lnTo>
                    <a:pt x="28" y="178"/>
                  </a:lnTo>
                  <a:lnTo>
                    <a:pt x="19" y="186"/>
                  </a:lnTo>
                  <a:lnTo>
                    <a:pt x="11" y="193"/>
                  </a:lnTo>
                  <a:lnTo>
                    <a:pt x="5" y="199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3" y="192"/>
                  </a:lnTo>
                  <a:lnTo>
                    <a:pt x="6" y="183"/>
                  </a:lnTo>
                  <a:lnTo>
                    <a:pt x="10" y="175"/>
                  </a:lnTo>
                  <a:lnTo>
                    <a:pt x="15" y="168"/>
                  </a:lnTo>
                  <a:lnTo>
                    <a:pt x="21" y="160"/>
                  </a:lnTo>
                  <a:lnTo>
                    <a:pt x="27" y="153"/>
                  </a:lnTo>
                  <a:lnTo>
                    <a:pt x="34" y="145"/>
                  </a:lnTo>
                  <a:lnTo>
                    <a:pt x="42" y="137"/>
                  </a:lnTo>
                  <a:lnTo>
                    <a:pt x="60" y="123"/>
                  </a:lnTo>
                  <a:lnTo>
                    <a:pt x="79" y="110"/>
                  </a:lnTo>
                  <a:lnTo>
                    <a:pt x="97" y="100"/>
                  </a:lnTo>
                  <a:lnTo>
                    <a:pt x="116" y="92"/>
                  </a:lnTo>
                  <a:lnTo>
                    <a:pt x="134" y="85"/>
                  </a:lnTo>
                  <a:lnTo>
                    <a:pt x="152" y="79"/>
                  </a:lnTo>
                  <a:lnTo>
                    <a:pt x="170" y="75"/>
                  </a:lnTo>
                  <a:lnTo>
                    <a:pt x="187" y="71"/>
                  </a:lnTo>
                  <a:lnTo>
                    <a:pt x="203" y="69"/>
                  </a:lnTo>
                  <a:lnTo>
                    <a:pt x="218" y="68"/>
                  </a:lnTo>
                  <a:lnTo>
                    <a:pt x="232" y="67"/>
                  </a:lnTo>
                  <a:lnTo>
                    <a:pt x="245" y="67"/>
                  </a:lnTo>
                  <a:lnTo>
                    <a:pt x="256" y="67"/>
                  </a:lnTo>
                  <a:lnTo>
                    <a:pt x="265" y="68"/>
                  </a:lnTo>
                  <a:lnTo>
                    <a:pt x="273" y="68"/>
                  </a:lnTo>
                  <a:lnTo>
                    <a:pt x="279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 flipH="1">
              <a:off x="5506776" y="4614463"/>
              <a:ext cx="904344" cy="1133476"/>
            </a:xfrm>
            <a:custGeom>
              <a:avLst/>
              <a:gdLst>
                <a:gd name="T0" fmla="*/ 132 w 559"/>
                <a:gd name="T1" fmla="*/ 0 h 736"/>
                <a:gd name="T2" fmla="*/ 164 w 559"/>
                <a:gd name="T3" fmla="*/ 1 h 736"/>
                <a:gd name="T4" fmla="*/ 197 w 559"/>
                <a:gd name="T5" fmla="*/ 4 h 736"/>
                <a:gd name="T6" fmla="*/ 229 w 559"/>
                <a:gd name="T7" fmla="*/ 7 h 736"/>
                <a:gd name="T8" fmla="*/ 260 w 559"/>
                <a:gd name="T9" fmla="*/ 12 h 736"/>
                <a:gd name="T10" fmla="*/ 292 w 559"/>
                <a:gd name="T11" fmla="*/ 17 h 736"/>
                <a:gd name="T12" fmla="*/ 324 w 559"/>
                <a:gd name="T13" fmla="*/ 23 h 736"/>
                <a:gd name="T14" fmla="*/ 357 w 559"/>
                <a:gd name="T15" fmla="*/ 29 h 736"/>
                <a:gd name="T16" fmla="*/ 402 w 559"/>
                <a:gd name="T17" fmla="*/ 42 h 736"/>
                <a:gd name="T18" fmla="*/ 457 w 559"/>
                <a:gd name="T19" fmla="*/ 61 h 736"/>
                <a:gd name="T20" fmla="*/ 504 w 559"/>
                <a:gd name="T21" fmla="*/ 89 h 736"/>
                <a:gd name="T22" fmla="*/ 541 w 559"/>
                <a:gd name="T23" fmla="*/ 129 h 736"/>
                <a:gd name="T24" fmla="*/ 559 w 559"/>
                <a:gd name="T25" fmla="*/ 184 h 736"/>
                <a:gd name="T26" fmla="*/ 549 w 559"/>
                <a:gd name="T27" fmla="*/ 244 h 736"/>
                <a:gd name="T28" fmla="*/ 536 w 559"/>
                <a:gd name="T29" fmla="*/ 291 h 736"/>
                <a:gd name="T30" fmla="*/ 508 w 559"/>
                <a:gd name="T31" fmla="*/ 407 h 736"/>
                <a:gd name="T32" fmla="*/ 465 w 559"/>
                <a:gd name="T33" fmla="*/ 568 h 736"/>
                <a:gd name="T34" fmla="*/ 427 w 559"/>
                <a:gd name="T35" fmla="*/ 703 h 736"/>
                <a:gd name="T36" fmla="*/ 407 w 559"/>
                <a:gd name="T37" fmla="*/ 736 h 736"/>
                <a:gd name="T38" fmla="*/ 397 w 559"/>
                <a:gd name="T39" fmla="*/ 723 h 736"/>
                <a:gd name="T40" fmla="*/ 399 w 559"/>
                <a:gd name="T41" fmla="*/ 682 h 736"/>
                <a:gd name="T42" fmla="*/ 436 w 559"/>
                <a:gd name="T43" fmla="*/ 540 h 736"/>
                <a:gd name="T44" fmla="*/ 488 w 559"/>
                <a:gd name="T45" fmla="*/ 361 h 736"/>
                <a:gd name="T46" fmla="*/ 526 w 559"/>
                <a:gd name="T47" fmla="*/ 230 h 736"/>
                <a:gd name="T48" fmla="*/ 533 w 559"/>
                <a:gd name="T49" fmla="*/ 187 h 736"/>
                <a:gd name="T50" fmla="*/ 524 w 559"/>
                <a:gd name="T51" fmla="*/ 143 h 736"/>
                <a:gd name="T52" fmla="*/ 499 w 559"/>
                <a:gd name="T53" fmla="*/ 119 h 736"/>
                <a:gd name="T54" fmla="*/ 485 w 559"/>
                <a:gd name="T55" fmla="*/ 108 h 736"/>
                <a:gd name="T56" fmla="*/ 468 w 559"/>
                <a:gd name="T57" fmla="*/ 100 h 736"/>
                <a:gd name="T58" fmla="*/ 451 w 559"/>
                <a:gd name="T59" fmla="*/ 93 h 736"/>
                <a:gd name="T60" fmla="*/ 441 w 559"/>
                <a:gd name="T61" fmla="*/ 89 h 736"/>
                <a:gd name="T62" fmla="*/ 428 w 559"/>
                <a:gd name="T63" fmla="*/ 83 h 736"/>
                <a:gd name="T64" fmla="*/ 403 w 559"/>
                <a:gd name="T65" fmla="*/ 72 h 736"/>
                <a:gd name="T66" fmla="*/ 364 w 559"/>
                <a:gd name="T67" fmla="*/ 59 h 736"/>
                <a:gd name="T68" fmla="*/ 311 w 559"/>
                <a:gd name="T69" fmla="*/ 45 h 736"/>
                <a:gd name="T70" fmla="*/ 241 w 559"/>
                <a:gd name="T71" fmla="*/ 33 h 736"/>
                <a:gd name="T72" fmla="*/ 157 w 559"/>
                <a:gd name="T73" fmla="*/ 27 h 736"/>
                <a:gd name="T74" fmla="*/ 56 w 559"/>
                <a:gd name="T75" fmla="*/ 25 h 736"/>
                <a:gd name="T76" fmla="*/ 12 w 559"/>
                <a:gd name="T77" fmla="*/ 20 h 736"/>
                <a:gd name="T78" fmla="*/ 47 w 559"/>
                <a:gd name="T79" fmla="*/ 8 h 736"/>
                <a:gd name="T80" fmla="*/ 84 w 559"/>
                <a:gd name="T81" fmla="*/ 2 h 736"/>
                <a:gd name="T82" fmla="*/ 110 w 559"/>
                <a:gd name="T83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9" h="736">
                  <a:moveTo>
                    <a:pt x="116" y="0"/>
                  </a:moveTo>
                  <a:lnTo>
                    <a:pt x="132" y="0"/>
                  </a:lnTo>
                  <a:lnTo>
                    <a:pt x="148" y="0"/>
                  </a:lnTo>
                  <a:lnTo>
                    <a:pt x="164" y="1"/>
                  </a:lnTo>
                  <a:lnTo>
                    <a:pt x="180" y="2"/>
                  </a:lnTo>
                  <a:lnTo>
                    <a:pt x="197" y="4"/>
                  </a:lnTo>
                  <a:lnTo>
                    <a:pt x="213" y="6"/>
                  </a:lnTo>
                  <a:lnTo>
                    <a:pt x="229" y="7"/>
                  </a:lnTo>
                  <a:lnTo>
                    <a:pt x="245" y="9"/>
                  </a:lnTo>
                  <a:lnTo>
                    <a:pt x="260" y="12"/>
                  </a:lnTo>
                  <a:lnTo>
                    <a:pt x="276" y="15"/>
                  </a:lnTo>
                  <a:lnTo>
                    <a:pt x="292" y="17"/>
                  </a:lnTo>
                  <a:lnTo>
                    <a:pt x="308" y="21"/>
                  </a:lnTo>
                  <a:lnTo>
                    <a:pt x="324" y="23"/>
                  </a:lnTo>
                  <a:lnTo>
                    <a:pt x="341" y="27"/>
                  </a:lnTo>
                  <a:lnTo>
                    <a:pt x="357" y="29"/>
                  </a:lnTo>
                  <a:lnTo>
                    <a:pt x="373" y="32"/>
                  </a:lnTo>
                  <a:lnTo>
                    <a:pt x="402" y="42"/>
                  </a:lnTo>
                  <a:lnTo>
                    <a:pt x="429" y="51"/>
                  </a:lnTo>
                  <a:lnTo>
                    <a:pt x="457" y="61"/>
                  </a:lnTo>
                  <a:lnTo>
                    <a:pt x="481" y="73"/>
                  </a:lnTo>
                  <a:lnTo>
                    <a:pt x="504" y="89"/>
                  </a:lnTo>
                  <a:lnTo>
                    <a:pt x="525" y="106"/>
                  </a:lnTo>
                  <a:lnTo>
                    <a:pt x="541" y="129"/>
                  </a:lnTo>
                  <a:lnTo>
                    <a:pt x="555" y="156"/>
                  </a:lnTo>
                  <a:lnTo>
                    <a:pt x="559" y="184"/>
                  </a:lnTo>
                  <a:lnTo>
                    <a:pt x="556" y="214"/>
                  </a:lnTo>
                  <a:lnTo>
                    <a:pt x="549" y="244"/>
                  </a:lnTo>
                  <a:lnTo>
                    <a:pt x="541" y="273"/>
                  </a:lnTo>
                  <a:lnTo>
                    <a:pt x="536" y="291"/>
                  </a:lnTo>
                  <a:lnTo>
                    <a:pt x="525" y="339"/>
                  </a:lnTo>
                  <a:lnTo>
                    <a:pt x="508" y="407"/>
                  </a:lnTo>
                  <a:lnTo>
                    <a:pt x="487" y="486"/>
                  </a:lnTo>
                  <a:lnTo>
                    <a:pt x="465" y="568"/>
                  </a:lnTo>
                  <a:lnTo>
                    <a:pt x="444" y="643"/>
                  </a:lnTo>
                  <a:lnTo>
                    <a:pt x="427" y="703"/>
                  </a:lnTo>
                  <a:lnTo>
                    <a:pt x="415" y="736"/>
                  </a:lnTo>
                  <a:lnTo>
                    <a:pt x="407" y="736"/>
                  </a:lnTo>
                  <a:lnTo>
                    <a:pt x="402" y="731"/>
                  </a:lnTo>
                  <a:lnTo>
                    <a:pt x="397" y="723"/>
                  </a:lnTo>
                  <a:lnTo>
                    <a:pt x="395" y="713"/>
                  </a:lnTo>
                  <a:lnTo>
                    <a:pt x="399" y="682"/>
                  </a:lnTo>
                  <a:lnTo>
                    <a:pt x="414" y="621"/>
                  </a:lnTo>
                  <a:lnTo>
                    <a:pt x="436" y="540"/>
                  </a:lnTo>
                  <a:lnTo>
                    <a:pt x="461" y="449"/>
                  </a:lnTo>
                  <a:lnTo>
                    <a:pt x="488" y="361"/>
                  </a:lnTo>
                  <a:lnTo>
                    <a:pt x="510" y="283"/>
                  </a:lnTo>
                  <a:lnTo>
                    <a:pt x="526" y="230"/>
                  </a:lnTo>
                  <a:lnTo>
                    <a:pt x="532" y="210"/>
                  </a:lnTo>
                  <a:lnTo>
                    <a:pt x="533" y="187"/>
                  </a:lnTo>
                  <a:lnTo>
                    <a:pt x="531" y="164"/>
                  </a:lnTo>
                  <a:lnTo>
                    <a:pt x="524" y="143"/>
                  </a:lnTo>
                  <a:lnTo>
                    <a:pt x="506" y="126"/>
                  </a:lnTo>
                  <a:lnTo>
                    <a:pt x="499" y="119"/>
                  </a:lnTo>
                  <a:lnTo>
                    <a:pt x="493" y="114"/>
                  </a:lnTo>
                  <a:lnTo>
                    <a:pt x="485" y="108"/>
                  </a:lnTo>
                  <a:lnTo>
                    <a:pt x="476" y="104"/>
                  </a:lnTo>
                  <a:lnTo>
                    <a:pt x="468" y="100"/>
                  </a:lnTo>
                  <a:lnTo>
                    <a:pt x="459" y="97"/>
                  </a:lnTo>
                  <a:lnTo>
                    <a:pt x="451" y="93"/>
                  </a:lnTo>
                  <a:lnTo>
                    <a:pt x="442" y="90"/>
                  </a:lnTo>
                  <a:lnTo>
                    <a:pt x="441" y="89"/>
                  </a:lnTo>
                  <a:lnTo>
                    <a:pt x="436" y="86"/>
                  </a:lnTo>
                  <a:lnTo>
                    <a:pt x="428" y="83"/>
                  </a:lnTo>
                  <a:lnTo>
                    <a:pt x="417" y="77"/>
                  </a:lnTo>
                  <a:lnTo>
                    <a:pt x="403" y="72"/>
                  </a:lnTo>
                  <a:lnTo>
                    <a:pt x="384" y="65"/>
                  </a:lnTo>
                  <a:lnTo>
                    <a:pt x="364" y="59"/>
                  </a:lnTo>
                  <a:lnTo>
                    <a:pt x="338" y="52"/>
                  </a:lnTo>
                  <a:lnTo>
                    <a:pt x="311" y="45"/>
                  </a:lnTo>
                  <a:lnTo>
                    <a:pt x="277" y="39"/>
                  </a:lnTo>
                  <a:lnTo>
                    <a:pt x="241" y="33"/>
                  </a:lnTo>
                  <a:lnTo>
                    <a:pt x="201" y="29"/>
                  </a:lnTo>
                  <a:lnTo>
                    <a:pt x="157" y="27"/>
                  </a:lnTo>
                  <a:lnTo>
                    <a:pt x="109" y="24"/>
                  </a:lnTo>
                  <a:lnTo>
                    <a:pt x="56" y="25"/>
                  </a:lnTo>
                  <a:lnTo>
                    <a:pt x="0" y="28"/>
                  </a:lnTo>
                  <a:lnTo>
                    <a:pt x="12" y="20"/>
                  </a:lnTo>
                  <a:lnTo>
                    <a:pt x="28" y="14"/>
                  </a:lnTo>
                  <a:lnTo>
                    <a:pt x="47" y="8"/>
                  </a:lnTo>
                  <a:lnTo>
                    <a:pt x="65" y="5"/>
                  </a:lnTo>
                  <a:lnTo>
                    <a:pt x="84" y="2"/>
                  </a:lnTo>
                  <a:lnTo>
                    <a:pt x="99" y="1"/>
                  </a:lnTo>
                  <a:lnTo>
                    <a:pt x="11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 flipH="1">
              <a:off x="6165655" y="5036436"/>
              <a:ext cx="810681" cy="1315202"/>
            </a:xfrm>
            <a:custGeom>
              <a:avLst/>
              <a:gdLst>
                <a:gd name="T0" fmla="*/ 34 w 501"/>
                <a:gd name="T1" fmla="*/ 29 h 855"/>
                <a:gd name="T2" fmla="*/ 102 w 501"/>
                <a:gd name="T3" fmla="*/ 41 h 855"/>
                <a:gd name="T4" fmla="*/ 180 w 501"/>
                <a:gd name="T5" fmla="*/ 47 h 855"/>
                <a:gd name="T6" fmla="*/ 245 w 501"/>
                <a:gd name="T7" fmla="*/ 50 h 855"/>
                <a:gd name="T8" fmla="*/ 271 w 501"/>
                <a:gd name="T9" fmla="*/ 24 h 855"/>
                <a:gd name="T10" fmla="*/ 301 w 501"/>
                <a:gd name="T11" fmla="*/ 1 h 855"/>
                <a:gd name="T12" fmla="*/ 304 w 501"/>
                <a:gd name="T13" fmla="*/ 8 h 855"/>
                <a:gd name="T14" fmla="*/ 268 w 501"/>
                <a:gd name="T15" fmla="*/ 87 h 855"/>
                <a:gd name="T16" fmla="*/ 235 w 501"/>
                <a:gd name="T17" fmla="*/ 242 h 855"/>
                <a:gd name="T18" fmla="*/ 184 w 501"/>
                <a:gd name="T19" fmla="*/ 479 h 855"/>
                <a:gd name="T20" fmla="*/ 233 w 501"/>
                <a:gd name="T21" fmla="*/ 542 h 855"/>
                <a:gd name="T22" fmla="*/ 320 w 501"/>
                <a:gd name="T23" fmla="*/ 566 h 855"/>
                <a:gd name="T24" fmla="*/ 380 w 501"/>
                <a:gd name="T25" fmla="*/ 545 h 855"/>
                <a:gd name="T26" fmla="*/ 423 w 501"/>
                <a:gd name="T27" fmla="*/ 523 h 855"/>
                <a:gd name="T28" fmla="*/ 412 w 501"/>
                <a:gd name="T29" fmla="*/ 543 h 855"/>
                <a:gd name="T30" fmla="*/ 313 w 501"/>
                <a:gd name="T31" fmla="*/ 590 h 855"/>
                <a:gd name="T32" fmla="*/ 252 w 501"/>
                <a:gd name="T33" fmla="*/ 576 h 855"/>
                <a:gd name="T34" fmla="*/ 212 w 501"/>
                <a:gd name="T35" fmla="*/ 553 h 855"/>
                <a:gd name="T36" fmla="*/ 186 w 501"/>
                <a:gd name="T37" fmla="*/ 561 h 855"/>
                <a:gd name="T38" fmla="*/ 180 w 501"/>
                <a:gd name="T39" fmla="*/ 600 h 855"/>
                <a:gd name="T40" fmla="*/ 205 w 501"/>
                <a:gd name="T41" fmla="*/ 645 h 855"/>
                <a:gd name="T42" fmla="*/ 217 w 501"/>
                <a:gd name="T43" fmla="*/ 673 h 855"/>
                <a:gd name="T44" fmla="*/ 199 w 501"/>
                <a:gd name="T45" fmla="*/ 660 h 855"/>
                <a:gd name="T46" fmla="*/ 182 w 501"/>
                <a:gd name="T47" fmla="*/ 645 h 855"/>
                <a:gd name="T48" fmla="*/ 180 w 501"/>
                <a:gd name="T49" fmla="*/ 671 h 855"/>
                <a:gd name="T50" fmla="*/ 213 w 501"/>
                <a:gd name="T51" fmla="*/ 689 h 855"/>
                <a:gd name="T52" fmla="*/ 266 w 501"/>
                <a:gd name="T53" fmla="*/ 755 h 855"/>
                <a:gd name="T54" fmla="*/ 332 w 501"/>
                <a:gd name="T55" fmla="*/ 823 h 855"/>
                <a:gd name="T56" fmla="*/ 404 w 501"/>
                <a:gd name="T57" fmla="*/ 821 h 855"/>
                <a:gd name="T58" fmla="*/ 460 w 501"/>
                <a:gd name="T59" fmla="*/ 802 h 855"/>
                <a:gd name="T60" fmla="*/ 453 w 501"/>
                <a:gd name="T61" fmla="*/ 751 h 855"/>
                <a:gd name="T62" fmla="*/ 407 w 501"/>
                <a:gd name="T63" fmla="*/ 710 h 855"/>
                <a:gd name="T64" fmla="*/ 379 w 501"/>
                <a:gd name="T65" fmla="*/ 669 h 855"/>
                <a:gd name="T66" fmla="*/ 354 w 501"/>
                <a:gd name="T67" fmla="*/ 635 h 855"/>
                <a:gd name="T68" fmla="*/ 291 w 501"/>
                <a:gd name="T69" fmla="*/ 652 h 855"/>
                <a:gd name="T70" fmla="*/ 250 w 501"/>
                <a:gd name="T71" fmla="*/ 684 h 855"/>
                <a:gd name="T72" fmla="*/ 269 w 501"/>
                <a:gd name="T73" fmla="*/ 649 h 855"/>
                <a:gd name="T74" fmla="*/ 321 w 501"/>
                <a:gd name="T75" fmla="*/ 616 h 855"/>
                <a:gd name="T76" fmla="*/ 377 w 501"/>
                <a:gd name="T77" fmla="*/ 626 h 855"/>
                <a:gd name="T78" fmla="*/ 411 w 501"/>
                <a:gd name="T79" fmla="*/ 677 h 855"/>
                <a:gd name="T80" fmla="*/ 456 w 501"/>
                <a:gd name="T81" fmla="*/ 724 h 855"/>
                <a:gd name="T82" fmla="*/ 496 w 501"/>
                <a:gd name="T83" fmla="*/ 777 h 855"/>
                <a:gd name="T84" fmla="*/ 486 w 501"/>
                <a:gd name="T85" fmla="*/ 818 h 855"/>
                <a:gd name="T86" fmla="*/ 450 w 501"/>
                <a:gd name="T87" fmla="*/ 839 h 855"/>
                <a:gd name="T88" fmla="*/ 419 w 501"/>
                <a:gd name="T89" fmla="*/ 848 h 855"/>
                <a:gd name="T90" fmla="*/ 392 w 501"/>
                <a:gd name="T91" fmla="*/ 853 h 855"/>
                <a:gd name="T92" fmla="*/ 361 w 501"/>
                <a:gd name="T93" fmla="*/ 855 h 855"/>
                <a:gd name="T94" fmla="*/ 335 w 501"/>
                <a:gd name="T95" fmla="*/ 851 h 855"/>
                <a:gd name="T96" fmla="*/ 312 w 501"/>
                <a:gd name="T97" fmla="*/ 841 h 855"/>
                <a:gd name="T98" fmla="*/ 293 w 501"/>
                <a:gd name="T99" fmla="*/ 823 h 855"/>
                <a:gd name="T100" fmla="*/ 206 w 501"/>
                <a:gd name="T101" fmla="*/ 711 h 855"/>
                <a:gd name="T102" fmla="*/ 155 w 501"/>
                <a:gd name="T103" fmla="*/ 679 h 855"/>
                <a:gd name="T104" fmla="*/ 157 w 501"/>
                <a:gd name="T105" fmla="*/ 616 h 855"/>
                <a:gd name="T106" fmla="*/ 156 w 501"/>
                <a:gd name="T107" fmla="*/ 560 h 855"/>
                <a:gd name="T108" fmla="*/ 159 w 501"/>
                <a:gd name="T109" fmla="*/ 522 h 855"/>
                <a:gd name="T110" fmla="*/ 152 w 501"/>
                <a:gd name="T111" fmla="*/ 448 h 855"/>
                <a:gd name="T112" fmla="*/ 172 w 501"/>
                <a:gd name="T113" fmla="*/ 342 h 855"/>
                <a:gd name="T114" fmla="*/ 218 w 501"/>
                <a:gd name="T115" fmla="*/ 149 h 855"/>
                <a:gd name="T116" fmla="*/ 221 w 501"/>
                <a:gd name="T117" fmla="*/ 77 h 855"/>
                <a:gd name="T118" fmla="*/ 165 w 501"/>
                <a:gd name="T119" fmla="*/ 76 h 855"/>
                <a:gd name="T120" fmla="*/ 100 w 501"/>
                <a:gd name="T121" fmla="*/ 70 h 855"/>
                <a:gd name="T122" fmla="*/ 32 w 501"/>
                <a:gd name="T123" fmla="*/ 5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1" h="855">
                  <a:moveTo>
                    <a:pt x="3" y="17"/>
                  </a:moveTo>
                  <a:lnTo>
                    <a:pt x="11" y="21"/>
                  </a:lnTo>
                  <a:lnTo>
                    <a:pt x="21" y="24"/>
                  </a:lnTo>
                  <a:lnTo>
                    <a:pt x="34" y="29"/>
                  </a:lnTo>
                  <a:lnTo>
                    <a:pt x="49" y="31"/>
                  </a:lnTo>
                  <a:lnTo>
                    <a:pt x="65" y="35"/>
                  </a:lnTo>
                  <a:lnTo>
                    <a:pt x="84" y="38"/>
                  </a:lnTo>
                  <a:lnTo>
                    <a:pt x="102" y="41"/>
                  </a:lnTo>
                  <a:lnTo>
                    <a:pt x="122" y="43"/>
                  </a:lnTo>
                  <a:lnTo>
                    <a:pt x="141" y="45"/>
                  </a:lnTo>
                  <a:lnTo>
                    <a:pt x="161" y="46"/>
                  </a:lnTo>
                  <a:lnTo>
                    <a:pt x="180" y="47"/>
                  </a:lnTo>
                  <a:lnTo>
                    <a:pt x="199" y="49"/>
                  </a:lnTo>
                  <a:lnTo>
                    <a:pt x="216" y="50"/>
                  </a:lnTo>
                  <a:lnTo>
                    <a:pt x="231" y="50"/>
                  </a:lnTo>
                  <a:lnTo>
                    <a:pt x="245" y="50"/>
                  </a:lnTo>
                  <a:lnTo>
                    <a:pt x="256" y="50"/>
                  </a:lnTo>
                  <a:lnTo>
                    <a:pt x="261" y="42"/>
                  </a:lnTo>
                  <a:lnTo>
                    <a:pt x="266" y="32"/>
                  </a:lnTo>
                  <a:lnTo>
                    <a:pt x="271" y="24"/>
                  </a:lnTo>
                  <a:lnTo>
                    <a:pt x="278" y="16"/>
                  </a:lnTo>
                  <a:lnTo>
                    <a:pt x="285" y="11"/>
                  </a:lnTo>
                  <a:lnTo>
                    <a:pt x="293" y="5"/>
                  </a:lnTo>
                  <a:lnTo>
                    <a:pt x="301" y="1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09" y="4"/>
                  </a:lnTo>
                  <a:lnTo>
                    <a:pt x="304" y="8"/>
                  </a:lnTo>
                  <a:lnTo>
                    <a:pt x="296" y="17"/>
                  </a:lnTo>
                  <a:lnTo>
                    <a:pt x="286" y="32"/>
                  </a:lnTo>
                  <a:lnTo>
                    <a:pt x="277" y="54"/>
                  </a:lnTo>
                  <a:lnTo>
                    <a:pt x="268" y="87"/>
                  </a:lnTo>
                  <a:lnTo>
                    <a:pt x="260" y="130"/>
                  </a:lnTo>
                  <a:lnTo>
                    <a:pt x="256" y="145"/>
                  </a:lnTo>
                  <a:lnTo>
                    <a:pt x="247" y="186"/>
                  </a:lnTo>
                  <a:lnTo>
                    <a:pt x="235" y="242"/>
                  </a:lnTo>
                  <a:lnTo>
                    <a:pt x="221" y="308"/>
                  </a:lnTo>
                  <a:lnTo>
                    <a:pt x="206" y="375"/>
                  </a:lnTo>
                  <a:lnTo>
                    <a:pt x="193" y="434"/>
                  </a:lnTo>
                  <a:lnTo>
                    <a:pt x="184" y="479"/>
                  </a:lnTo>
                  <a:lnTo>
                    <a:pt x="179" y="501"/>
                  </a:lnTo>
                  <a:lnTo>
                    <a:pt x="195" y="515"/>
                  </a:lnTo>
                  <a:lnTo>
                    <a:pt x="214" y="529"/>
                  </a:lnTo>
                  <a:lnTo>
                    <a:pt x="233" y="542"/>
                  </a:lnTo>
                  <a:lnTo>
                    <a:pt x="254" y="553"/>
                  </a:lnTo>
                  <a:lnTo>
                    <a:pt x="275" y="561"/>
                  </a:lnTo>
                  <a:lnTo>
                    <a:pt x="298" y="566"/>
                  </a:lnTo>
                  <a:lnTo>
                    <a:pt x="320" y="566"/>
                  </a:lnTo>
                  <a:lnTo>
                    <a:pt x="343" y="560"/>
                  </a:lnTo>
                  <a:lnTo>
                    <a:pt x="357" y="554"/>
                  </a:lnTo>
                  <a:lnTo>
                    <a:pt x="368" y="550"/>
                  </a:lnTo>
                  <a:lnTo>
                    <a:pt x="380" y="545"/>
                  </a:lnTo>
                  <a:lnTo>
                    <a:pt x="389" y="540"/>
                  </a:lnTo>
                  <a:lnTo>
                    <a:pt x="399" y="536"/>
                  </a:lnTo>
                  <a:lnTo>
                    <a:pt x="411" y="530"/>
                  </a:lnTo>
                  <a:lnTo>
                    <a:pt x="423" y="523"/>
                  </a:lnTo>
                  <a:lnTo>
                    <a:pt x="438" y="514"/>
                  </a:lnTo>
                  <a:lnTo>
                    <a:pt x="436" y="519"/>
                  </a:lnTo>
                  <a:lnTo>
                    <a:pt x="427" y="529"/>
                  </a:lnTo>
                  <a:lnTo>
                    <a:pt x="412" y="543"/>
                  </a:lnTo>
                  <a:lnTo>
                    <a:pt x="391" y="558"/>
                  </a:lnTo>
                  <a:lnTo>
                    <a:pt x="367" y="572"/>
                  </a:lnTo>
                  <a:lnTo>
                    <a:pt x="341" y="583"/>
                  </a:lnTo>
                  <a:lnTo>
                    <a:pt x="313" y="590"/>
                  </a:lnTo>
                  <a:lnTo>
                    <a:pt x="284" y="589"/>
                  </a:lnTo>
                  <a:lnTo>
                    <a:pt x="273" y="585"/>
                  </a:lnTo>
                  <a:lnTo>
                    <a:pt x="262" y="582"/>
                  </a:lnTo>
                  <a:lnTo>
                    <a:pt x="252" y="576"/>
                  </a:lnTo>
                  <a:lnTo>
                    <a:pt x="243" y="570"/>
                  </a:lnTo>
                  <a:lnTo>
                    <a:pt x="232" y="565"/>
                  </a:lnTo>
                  <a:lnTo>
                    <a:pt x="222" y="559"/>
                  </a:lnTo>
                  <a:lnTo>
                    <a:pt x="212" y="553"/>
                  </a:lnTo>
                  <a:lnTo>
                    <a:pt x="200" y="548"/>
                  </a:lnTo>
                  <a:lnTo>
                    <a:pt x="195" y="551"/>
                  </a:lnTo>
                  <a:lnTo>
                    <a:pt x="191" y="555"/>
                  </a:lnTo>
                  <a:lnTo>
                    <a:pt x="186" y="561"/>
                  </a:lnTo>
                  <a:lnTo>
                    <a:pt x="184" y="567"/>
                  </a:lnTo>
                  <a:lnTo>
                    <a:pt x="180" y="578"/>
                  </a:lnTo>
                  <a:lnTo>
                    <a:pt x="179" y="590"/>
                  </a:lnTo>
                  <a:lnTo>
                    <a:pt x="180" y="600"/>
                  </a:lnTo>
                  <a:lnTo>
                    <a:pt x="184" y="611"/>
                  </a:lnTo>
                  <a:lnTo>
                    <a:pt x="189" y="621"/>
                  </a:lnTo>
                  <a:lnTo>
                    <a:pt x="195" y="633"/>
                  </a:lnTo>
                  <a:lnTo>
                    <a:pt x="205" y="645"/>
                  </a:lnTo>
                  <a:lnTo>
                    <a:pt x="215" y="659"/>
                  </a:lnTo>
                  <a:lnTo>
                    <a:pt x="217" y="664"/>
                  </a:lnTo>
                  <a:lnTo>
                    <a:pt x="218" y="669"/>
                  </a:lnTo>
                  <a:lnTo>
                    <a:pt x="217" y="673"/>
                  </a:lnTo>
                  <a:lnTo>
                    <a:pt x="212" y="674"/>
                  </a:lnTo>
                  <a:lnTo>
                    <a:pt x="207" y="671"/>
                  </a:lnTo>
                  <a:lnTo>
                    <a:pt x="203" y="666"/>
                  </a:lnTo>
                  <a:lnTo>
                    <a:pt x="199" y="660"/>
                  </a:lnTo>
                  <a:lnTo>
                    <a:pt x="195" y="656"/>
                  </a:lnTo>
                  <a:lnTo>
                    <a:pt x="191" y="651"/>
                  </a:lnTo>
                  <a:lnTo>
                    <a:pt x="186" y="648"/>
                  </a:lnTo>
                  <a:lnTo>
                    <a:pt x="182" y="645"/>
                  </a:lnTo>
                  <a:lnTo>
                    <a:pt x="176" y="645"/>
                  </a:lnTo>
                  <a:lnTo>
                    <a:pt x="174" y="656"/>
                  </a:lnTo>
                  <a:lnTo>
                    <a:pt x="175" y="664"/>
                  </a:lnTo>
                  <a:lnTo>
                    <a:pt x="180" y="671"/>
                  </a:lnTo>
                  <a:lnTo>
                    <a:pt x="187" y="675"/>
                  </a:lnTo>
                  <a:lnTo>
                    <a:pt x="195" y="680"/>
                  </a:lnTo>
                  <a:lnTo>
                    <a:pt x="205" y="684"/>
                  </a:lnTo>
                  <a:lnTo>
                    <a:pt x="213" y="689"/>
                  </a:lnTo>
                  <a:lnTo>
                    <a:pt x="220" y="694"/>
                  </a:lnTo>
                  <a:lnTo>
                    <a:pt x="237" y="711"/>
                  </a:lnTo>
                  <a:lnTo>
                    <a:pt x="252" y="733"/>
                  </a:lnTo>
                  <a:lnTo>
                    <a:pt x="266" y="755"/>
                  </a:lnTo>
                  <a:lnTo>
                    <a:pt x="278" y="777"/>
                  </a:lnTo>
                  <a:lnTo>
                    <a:pt x="293" y="796"/>
                  </a:lnTo>
                  <a:lnTo>
                    <a:pt x="311" y="812"/>
                  </a:lnTo>
                  <a:lnTo>
                    <a:pt x="332" y="823"/>
                  </a:lnTo>
                  <a:lnTo>
                    <a:pt x="360" y="825"/>
                  </a:lnTo>
                  <a:lnTo>
                    <a:pt x="375" y="824"/>
                  </a:lnTo>
                  <a:lnTo>
                    <a:pt x="389" y="824"/>
                  </a:lnTo>
                  <a:lnTo>
                    <a:pt x="404" y="821"/>
                  </a:lnTo>
                  <a:lnTo>
                    <a:pt x="419" y="819"/>
                  </a:lnTo>
                  <a:lnTo>
                    <a:pt x="434" y="815"/>
                  </a:lnTo>
                  <a:lnTo>
                    <a:pt x="448" y="809"/>
                  </a:lnTo>
                  <a:lnTo>
                    <a:pt x="460" y="802"/>
                  </a:lnTo>
                  <a:lnTo>
                    <a:pt x="473" y="793"/>
                  </a:lnTo>
                  <a:lnTo>
                    <a:pt x="470" y="777"/>
                  </a:lnTo>
                  <a:lnTo>
                    <a:pt x="463" y="764"/>
                  </a:lnTo>
                  <a:lnTo>
                    <a:pt x="453" y="751"/>
                  </a:lnTo>
                  <a:lnTo>
                    <a:pt x="442" y="740"/>
                  </a:lnTo>
                  <a:lnTo>
                    <a:pt x="430" y="730"/>
                  </a:lnTo>
                  <a:lnTo>
                    <a:pt x="419" y="720"/>
                  </a:lnTo>
                  <a:lnTo>
                    <a:pt x="407" y="710"/>
                  </a:lnTo>
                  <a:lnTo>
                    <a:pt x="397" y="698"/>
                  </a:lnTo>
                  <a:lnTo>
                    <a:pt x="389" y="690"/>
                  </a:lnTo>
                  <a:lnTo>
                    <a:pt x="383" y="681"/>
                  </a:lnTo>
                  <a:lnTo>
                    <a:pt x="379" y="669"/>
                  </a:lnTo>
                  <a:lnTo>
                    <a:pt x="375" y="659"/>
                  </a:lnTo>
                  <a:lnTo>
                    <a:pt x="370" y="649"/>
                  </a:lnTo>
                  <a:lnTo>
                    <a:pt x="364" y="641"/>
                  </a:lnTo>
                  <a:lnTo>
                    <a:pt x="354" y="635"/>
                  </a:lnTo>
                  <a:lnTo>
                    <a:pt x="341" y="634"/>
                  </a:lnTo>
                  <a:lnTo>
                    <a:pt x="323" y="636"/>
                  </a:lnTo>
                  <a:lnTo>
                    <a:pt x="306" y="643"/>
                  </a:lnTo>
                  <a:lnTo>
                    <a:pt x="291" y="652"/>
                  </a:lnTo>
                  <a:lnTo>
                    <a:pt x="277" y="661"/>
                  </a:lnTo>
                  <a:lnTo>
                    <a:pt x="265" y="672"/>
                  </a:lnTo>
                  <a:lnTo>
                    <a:pt x="255" y="679"/>
                  </a:lnTo>
                  <a:lnTo>
                    <a:pt x="250" y="684"/>
                  </a:lnTo>
                  <a:lnTo>
                    <a:pt x="247" y="684"/>
                  </a:lnTo>
                  <a:lnTo>
                    <a:pt x="252" y="672"/>
                  </a:lnTo>
                  <a:lnTo>
                    <a:pt x="260" y="659"/>
                  </a:lnTo>
                  <a:lnTo>
                    <a:pt x="269" y="649"/>
                  </a:lnTo>
                  <a:lnTo>
                    <a:pt x="281" y="638"/>
                  </a:lnTo>
                  <a:lnTo>
                    <a:pt x="293" y="629"/>
                  </a:lnTo>
                  <a:lnTo>
                    <a:pt x="307" y="622"/>
                  </a:lnTo>
                  <a:lnTo>
                    <a:pt x="321" y="616"/>
                  </a:lnTo>
                  <a:lnTo>
                    <a:pt x="336" y="612"/>
                  </a:lnTo>
                  <a:lnTo>
                    <a:pt x="352" y="613"/>
                  </a:lnTo>
                  <a:lnTo>
                    <a:pt x="366" y="618"/>
                  </a:lnTo>
                  <a:lnTo>
                    <a:pt x="377" y="626"/>
                  </a:lnTo>
                  <a:lnTo>
                    <a:pt x="388" y="637"/>
                  </a:lnTo>
                  <a:lnTo>
                    <a:pt x="396" y="650"/>
                  </a:lnTo>
                  <a:lnTo>
                    <a:pt x="404" y="664"/>
                  </a:lnTo>
                  <a:lnTo>
                    <a:pt x="411" y="677"/>
                  </a:lnTo>
                  <a:lnTo>
                    <a:pt x="419" y="690"/>
                  </a:lnTo>
                  <a:lnTo>
                    <a:pt x="430" y="702"/>
                  </a:lnTo>
                  <a:lnTo>
                    <a:pt x="443" y="713"/>
                  </a:lnTo>
                  <a:lnTo>
                    <a:pt x="456" y="724"/>
                  </a:lnTo>
                  <a:lnTo>
                    <a:pt x="468" y="735"/>
                  </a:lnTo>
                  <a:lnTo>
                    <a:pt x="480" y="748"/>
                  </a:lnTo>
                  <a:lnTo>
                    <a:pt x="489" y="762"/>
                  </a:lnTo>
                  <a:lnTo>
                    <a:pt x="496" y="777"/>
                  </a:lnTo>
                  <a:lnTo>
                    <a:pt x="501" y="793"/>
                  </a:lnTo>
                  <a:lnTo>
                    <a:pt x="497" y="802"/>
                  </a:lnTo>
                  <a:lnTo>
                    <a:pt x="493" y="810"/>
                  </a:lnTo>
                  <a:lnTo>
                    <a:pt x="486" y="818"/>
                  </a:lnTo>
                  <a:lnTo>
                    <a:pt x="479" y="824"/>
                  </a:lnTo>
                  <a:lnTo>
                    <a:pt x="470" y="830"/>
                  </a:lnTo>
                  <a:lnTo>
                    <a:pt x="460" y="834"/>
                  </a:lnTo>
                  <a:lnTo>
                    <a:pt x="450" y="839"/>
                  </a:lnTo>
                  <a:lnTo>
                    <a:pt x="440" y="842"/>
                  </a:lnTo>
                  <a:lnTo>
                    <a:pt x="433" y="844"/>
                  </a:lnTo>
                  <a:lnTo>
                    <a:pt x="426" y="846"/>
                  </a:lnTo>
                  <a:lnTo>
                    <a:pt x="419" y="848"/>
                  </a:lnTo>
                  <a:lnTo>
                    <a:pt x="412" y="849"/>
                  </a:lnTo>
                  <a:lnTo>
                    <a:pt x="405" y="850"/>
                  </a:lnTo>
                  <a:lnTo>
                    <a:pt x="398" y="851"/>
                  </a:lnTo>
                  <a:lnTo>
                    <a:pt x="392" y="853"/>
                  </a:lnTo>
                  <a:lnTo>
                    <a:pt x="385" y="854"/>
                  </a:lnTo>
                  <a:lnTo>
                    <a:pt x="377" y="855"/>
                  </a:lnTo>
                  <a:lnTo>
                    <a:pt x="369" y="855"/>
                  </a:lnTo>
                  <a:lnTo>
                    <a:pt x="361" y="855"/>
                  </a:lnTo>
                  <a:lnTo>
                    <a:pt x="354" y="855"/>
                  </a:lnTo>
                  <a:lnTo>
                    <a:pt x="347" y="854"/>
                  </a:lnTo>
                  <a:lnTo>
                    <a:pt x="341" y="853"/>
                  </a:lnTo>
                  <a:lnTo>
                    <a:pt x="335" y="851"/>
                  </a:lnTo>
                  <a:lnTo>
                    <a:pt x="329" y="849"/>
                  </a:lnTo>
                  <a:lnTo>
                    <a:pt x="323" y="847"/>
                  </a:lnTo>
                  <a:lnTo>
                    <a:pt x="318" y="843"/>
                  </a:lnTo>
                  <a:lnTo>
                    <a:pt x="312" y="841"/>
                  </a:lnTo>
                  <a:lnTo>
                    <a:pt x="307" y="836"/>
                  </a:lnTo>
                  <a:lnTo>
                    <a:pt x="303" y="833"/>
                  </a:lnTo>
                  <a:lnTo>
                    <a:pt x="298" y="828"/>
                  </a:lnTo>
                  <a:lnTo>
                    <a:pt x="293" y="823"/>
                  </a:lnTo>
                  <a:lnTo>
                    <a:pt x="289" y="817"/>
                  </a:lnTo>
                  <a:lnTo>
                    <a:pt x="228" y="734"/>
                  </a:lnTo>
                  <a:lnTo>
                    <a:pt x="218" y="721"/>
                  </a:lnTo>
                  <a:lnTo>
                    <a:pt x="206" y="711"/>
                  </a:lnTo>
                  <a:lnTo>
                    <a:pt x="192" y="703"/>
                  </a:lnTo>
                  <a:lnTo>
                    <a:pt x="177" y="696"/>
                  </a:lnTo>
                  <a:lnTo>
                    <a:pt x="164" y="688"/>
                  </a:lnTo>
                  <a:lnTo>
                    <a:pt x="155" y="679"/>
                  </a:lnTo>
                  <a:lnTo>
                    <a:pt x="149" y="667"/>
                  </a:lnTo>
                  <a:lnTo>
                    <a:pt x="150" y="651"/>
                  </a:lnTo>
                  <a:lnTo>
                    <a:pt x="155" y="633"/>
                  </a:lnTo>
                  <a:lnTo>
                    <a:pt x="157" y="616"/>
                  </a:lnTo>
                  <a:lnTo>
                    <a:pt x="156" y="603"/>
                  </a:lnTo>
                  <a:lnTo>
                    <a:pt x="153" y="586"/>
                  </a:lnTo>
                  <a:lnTo>
                    <a:pt x="153" y="575"/>
                  </a:lnTo>
                  <a:lnTo>
                    <a:pt x="156" y="560"/>
                  </a:lnTo>
                  <a:lnTo>
                    <a:pt x="162" y="546"/>
                  </a:lnTo>
                  <a:lnTo>
                    <a:pt x="169" y="532"/>
                  </a:lnTo>
                  <a:lnTo>
                    <a:pt x="165" y="527"/>
                  </a:lnTo>
                  <a:lnTo>
                    <a:pt x="159" y="522"/>
                  </a:lnTo>
                  <a:lnTo>
                    <a:pt x="150" y="519"/>
                  </a:lnTo>
                  <a:lnTo>
                    <a:pt x="145" y="514"/>
                  </a:lnTo>
                  <a:lnTo>
                    <a:pt x="147" y="481"/>
                  </a:lnTo>
                  <a:lnTo>
                    <a:pt x="152" y="448"/>
                  </a:lnTo>
                  <a:lnTo>
                    <a:pt x="157" y="416"/>
                  </a:lnTo>
                  <a:lnTo>
                    <a:pt x="164" y="383"/>
                  </a:lnTo>
                  <a:lnTo>
                    <a:pt x="167" y="372"/>
                  </a:lnTo>
                  <a:lnTo>
                    <a:pt x="172" y="342"/>
                  </a:lnTo>
                  <a:lnTo>
                    <a:pt x="182" y="301"/>
                  </a:lnTo>
                  <a:lnTo>
                    <a:pt x="193" y="250"/>
                  </a:lnTo>
                  <a:lnTo>
                    <a:pt x="206" y="198"/>
                  </a:lnTo>
                  <a:lnTo>
                    <a:pt x="218" y="149"/>
                  </a:lnTo>
                  <a:lnTo>
                    <a:pt x="231" y="106"/>
                  </a:lnTo>
                  <a:lnTo>
                    <a:pt x="241" y="77"/>
                  </a:lnTo>
                  <a:lnTo>
                    <a:pt x="232" y="77"/>
                  </a:lnTo>
                  <a:lnTo>
                    <a:pt x="221" y="77"/>
                  </a:lnTo>
                  <a:lnTo>
                    <a:pt x="208" y="77"/>
                  </a:lnTo>
                  <a:lnTo>
                    <a:pt x="195" y="77"/>
                  </a:lnTo>
                  <a:lnTo>
                    <a:pt x="180" y="77"/>
                  </a:lnTo>
                  <a:lnTo>
                    <a:pt x="165" y="76"/>
                  </a:lnTo>
                  <a:lnTo>
                    <a:pt x="149" y="76"/>
                  </a:lnTo>
                  <a:lnTo>
                    <a:pt x="133" y="74"/>
                  </a:lnTo>
                  <a:lnTo>
                    <a:pt x="117" y="73"/>
                  </a:lnTo>
                  <a:lnTo>
                    <a:pt x="100" y="70"/>
                  </a:lnTo>
                  <a:lnTo>
                    <a:pt x="83" y="67"/>
                  </a:lnTo>
                  <a:lnTo>
                    <a:pt x="65" y="62"/>
                  </a:lnTo>
                  <a:lnTo>
                    <a:pt x="49" y="58"/>
                  </a:lnTo>
                  <a:lnTo>
                    <a:pt x="32" y="53"/>
                  </a:lnTo>
                  <a:lnTo>
                    <a:pt x="16" y="46"/>
                  </a:lnTo>
                  <a:lnTo>
                    <a:pt x="0" y="3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 flipH="1">
              <a:off x="6747020" y="5674017"/>
              <a:ext cx="1085213" cy="403494"/>
            </a:xfrm>
            <a:custGeom>
              <a:avLst/>
              <a:gdLst>
                <a:gd name="T0" fmla="*/ 87 w 672"/>
                <a:gd name="T1" fmla="*/ 12 h 262"/>
                <a:gd name="T2" fmla="*/ 56 w 672"/>
                <a:gd name="T3" fmla="*/ 22 h 262"/>
                <a:gd name="T4" fmla="*/ 93 w 672"/>
                <a:gd name="T5" fmla="*/ 55 h 262"/>
                <a:gd name="T6" fmla="*/ 201 w 672"/>
                <a:gd name="T7" fmla="*/ 111 h 262"/>
                <a:gd name="T8" fmla="*/ 267 w 672"/>
                <a:gd name="T9" fmla="*/ 137 h 262"/>
                <a:gd name="T10" fmla="*/ 328 w 672"/>
                <a:gd name="T11" fmla="*/ 152 h 262"/>
                <a:gd name="T12" fmla="*/ 391 w 672"/>
                <a:gd name="T13" fmla="*/ 162 h 262"/>
                <a:gd name="T14" fmla="*/ 453 w 672"/>
                <a:gd name="T15" fmla="*/ 169 h 262"/>
                <a:gd name="T16" fmla="*/ 525 w 672"/>
                <a:gd name="T17" fmla="*/ 174 h 262"/>
                <a:gd name="T18" fmla="*/ 588 w 672"/>
                <a:gd name="T19" fmla="*/ 174 h 262"/>
                <a:gd name="T20" fmla="*/ 633 w 672"/>
                <a:gd name="T21" fmla="*/ 172 h 262"/>
                <a:gd name="T22" fmla="*/ 654 w 672"/>
                <a:gd name="T23" fmla="*/ 170 h 262"/>
                <a:gd name="T24" fmla="*/ 671 w 672"/>
                <a:gd name="T25" fmla="*/ 183 h 262"/>
                <a:gd name="T26" fmla="*/ 630 w 672"/>
                <a:gd name="T27" fmla="*/ 194 h 262"/>
                <a:gd name="T28" fmla="*/ 556 w 672"/>
                <a:gd name="T29" fmla="*/ 194 h 262"/>
                <a:gd name="T30" fmla="*/ 479 w 672"/>
                <a:gd name="T31" fmla="*/ 191 h 262"/>
                <a:gd name="T32" fmla="*/ 418 w 672"/>
                <a:gd name="T33" fmla="*/ 185 h 262"/>
                <a:gd name="T34" fmla="*/ 344 w 672"/>
                <a:gd name="T35" fmla="*/ 172 h 262"/>
                <a:gd name="T36" fmla="*/ 261 w 672"/>
                <a:gd name="T37" fmla="*/ 153 h 262"/>
                <a:gd name="T38" fmla="*/ 212 w 672"/>
                <a:gd name="T39" fmla="*/ 136 h 262"/>
                <a:gd name="T40" fmla="*/ 151 w 672"/>
                <a:gd name="T41" fmla="*/ 106 h 262"/>
                <a:gd name="T42" fmla="*/ 87 w 672"/>
                <a:gd name="T43" fmla="*/ 72 h 262"/>
                <a:gd name="T44" fmla="*/ 43 w 672"/>
                <a:gd name="T45" fmla="*/ 43 h 262"/>
                <a:gd name="T46" fmla="*/ 20 w 672"/>
                <a:gd name="T47" fmla="*/ 63 h 262"/>
                <a:gd name="T48" fmla="*/ 57 w 672"/>
                <a:gd name="T49" fmla="*/ 105 h 262"/>
                <a:gd name="T50" fmla="*/ 132 w 672"/>
                <a:gd name="T51" fmla="*/ 145 h 262"/>
                <a:gd name="T52" fmla="*/ 218 w 672"/>
                <a:gd name="T53" fmla="*/ 183 h 262"/>
                <a:gd name="T54" fmla="*/ 294 w 672"/>
                <a:gd name="T55" fmla="*/ 209 h 262"/>
                <a:gd name="T56" fmla="*/ 352 w 672"/>
                <a:gd name="T57" fmla="*/ 223 h 262"/>
                <a:gd name="T58" fmla="*/ 420 w 672"/>
                <a:gd name="T59" fmla="*/ 232 h 262"/>
                <a:gd name="T60" fmla="*/ 490 w 672"/>
                <a:gd name="T61" fmla="*/ 238 h 262"/>
                <a:gd name="T62" fmla="*/ 552 w 672"/>
                <a:gd name="T63" fmla="*/ 240 h 262"/>
                <a:gd name="T64" fmla="*/ 597 w 672"/>
                <a:gd name="T65" fmla="*/ 237 h 262"/>
                <a:gd name="T66" fmla="*/ 665 w 672"/>
                <a:gd name="T67" fmla="*/ 236 h 262"/>
                <a:gd name="T68" fmla="*/ 619 w 672"/>
                <a:gd name="T69" fmla="*/ 255 h 262"/>
                <a:gd name="T70" fmla="*/ 547 w 672"/>
                <a:gd name="T71" fmla="*/ 262 h 262"/>
                <a:gd name="T72" fmla="*/ 506 w 672"/>
                <a:gd name="T73" fmla="*/ 262 h 262"/>
                <a:gd name="T74" fmla="*/ 455 w 672"/>
                <a:gd name="T75" fmla="*/ 260 h 262"/>
                <a:gd name="T76" fmla="*/ 404 w 672"/>
                <a:gd name="T77" fmla="*/ 255 h 262"/>
                <a:gd name="T78" fmla="*/ 358 w 672"/>
                <a:gd name="T79" fmla="*/ 248 h 262"/>
                <a:gd name="T80" fmla="*/ 303 w 672"/>
                <a:gd name="T81" fmla="*/ 235 h 262"/>
                <a:gd name="T82" fmla="*/ 205 w 672"/>
                <a:gd name="T83" fmla="*/ 198 h 262"/>
                <a:gd name="T84" fmla="*/ 96 w 672"/>
                <a:gd name="T85" fmla="*/ 147 h 262"/>
                <a:gd name="T86" fmla="*/ 12 w 672"/>
                <a:gd name="T87" fmla="*/ 94 h 262"/>
                <a:gd name="T88" fmla="*/ 9 w 672"/>
                <a:gd name="T89" fmla="*/ 49 h 262"/>
                <a:gd name="T90" fmla="*/ 30 w 672"/>
                <a:gd name="T91" fmla="*/ 12 h 262"/>
                <a:gd name="T92" fmla="*/ 64 w 672"/>
                <a:gd name="T93" fmla="*/ 1 h 262"/>
                <a:gd name="T94" fmla="*/ 96 w 672"/>
                <a:gd name="T95" fmla="*/ 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2" h="262">
                  <a:moveTo>
                    <a:pt x="101" y="12"/>
                  </a:moveTo>
                  <a:lnTo>
                    <a:pt x="99" y="12"/>
                  </a:lnTo>
                  <a:lnTo>
                    <a:pt x="94" y="12"/>
                  </a:lnTo>
                  <a:lnTo>
                    <a:pt x="87" y="12"/>
                  </a:lnTo>
                  <a:lnTo>
                    <a:pt x="79" y="14"/>
                  </a:lnTo>
                  <a:lnTo>
                    <a:pt x="70" y="15"/>
                  </a:lnTo>
                  <a:lnTo>
                    <a:pt x="62" y="18"/>
                  </a:lnTo>
                  <a:lnTo>
                    <a:pt x="56" y="22"/>
                  </a:lnTo>
                  <a:lnTo>
                    <a:pt x="51" y="26"/>
                  </a:lnTo>
                  <a:lnTo>
                    <a:pt x="57" y="32"/>
                  </a:lnTo>
                  <a:lnTo>
                    <a:pt x="72" y="42"/>
                  </a:lnTo>
                  <a:lnTo>
                    <a:pt x="93" y="55"/>
                  </a:lnTo>
                  <a:lnTo>
                    <a:pt x="119" y="70"/>
                  </a:lnTo>
                  <a:lnTo>
                    <a:pt x="147" y="85"/>
                  </a:lnTo>
                  <a:lnTo>
                    <a:pt x="175" y="99"/>
                  </a:lnTo>
                  <a:lnTo>
                    <a:pt x="201" y="111"/>
                  </a:lnTo>
                  <a:lnTo>
                    <a:pt x="224" y="122"/>
                  </a:lnTo>
                  <a:lnTo>
                    <a:pt x="238" y="128"/>
                  </a:lnTo>
                  <a:lnTo>
                    <a:pt x="253" y="132"/>
                  </a:lnTo>
                  <a:lnTo>
                    <a:pt x="267" y="137"/>
                  </a:lnTo>
                  <a:lnTo>
                    <a:pt x="282" y="141"/>
                  </a:lnTo>
                  <a:lnTo>
                    <a:pt x="297" y="145"/>
                  </a:lnTo>
                  <a:lnTo>
                    <a:pt x="313" y="148"/>
                  </a:lnTo>
                  <a:lnTo>
                    <a:pt x="328" y="152"/>
                  </a:lnTo>
                  <a:lnTo>
                    <a:pt x="344" y="154"/>
                  </a:lnTo>
                  <a:lnTo>
                    <a:pt x="359" y="158"/>
                  </a:lnTo>
                  <a:lnTo>
                    <a:pt x="375" y="160"/>
                  </a:lnTo>
                  <a:lnTo>
                    <a:pt x="391" y="162"/>
                  </a:lnTo>
                  <a:lnTo>
                    <a:pt x="406" y="164"/>
                  </a:lnTo>
                  <a:lnTo>
                    <a:pt x="422" y="166"/>
                  </a:lnTo>
                  <a:lnTo>
                    <a:pt x="437" y="168"/>
                  </a:lnTo>
                  <a:lnTo>
                    <a:pt x="453" y="169"/>
                  </a:lnTo>
                  <a:lnTo>
                    <a:pt x="468" y="170"/>
                  </a:lnTo>
                  <a:lnTo>
                    <a:pt x="488" y="171"/>
                  </a:lnTo>
                  <a:lnTo>
                    <a:pt x="506" y="172"/>
                  </a:lnTo>
                  <a:lnTo>
                    <a:pt x="525" y="174"/>
                  </a:lnTo>
                  <a:lnTo>
                    <a:pt x="542" y="174"/>
                  </a:lnTo>
                  <a:lnTo>
                    <a:pt x="558" y="175"/>
                  </a:lnTo>
                  <a:lnTo>
                    <a:pt x="573" y="175"/>
                  </a:lnTo>
                  <a:lnTo>
                    <a:pt x="588" y="174"/>
                  </a:lnTo>
                  <a:lnTo>
                    <a:pt x="601" y="174"/>
                  </a:lnTo>
                  <a:lnTo>
                    <a:pt x="614" y="174"/>
                  </a:lnTo>
                  <a:lnTo>
                    <a:pt x="624" y="172"/>
                  </a:lnTo>
                  <a:lnTo>
                    <a:pt x="633" y="172"/>
                  </a:lnTo>
                  <a:lnTo>
                    <a:pt x="640" y="171"/>
                  </a:lnTo>
                  <a:lnTo>
                    <a:pt x="647" y="171"/>
                  </a:lnTo>
                  <a:lnTo>
                    <a:pt x="652" y="170"/>
                  </a:lnTo>
                  <a:lnTo>
                    <a:pt x="654" y="170"/>
                  </a:lnTo>
                  <a:lnTo>
                    <a:pt x="655" y="170"/>
                  </a:lnTo>
                  <a:lnTo>
                    <a:pt x="661" y="172"/>
                  </a:lnTo>
                  <a:lnTo>
                    <a:pt x="667" y="177"/>
                  </a:lnTo>
                  <a:lnTo>
                    <a:pt x="671" y="183"/>
                  </a:lnTo>
                  <a:lnTo>
                    <a:pt x="672" y="191"/>
                  </a:lnTo>
                  <a:lnTo>
                    <a:pt x="660" y="192"/>
                  </a:lnTo>
                  <a:lnTo>
                    <a:pt x="646" y="193"/>
                  </a:lnTo>
                  <a:lnTo>
                    <a:pt x="630" y="194"/>
                  </a:lnTo>
                  <a:lnTo>
                    <a:pt x="612" y="194"/>
                  </a:lnTo>
                  <a:lnTo>
                    <a:pt x="594" y="194"/>
                  </a:lnTo>
                  <a:lnTo>
                    <a:pt x="576" y="194"/>
                  </a:lnTo>
                  <a:lnTo>
                    <a:pt x="556" y="194"/>
                  </a:lnTo>
                  <a:lnTo>
                    <a:pt x="536" y="193"/>
                  </a:lnTo>
                  <a:lnTo>
                    <a:pt x="517" y="193"/>
                  </a:lnTo>
                  <a:lnTo>
                    <a:pt x="497" y="192"/>
                  </a:lnTo>
                  <a:lnTo>
                    <a:pt x="479" y="191"/>
                  </a:lnTo>
                  <a:lnTo>
                    <a:pt x="461" y="190"/>
                  </a:lnTo>
                  <a:lnTo>
                    <a:pt x="445" y="189"/>
                  </a:lnTo>
                  <a:lnTo>
                    <a:pt x="430" y="187"/>
                  </a:lnTo>
                  <a:lnTo>
                    <a:pt x="418" y="185"/>
                  </a:lnTo>
                  <a:lnTo>
                    <a:pt x="407" y="184"/>
                  </a:lnTo>
                  <a:lnTo>
                    <a:pt x="388" y="181"/>
                  </a:lnTo>
                  <a:lnTo>
                    <a:pt x="366" y="177"/>
                  </a:lnTo>
                  <a:lnTo>
                    <a:pt x="344" y="172"/>
                  </a:lnTo>
                  <a:lnTo>
                    <a:pt x="322" y="168"/>
                  </a:lnTo>
                  <a:lnTo>
                    <a:pt x="300" y="163"/>
                  </a:lnTo>
                  <a:lnTo>
                    <a:pt x="280" y="159"/>
                  </a:lnTo>
                  <a:lnTo>
                    <a:pt x="261" y="153"/>
                  </a:lnTo>
                  <a:lnTo>
                    <a:pt x="244" y="148"/>
                  </a:lnTo>
                  <a:lnTo>
                    <a:pt x="235" y="145"/>
                  </a:lnTo>
                  <a:lnTo>
                    <a:pt x="224" y="141"/>
                  </a:lnTo>
                  <a:lnTo>
                    <a:pt x="212" y="136"/>
                  </a:lnTo>
                  <a:lnTo>
                    <a:pt x="197" y="129"/>
                  </a:lnTo>
                  <a:lnTo>
                    <a:pt x="182" y="122"/>
                  </a:lnTo>
                  <a:lnTo>
                    <a:pt x="167" y="114"/>
                  </a:lnTo>
                  <a:lnTo>
                    <a:pt x="151" y="106"/>
                  </a:lnTo>
                  <a:lnTo>
                    <a:pt x="134" y="98"/>
                  </a:lnTo>
                  <a:lnTo>
                    <a:pt x="118" y="88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74" y="64"/>
                  </a:lnTo>
                  <a:lnTo>
                    <a:pt x="62" y="56"/>
                  </a:lnTo>
                  <a:lnTo>
                    <a:pt x="51" y="49"/>
                  </a:lnTo>
                  <a:lnTo>
                    <a:pt x="43" y="43"/>
                  </a:lnTo>
                  <a:lnTo>
                    <a:pt x="38" y="39"/>
                  </a:lnTo>
                  <a:lnTo>
                    <a:pt x="30" y="45"/>
                  </a:lnTo>
                  <a:lnTo>
                    <a:pt x="24" y="53"/>
                  </a:lnTo>
                  <a:lnTo>
                    <a:pt x="20" y="63"/>
                  </a:lnTo>
                  <a:lnTo>
                    <a:pt x="20" y="75"/>
                  </a:lnTo>
                  <a:lnTo>
                    <a:pt x="30" y="84"/>
                  </a:lnTo>
                  <a:lnTo>
                    <a:pt x="42" y="94"/>
                  </a:lnTo>
                  <a:lnTo>
                    <a:pt x="57" y="105"/>
                  </a:lnTo>
                  <a:lnTo>
                    <a:pt x="73" y="115"/>
                  </a:lnTo>
                  <a:lnTo>
                    <a:pt x="92" y="124"/>
                  </a:lnTo>
                  <a:lnTo>
                    <a:pt x="111" y="134"/>
                  </a:lnTo>
                  <a:lnTo>
                    <a:pt x="132" y="145"/>
                  </a:lnTo>
                  <a:lnTo>
                    <a:pt x="153" y="155"/>
                  </a:lnTo>
                  <a:lnTo>
                    <a:pt x="175" y="164"/>
                  </a:lnTo>
                  <a:lnTo>
                    <a:pt x="197" y="174"/>
                  </a:lnTo>
                  <a:lnTo>
                    <a:pt x="218" y="183"/>
                  </a:lnTo>
                  <a:lnTo>
                    <a:pt x="239" y="191"/>
                  </a:lnTo>
                  <a:lnTo>
                    <a:pt x="259" y="198"/>
                  </a:lnTo>
                  <a:lnTo>
                    <a:pt x="277" y="204"/>
                  </a:lnTo>
                  <a:lnTo>
                    <a:pt x="294" y="209"/>
                  </a:lnTo>
                  <a:lnTo>
                    <a:pt x="309" y="214"/>
                  </a:lnTo>
                  <a:lnTo>
                    <a:pt x="322" y="217"/>
                  </a:lnTo>
                  <a:lnTo>
                    <a:pt x="336" y="221"/>
                  </a:lnTo>
                  <a:lnTo>
                    <a:pt x="352" y="223"/>
                  </a:lnTo>
                  <a:lnTo>
                    <a:pt x="368" y="225"/>
                  </a:lnTo>
                  <a:lnTo>
                    <a:pt x="384" y="229"/>
                  </a:lnTo>
                  <a:lnTo>
                    <a:pt x="402" y="231"/>
                  </a:lnTo>
                  <a:lnTo>
                    <a:pt x="420" y="232"/>
                  </a:lnTo>
                  <a:lnTo>
                    <a:pt x="437" y="235"/>
                  </a:lnTo>
                  <a:lnTo>
                    <a:pt x="456" y="236"/>
                  </a:lnTo>
                  <a:lnTo>
                    <a:pt x="473" y="237"/>
                  </a:lnTo>
                  <a:lnTo>
                    <a:pt x="490" y="238"/>
                  </a:lnTo>
                  <a:lnTo>
                    <a:pt x="508" y="239"/>
                  </a:lnTo>
                  <a:lnTo>
                    <a:pt x="524" y="240"/>
                  </a:lnTo>
                  <a:lnTo>
                    <a:pt x="539" y="240"/>
                  </a:lnTo>
                  <a:lnTo>
                    <a:pt x="552" y="240"/>
                  </a:lnTo>
                  <a:lnTo>
                    <a:pt x="565" y="240"/>
                  </a:lnTo>
                  <a:lnTo>
                    <a:pt x="570" y="240"/>
                  </a:lnTo>
                  <a:lnTo>
                    <a:pt x="581" y="239"/>
                  </a:lnTo>
                  <a:lnTo>
                    <a:pt x="597" y="237"/>
                  </a:lnTo>
                  <a:lnTo>
                    <a:pt x="616" y="236"/>
                  </a:lnTo>
                  <a:lnTo>
                    <a:pt x="634" y="235"/>
                  </a:lnTo>
                  <a:lnTo>
                    <a:pt x="653" y="235"/>
                  </a:lnTo>
                  <a:lnTo>
                    <a:pt x="665" y="236"/>
                  </a:lnTo>
                  <a:lnTo>
                    <a:pt x="672" y="239"/>
                  </a:lnTo>
                  <a:lnTo>
                    <a:pt x="660" y="246"/>
                  </a:lnTo>
                  <a:lnTo>
                    <a:pt x="641" y="251"/>
                  </a:lnTo>
                  <a:lnTo>
                    <a:pt x="619" y="255"/>
                  </a:lnTo>
                  <a:lnTo>
                    <a:pt x="597" y="258"/>
                  </a:lnTo>
                  <a:lnTo>
                    <a:pt x="577" y="260"/>
                  </a:lnTo>
                  <a:lnTo>
                    <a:pt x="558" y="261"/>
                  </a:lnTo>
                  <a:lnTo>
                    <a:pt x="547" y="262"/>
                  </a:lnTo>
                  <a:lnTo>
                    <a:pt x="542" y="262"/>
                  </a:lnTo>
                  <a:lnTo>
                    <a:pt x="531" y="262"/>
                  </a:lnTo>
                  <a:lnTo>
                    <a:pt x="519" y="262"/>
                  </a:lnTo>
                  <a:lnTo>
                    <a:pt x="506" y="262"/>
                  </a:lnTo>
                  <a:lnTo>
                    <a:pt x="494" y="262"/>
                  </a:lnTo>
                  <a:lnTo>
                    <a:pt x="481" y="261"/>
                  </a:lnTo>
                  <a:lnTo>
                    <a:pt x="468" y="260"/>
                  </a:lnTo>
                  <a:lnTo>
                    <a:pt x="455" y="260"/>
                  </a:lnTo>
                  <a:lnTo>
                    <a:pt x="442" y="259"/>
                  </a:lnTo>
                  <a:lnTo>
                    <a:pt x="429" y="258"/>
                  </a:lnTo>
                  <a:lnTo>
                    <a:pt x="417" y="257"/>
                  </a:lnTo>
                  <a:lnTo>
                    <a:pt x="404" y="255"/>
                  </a:lnTo>
                  <a:lnTo>
                    <a:pt x="391" y="254"/>
                  </a:lnTo>
                  <a:lnTo>
                    <a:pt x="380" y="252"/>
                  </a:lnTo>
                  <a:lnTo>
                    <a:pt x="368" y="251"/>
                  </a:lnTo>
                  <a:lnTo>
                    <a:pt x="358" y="248"/>
                  </a:lnTo>
                  <a:lnTo>
                    <a:pt x="349" y="247"/>
                  </a:lnTo>
                  <a:lnTo>
                    <a:pt x="337" y="245"/>
                  </a:lnTo>
                  <a:lnTo>
                    <a:pt x="321" y="240"/>
                  </a:lnTo>
                  <a:lnTo>
                    <a:pt x="303" y="235"/>
                  </a:lnTo>
                  <a:lnTo>
                    <a:pt x="281" y="227"/>
                  </a:lnTo>
                  <a:lnTo>
                    <a:pt x="258" y="219"/>
                  </a:lnTo>
                  <a:lnTo>
                    <a:pt x="232" y="208"/>
                  </a:lnTo>
                  <a:lnTo>
                    <a:pt x="205" y="198"/>
                  </a:lnTo>
                  <a:lnTo>
                    <a:pt x="178" y="186"/>
                  </a:lnTo>
                  <a:lnTo>
                    <a:pt x="151" y="174"/>
                  </a:lnTo>
                  <a:lnTo>
                    <a:pt x="123" y="161"/>
                  </a:lnTo>
                  <a:lnTo>
                    <a:pt x="96" y="147"/>
                  </a:lnTo>
                  <a:lnTo>
                    <a:pt x="72" y="134"/>
                  </a:lnTo>
                  <a:lnTo>
                    <a:pt x="50" y="121"/>
                  </a:lnTo>
                  <a:lnTo>
                    <a:pt x="30" y="108"/>
                  </a:lnTo>
                  <a:lnTo>
                    <a:pt x="12" y="94"/>
                  </a:lnTo>
                  <a:lnTo>
                    <a:pt x="0" y="81"/>
                  </a:lnTo>
                  <a:lnTo>
                    <a:pt x="2" y="70"/>
                  </a:lnTo>
                  <a:lnTo>
                    <a:pt x="5" y="60"/>
                  </a:lnTo>
                  <a:lnTo>
                    <a:pt x="9" y="49"/>
                  </a:lnTo>
                  <a:lnTo>
                    <a:pt x="12" y="39"/>
                  </a:lnTo>
                  <a:lnTo>
                    <a:pt x="17" y="30"/>
                  </a:lnTo>
                  <a:lnTo>
                    <a:pt x="23" y="20"/>
                  </a:lnTo>
                  <a:lnTo>
                    <a:pt x="30" y="12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1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1" y="1"/>
                  </a:lnTo>
                  <a:lnTo>
                    <a:pt x="89" y="3"/>
                  </a:lnTo>
                  <a:lnTo>
                    <a:pt x="96" y="7"/>
                  </a:lnTo>
                  <a:lnTo>
                    <a:pt x="10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 flipH="1">
              <a:off x="6747020" y="5550813"/>
              <a:ext cx="645960" cy="234087"/>
            </a:xfrm>
            <a:custGeom>
              <a:avLst/>
              <a:gdLst>
                <a:gd name="T0" fmla="*/ 1 w 398"/>
                <a:gd name="T1" fmla="*/ 8 h 153"/>
                <a:gd name="T2" fmla="*/ 5 w 398"/>
                <a:gd name="T3" fmla="*/ 4 h 153"/>
                <a:gd name="T4" fmla="*/ 398 w 398"/>
                <a:gd name="T5" fmla="*/ 86 h 153"/>
                <a:gd name="T6" fmla="*/ 206 w 398"/>
                <a:gd name="T7" fmla="*/ 62 h 153"/>
                <a:gd name="T8" fmla="*/ 192 w 398"/>
                <a:gd name="T9" fmla="*/ 71 h 153"/>
                <a:gd name="T10" fmla="*/ 178 w 398"/>
                <a:gd name="T11" fmla="*/ 77 h 153"/>
                <a:gd name="T12" fmla="*/ 159 w 398"/>
                <a:gd name="T13" fmla="*/ 78 h 153"/>
                <a:gd name="T14" fmla="*/ 127 w 398"/>
                <a:gd name="T15" fmla="*/ 74 h 153"/>
                <a:gd name="T16" fmla="*/ 111 w 398"/>
                <a:gd name="T17" fmla="*/ 76 h 153"/>
                <a:gd name="T18" fmla="*/ 94 w 398"/>
                <a:gd name="T19" fmla="*/ 91 h 153"/>
                <a:gd name="T20" fmla="*/ 125 w 398"/>
                <a:gd name="T21" fmla="*/ 103 h 153"/>
                <a:gd name="T22" fmla="*/ 164 w 398"/>
                <a:gd name="T23" fmla="*/ 113 h 153"/>
                <a:gd name="T24" fmla="*/ 208 w 398"/>
                <a:gd name="T25" fmla="*/ 121 h 153"/>
                <a:gd name="T26" fmla="*/ 254 w 398"/>
                <a:gd name="T27" fmla="*/ 128 h 153"/>
                <a:gd name="T28" fmla="*/ 299 w 398"/>
                <a:gd name="T29" fmla="*/ 135 h 153"/>
                <a:gd name="T30" fmla="*/ 339 w 398"/>
                <a:gd name="T31" fmla="*/ 139 h 153"/>
                <a:gd name="T32" fmla="*/ 373 w 398"/>
                <a:gd name="T33" fmla="*/ 144 h 153"/>
                <a:gd name="T34" fmla="*/ 396 w 398"/>
                <a:gd name="T35" fmla="*/ 148 h 153"/>
                <a:gd name="T36" fmla="*/ 362 w 398"/>
                <a:gd name="T37" fmla="*/ 152 h 153"/>
                <a:gd name="T38" fmla="*/ 323 w 398"/>
                <a:gd name="T39" fmla="*/ 152 h 153"/>
                <a:gd name="T40" fmla="*/ 279 w 398"/>
                <a:gd name="T41" fmla="*/ 150 h 153"/>
                <a:gd name="T42" fmla="*/ 237 w 398"/>
                <a:gd name="T43" fmla="*/ 144 h 153"/>
                <a:gd name="T44" fmla="*/ 198 w 398"/>
                <a:gd name="T45" fmla="*/ 137 h 153"/>
                <a:gd name="T46" fmla="*/ 165 w 398"/>
                <a:gd name="T47" fmla="*/ 131 h 153"/>
                <a:gd name="T48" fmla="*/ 144 w 398"/>
                <a:gd name="T49" fmla="*/ 127 h 153"/>
                <a:gd name="T50" fmla="*/ 136 w 398"/>
                <a:gd name="T51" fmla="*/ 124 h 153"/>
                <a:gd name="T52" fmla="*/ 111 w 398"/>
                <a:gd name="T53" fmla="*/ 118 h 153"/>
                <a:gd name="T54" fmla="*/ 91 w 398"/>
                <a:gd name="T55" fmla="*/ 110 h 153"/>
                <a:gd name="T56" fmla="*/ 76 w 398"/>
                <a:gd name="T57" fmla="*/ 99 h 153"/>
                <a:gd name="T58" fmla="*/ 69 w 398"/>
                <a:gd name="T59" fmla="*/ 85 h 153"/>
                <a:gd name="T60" fmla="*/ 84 w 398"/>
                <a:gd name="T61" fmla="*/ 71 h 153"/>
                <a:gd name="T62" fmla="*/ 100 w 398"/>
                <a:gd name="T63" fmla="*/ 63 h 153"/>
                <a:gd name="T64" fmla="*/ 112 w 398"/>
                <a:gd name="T65" fmla="*/ 61 h 153"/>
                <a:gd name="T66" fmla="*/ 119 w 398"/>
                <a:gd name="T67" fmla="*/ 61 h 153"/>
                <a:gd name="T68" fmla="*/ 131 w 398"/>
                <a:gd name="T69" fmla="*/ 62 h 153"/>
                <a:gd name="T70" fmla="*/ 150 w 398"/>
                <a:gd name="T71" fmla="*/ 66 h 153"/>
                <a:gd name="T72" fmla="*/ 167 w 398"/>
                <a:gd name="T73" fmla="*/ 66 h 153"/>
                <a:gd name="T74" fmla="*/ 175 w 398"/>
                <a:gd name="T75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8" h="153">
                  <a:moveTo>
                    <a:pt x="0" y="14"/>
                  </a:moveTo>
                  <a:lnTo>
                    <a:pt x="1" y="8"/>
                  </a:lnTo>
                  <a:lnTo>
                    <a:pt x="2" y="6"/>
                  </a:lnTo>
                  <a:lnTo>
                    <a:pt x="5" y="4"/>
                  </a:lnTo>
                  <a:lnTo>
                    <a:pt x="8" y="0"/>
                  </a:lnTo>
                  <a:lnTo>
                    <a:pt x="398" y="86"/>
                  </a:lnTo>
                  <a:lnTo>
                    <a:pt x="397" y="104"/>
                  </a:lnTo>
                  <a:lnTo>
                    <a:pt x="206" y="62"/>
                  </a:lnTo>
                  <a:lnTo>
                    <a:pt x="199" y="67"/>
                  </a:lnTo>
                  <a:lnTo>
                    <a:pt x="192" y="71"/>
                  </a:lnTo>
                  <a:lnTo>
                    <a:pt x="185" y="75"/>
                  </a:lnTo>
                  <a:lnTo>
                    <a:pt x="178" y="77"/>
                  </a:lnTo>
                  <a:lnTo>
                    <a:pt x="169" y="78"/>
                  </a:lnTo>
                  <a:lnTo>
                    <a:pt x="159" y="78"/>
                  </a:lnTo>
                  <a:lnTo>
                    <a:pt x="145" y="77"/>
                  </a:lnTo>
                  <a:lnTo>
                    <a:pt x="127" y="74"/>
                  </a:lnTo>
                  <a:lnTo>
                    <a:pt x="121" y="75"/>
                  </a:lnTo>
                  <a:lnTo>
                    <a:pt x="111" y="76"/>
                  </a:lnTo>
                  <a:lnTo>
                    <a:pt x="102" y="81"/>
                  </a:lnTo>
                  <a:lnTo>
                    <a:pt x="94" y="91"/>
                  </a:lnTo>
                  <a:lnTo>
                    <a:pt x="109" y="97"/>
                  </a:lnTo>
                  <a:lnTo>
                    <a:pt x="125" y="103"/>
                  </a:lnTo>
                  <a:lnTo>
                    <a:pt x="144" y="108"/>
                  </a:lnTo>
                  <a:lnTo>
                    <a:pt x="164" y="113"/>
                  </a:lnTo>
                  <a:lnTo>
                    <a:pt x="186" y="118"/>
                  </a:lnTo>
                  <a:lnTo>
                    <a:pt x="208" y="121"/>
                  </a:lnTo>
                  <a:lnTo>
                    <a:pt x="231" y="124"/>
                  </a:lnTo>
                  <a:lnTo>
                    <a:pt x="254" y="128"/>
                  </a:lnTo>
                  <a:lnTo>
                    <a:pt x="277" y="131"/>
                  </a:lnTo>
                  <a:lnTo>
                    <a:pt x="299" y="135"/>
                  </a:lnTo>
                  <a:lnTo>
                    <a:pt x="320" y="137"/>
                  </a:lnTo>
                  <a:lnTo>
                    <a:pt x="339" y="139"/>
                  </a:lnTo>
                  <a:lnTo>
                    <a:pt x="357" y="142"/>
                  </a:lnTo>
                  <a:lnTo>
                    <a:pt x="373" y="144"/>
                  </a:lnTo>
                  <a:lnTo>
                    <a:pt x="385" y="145"/>
                  </a:lnTo>
                  <a:lnTo>
                    <a:pt x="396" y="148"/>
                  </a:lnTo>
                  <a:lnTo>
                    <a:pt x="381" y="151"/>
                  </a:lnTo>
                  <a:lnTo>
                    <a:pt x="362" y="152"/>
                  </a:lnTo>
                  <a:lnTo>
                    <a:pt x="344" y="153"/>
                  </a:lnTo>
                  <a:lnTo>
                    <a:pt x="323" y="152"/>
                  </a:lnTo>
                  <a:lnTo>
                    <a:pt x="301" y="151"/>
                  </a:lnTo>
                  <a:lnTo>
                    <a:pt x="279" y="150"/>
                  </a:lnTo>
                  <a:lnTo>
                    <a:pt x="259" y="146"/>
                  </a:lnTo>
                  <a:lnTo>
                    <a:pt x="237" y="144"/>
                  </a:lnTo>
                  <a:lnTo>
                    <a:pt x="217" y="141"/>
                  </a:lnTo>
                  <a:lnTo>
                    <a:pt x="198" y="137"/>
                  </a:lnTo>
                  <a:lnTo>
                    <a:pt x="180" y="134"/>
                  </a:lnTo>
                  <a:lnTo>
                    <a:pt x="165" y="131"/>
                  </a:lnTo>
                  <a:lnTo>
                    <a:pt x="153" y="128"/>
                  </a:lnTo>
                  <a:lnTo>
                    <a:pt x="144" y="127"/>
                  </a:lnTo>
                  <a:lnTo>
                    <a:pt x="138" y="124"/>
                  </a:lnTo>
                  <a:lnTo>
                    <a:pt x="136" y="124"/>
                  </a:lnTo>
                  <a:lnTo>
                    <a:pt x="123" y="121"/>
                  </a:lnTo>
                  <a:lnTo>
                    <a:pt x="111" y="118"/>
                  </a:lnTo>
                  <a:lnTo>
                    <a:pt x="101" y="114"/>
                  </a:lnTo>
                  <a:lnTo>
                    <a:pt x="91" y="110"/>
                  </a:lnTo>
                  <a:lnTo>
                    <a:pt x="83" y="105"/>
                  </a:lnTo>
                  <a:lnTo>
                    <a:pt x="76" y="99"/>
                  </a:lnTo>
                  <a:lnTo>
                    <a:pt x="71" y="93"/>
                  </a:lnTo>
                  <a:lnTo>
                    <a:pt x="69" y="85"/>
                  </a:lnTo>
                  <a:lnTo>
                    <a:pt x="76" y="77"/>
                  </a:lnTo>
                  <a:lnTo>
                    <a:pt x="84" y="71"/>
                  </a:lnTo>
                  <a:lnTo>
                    <a:pt x="92" y="67"/>
                  </a:lnTo>
                  <a:lnTo>
                    <a:pt x="100" y="63"/>
                  </a:lnTo>
                  <a:lnTo>
                    <a:pt x="107" y="61"/>
                  </a:lnTo>
                  <a:lnTo>
                    <a:pt x="112" y="61"/>
                  </a:lnTo>
                  <a:lnTo>
                    <a:pt x="117" y="61"/>
                  </a:lnTo>
                  <a:lnTo>
                    <a:pt x="119" y="61"/>
                  </a:lnTo>
                  <a:lnTo>
                    <a:pt x="124" y="61"/>
                  </a:lnTo>
                  <a:lnTo>
                    <a:pt x="131" y="62"/>
                  </a:lnTo>
                  <a:lnTo>
                    <a:pt x="140" y="65"/>
                  </a:lnTo>
                  <a:lnTo>
                    <a:pt x="150" y="66"/>
                  </a:lnTo>
                  <a:lnTo>
                    <a:pt x="160" y="67"/>
                  </a:lnTo>
                  <a:lnTo>
                    <a:pt x="167" y="66"/>
                  </a:lnTo>
                  <a:lnTo>
                    <a:pt x="172" y="63"/>
                  </a:lnTo>
                  <a:lnTo>
                    <a:pt x="175" y="5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 flipH="1">
              <a:off x="6701802" y="5415288"/>
              <a:ext cx="297142" cy="135524"/>
            </a:xfrm>
            <a:custGeom>
              <a:avLst/>
              <a:gdLst>
                <a:gd name="T0" fmla="*/ 177 w 183"/>
                <a:gd name="T1" fmla="*/ 40 h 87"/>
                <a:gd name="T2" fmla="*/ 37 w 183"/>
                <a:gd name="T3" fmla="*/ 19 h 87"/>
                <a:gd name="T4" fmla="*/ 15 w 183"/>
                <a:gd name="T5" fmla="*/ 87 h 87"/>
                <a:gd name="T6" fmla="*/ 0 w 183"/>
                <a:gd name="T7" fmla="*/ 85 h 87"/>
                <a:gd name="T8" fmla="*/ 24 w 183"/>
                <a:gd name="T9" fmla="*/ 0 h 87"/>
                <a:gd name="T10" fmla="*/ 183 w 183"/>
                <a:gd name="T11" fmla="*/ 26 h 87"/>
                <a:gd name="T12" fmla="*/ 177 w 183"/>
                <a:gd name="T13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87">
                  <a:moveTo>
                    <a:pt x="177" y="40"/>
                  </a:moveTo>
                  <a:lnTo>
                    <a:pt x="37" y="19"/>
                  </a:lnTo>
                  <a:lnTo>
                    <a:pt x="15" y="87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183" y="26"/>
                  </a:lnTo>
                  <a:lnTo>
                    <a:pt x="177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 flipH="1">
              <a:off x="6730870" y="5778740"/>
              <a:ext cx="771924" cy="117044"/>
            </a:xfrm>
            <a:custGeom>
              <a:avLst/>
              <a:gdLst>
                <a:gd name="T0" fmla="*/ 476 w 476"/>
                <a:gd name="T1" fmla="*/ 71 h 76"/>
                <a:gd name="T2" fmla="*/ 473 w 476"/>
                <a:gd name="T3" fmla="*/ 72 h 76"/>
                <a:gd name="T4" fmla="*/ 465 w 476"/>
                <a:gd name="T5" fmla="*/ 75 h 76"/>
                <a:gd name="T6" fmla="*/ 452 w 476"/>
                <a:gd name="T7" fmla="*/ 75 h 76"/>
                <a:gd name="T8" fmla="*/ 437 w 476"/>
                <a:gd name="T9" fmla="*/ 76 h 76"/>
                <a:gd name="T10" fmla="*/ 420 w 476"/>
                <a:gd name="T11" fmla="*/ 76 h 76"/>
                <a:gd name="T12" fmla="*/ 400 w 476"/>
                <a:gd name="T13" fmla="*/ 76 h 76"/>
                <a:gd name="T14" fmla="*/ 379 w 476"/>
                <a:gd name="T15" fmla="*/ 76 h 76"/>
                <a:gd name="T16" fmla="*/ 358 w 476"/>
                <a:gd name="T17" fmla="*/ 75 h 76"/>
                <a:gd name="T18" fmla="*/ 336 w 476"/>
                <a:gd name="T19" fmla="*/ 75 h 76"/>
                <a:gd name="T20" fmla="*/ 315 w 476"/>
                <a:gd name="T21" fmla="*/ 73 h 76"/>
                <a:gd name="T22" fmla="*/ 295 w 476"/>
                <a:gd name="T23" fmla="*/ 73 h 76"/>
                <a:gd name="T24" fmla="*/ 277 w 476"/>
                <a:gd name="T25" fmla="*/ 72 h 76"/>
                <a:gd name="T26" fmla="*/ 261 w 476"/>
                <a:gd name="T27" fmla="*/ 72 h 76"/>
                <a:gd name="T28" fmla="*/ 248 w 476"/>
                <a:gd name="T29" fmla="*/ 71 h 76"/>
                <a:gd name="T30" fmla="*/ 240 w 476"/>
                <a:gd name="T31" fmla="*/ 71 h 76"/>
                <a:gd name="T32" fmla="*/ 236 w 476"/>
                <a:gd name="T33" fmla="*/ 71 h 76"/>
                <a:gd name="T34" fmla="*/ 208 w 476"/>
                <a:gd name="T35" fmla="*/ 68 h 76"/>
                <a:gd name="T36" fmla="*/ 182 w 476"/>
                <a:gd name="T37" fmla="*/ 64 h 76"/>
                <a:gd name="T38" fmla="*/ 157 w 476"/>
                <a:gd name="T39" fmla="*/ 60 h 76"/>
                <a:gd name="T40" fmla="*/ 134 w 476"/>
                <a:gd name="T41" fmla="*/ 56 h 76"/>
                <a:gd name="T42" fmla="*/ 114 w 476"/>
                <a:gd name="T43" fmla="*/ 51 h 76"/>
                <a:gd name="T44" fmla="*/ 95 w 476"/>
                <a:gd name="T45" fmla="*/ 47 h 76"/>
                <a:gd name="T46" fmla="*/ 78 w 476"/>
                <a:gd name="T47" fmla="*/ 42 h 76"/>
                <a:gd name="T48" fmla="*/ 63 w 476"/>
                <a:gd name="T49" fmla="*/ 37 h 76"/>
                <a:gd name="T50" fmla="*/ 49 w 476"/>
                <a:gd name="T51" fmla="*/ 32 h 76"/>
                <a:gd name="T52" fmla="*/ 36 w 476"/>
                <a:gd name="T53" fmla="*/ 27 h 76"/>
                <a:gd name="T54" fmla="*/ 26 w 476"/>
                <a:gd name="T55" fmla="*/ 24 h 76"/>
                <a:gd name="T56" fmla="*/ 18 w 476"/>
                <a:gd name="T57" fmla="*/ 19 h 76"/>
                <a:gd name="T58" fmla="*/ 11 w 476"/>
                <a:gd name="T59" fmla="*/ 16 h 76"/>
                <a:gd name="T60" fmla="*/ 5 w 476"/>
                <a:gd name="T61" fmla="*/ 12 h 76"/>
                <a:gd name="T62" fmla="*/ 2 w 476"/>
                <a:gd name="T63" fmla="*/ 9 h 76"/>
                <a:gd name="T64" fmla="*/ 0 w 476"/>
                <a:gd name="T65" fmla="*/ 7 h 76"/>
                <a:gd name="T66" fmla="*/ 2 w 476"/>
                <a:gd name="T67" fmla="*/ 5 h 76"/>
                <a:gd name="T68" fmla="*/ 3 w 476"/>
                <a:gd name="T69" fmla="*/ 3 h 76"/>
                <a:gd name="T70" fmla="*/ 4 w 476"/>
                <a:gd name="T71" fmla="*/ 1 h 76"/>
                <a:gd name="T72" fmla="*/ 7 w 476"/>
                <a:gd name="T73" fmla="*/ 0 h 76"/>
                <a:gd name="T74" fmla="*/ 25 w 476"/>
                <a:gd name="T75" fmla="*/ 8 h 76"/>
                <a:gd name="T76" fmla="*/ 43 w 476"/>
                <a:gd name="T77" fmla="*/ 16 h 76"/>
                <a:gd name="T78" fmla="*/ 62 w 476"/>
                <a:gd name="T79" fmla="*/ 23 h 76"/>
                <a:gd name="T80" fmla="*/ 81 w 476"/>
                <a:gd name="T81" fmla="*/ 28 h 76"/>
                <a:gd name="T82" fmla="*/ 101 w 476"/>
                <a:gd name="T83" fmla="*/ 34 h 76"/>
                <a:gd name="T84" fmla="*/ 121 w 476"/>
                <a:gd name="T85" fmla="*/ 39 h 76"/>
                <a:gd name="T86" fmla="*/ 140 w 476"/>
                <a:gd name="T87" fmla="*/ 43 h 76"/>
                <a:gd name="T88" fmla="*/ 161 w 476"/>
                <a:gd name="T89" fmla="*/ 48 h 76"/>
                <a:gd name="T90" fmla="*/ 163 w 476"/>
                <a:gd name="T91" fmla="*/ 48 h 76"/>
                <a:gd name="T92" fmla="*/ 168 w 476"/>
                <a:gd name="T93" fmla="*/ 49 h 76"/>
                <a:gd name="T94" fmla="*/ 176 w 476"/>
                <a:gd name="T95" fmla="*/ 50 h 76"/>
                <a:gd name="T96" fmla="*/ 187 w 476"/>
                <a:gd name="T97" fmla="*/ 51 h 76"/>
                <a:gd name="T98" fmla="*/ 202 w 476"/>
                <a:gd name="T99" fmla="*/ 53 h 76"/>
                <a:gd name="T100" fmla="*/ 218 w 476"/>
                <a:gd name="T101" fmla="*/ 55 h 76"/>
                <a:gd name="T102" fmla="*/ 238 w 476"/>
                <a:gd name="T103" fmla="*/ 56 h 76"/>
                <a:gd name="T104" fmla="*/ 259 w 476"/>
                <a:gd name="T105" fmla="*/ 58 h 76"/>
                <a:gd name="T106" fmla="*/ 282 w 476"/>
                <a:gd name="T107" fmla="*/ 60 h 76"/>
                <a:gd name="T108" fmla="*/ 306 w 476"/>
                <a:gd name="T109" fmla="*/ 61 h 76"/>
                <a:gd name="T110" fmla="*/ 333 w 476"/>
                <a:gd name="T111" fmla="*/ 62 h 76"/>
                <a:gd name="T112" fmla="*/ 359 w 476"/>
                <a:gd name="T113" fmla="*/ 63 h 76"/>
                <a:gd name="T114" fmla="*/ 387 w 476"/>
                <a:gd name="T115" fmla="*/ 63 h 76"/>
                <a:gd name="T116" fmla="*/ 415 w 476"/>
                <a:gd name="T117" fmla="*/ 63 h 76"/>
                <a:gd name="T118" fmla="*/ 445 w 476"/>
                <a:gd name="T119" fmla="*/ 62 h 76"/>
                <a:gd name="T120" fmla="*/ 474 w 476"/>
                <a:gd name="T121" fmla="*/ 61 h 76"/>
                <a:gd name="T122" fmla="*/ 476 w 476"/>
                <a:gd name="T123" fmla="*/ 7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" h="76">
                  <a:moveTo>
                    <a:pt x="476" y="71"/>
                  </a:moveTo>
                  <a:lnTo>
                    <a:pt x="473" y="72"/>
                  </a:lnTo>
                  <a:lnTo>
                    <a:pt x="465" y="75"/>
                  </a:lnTo>
                  <a:lnTo>
                    <a:pt x="452" y="75"/>
                  </a:lnTo>
                  <a:lnTo>
                    <a:pt x="437" y="76"/>
                  </a:lnTo>
                  <a:lnTo>
                    <a:pt x="420" y="76"/>
                  </a:lnTo>
                  <a:lnTo>
                    <a:pt x="400" y="76"/>
                  </a:lnTo>
                  <a:lnTo>
                    <a:pt x="379" y="76"/>
                  </a:lnTo>
                  <a:lnTo>
                    <a:pt x="358" y="75"/>
                  </a:lnTo>
                  <a:lnTo>
                    <a:pt x="336" y="75"/>
                  </a:lnTo>
                  <a:lnTo>
                    <a:pt x="315" y="73"/>
                  </a:lnTo>
                  <a:lnTo>
                    <a:pt x="295" y="73"/>
                  </a:lnTo>
                  <a:lnTo>
                    <a:pt x="277" y="72"/>
                  </a:lnTo>
                  <a:lnTo>
                    <a:pt x="261" y="72"/>
                  </a:lnTo>
                  <a:lnTo>
                    <a:pt x="248" y="71"/>
                  </a:lnTo>
                  <a:lnTo>
                    <a:pt x="240" y="71"/>
                  </a:lnTo>
                  <a:lnTo>
                    <a:pt x="236" y="71"/>
                  </a:lnTo>
                  <a:lnTo>
                    <a:pt x="208" y="68"/>
                  </a:lnTo>
                  <a:lnTo>
                    <a:pt x="182" y="64"/>
                  </a:lnTo>
                  <a:lnTo>
                    <a:pt x="157" y="60"/>
                  </a:lnTo>
                  <a:lnTo>
                    <a:pt x="134" y="56"/>
                  </a:lnTo>
                  <a:lnTo>
                    <a:pt x="114" y="51"/>
                  </a:lnTo>
                  <a:lnTo>
                    <a:pt x="95" y="47"/>
                  </a:lnTo>
                  <a:lnTo>
                    <a:pt x="78" y="42"/>
                  </a:lnTo>
                  <a:lnTo>
                    <a:pt x="63" y="37"/>
                  </a:lnTo>
                  <a:lnTo>
                    <a:pt x="49" y="32"/>
                  </a:lnTo>
                  <a:lnTo>
                    <a:pt x="36" y="27"/>
                  </a:lnTo>
                  <a:lnTo>
                    <a:pt x="26" y="24"/>
                  </a:lnTo>
                  <a:lnTo>
                    <a:pt x="18" y="19"/>
                  </a:lnTo>
                  <a:lnTo>
                    <a:pt x="11" y="16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25" y="8"/>
                  </a:lnTo>
                  <a:lnTo>
                    <a:pt x="43" y="16"/>
                  </a:lnTo>
                  <a:lnTo>
                    <a:pt x="62" y="23"/>
                  </a:lnTo>
                  <a:lnTo>
                    <a:pt x="81" y="28"/>
                  </a:lnTo>
                  <a:lnTo>
                    <a:pt x="101" y="34"/>
                  </a:lnTo>
                  <a:lnTo>
                    <a:pt x="121" y="39"/>
                  </a:lnTo>
                  <a:lnTo>
                    <a:pt x="140" y="43"/>
                  </a:lnTo>
                  <a:lnTo>
                    <a:pt x="161" y="48"/>
                  </a:lnTo>
                  <a:lnTo>
                    <a:pt x="163" y="48"/>
                  </a:lnTo>
                  <a:lnTo>
                    <a:pt x="168" y="49"/>
                  </a:lnTo>
                  <a:lnTo>
                    <a:pt x="176" y="50"/>
                  </a:lnTo>
                  <a:lnTo>
                    <a:pt x="187" y="51"/>
                  </a:lnTo>
                  <a:lnTo>
                    <a:pt x="202" y="53"/>
                  </a:lnTo>
                  <a:lnTo>
                    <a:pt x="218" y="55"/>
                  </a:lnTo>
                  <a:lnTo>
                    <a:pt x="238" y="56"/>
                  </a:lnTo>
                  <a:lnTo>
                    <a:pt x="259" y="58"/>
                  </a:lnTo>
                  <a:lnTo>
                    <a:pt x="282" y="60"/>
                  </a:lnTo>
                  <a:lnTo>
                    <a:pt x="306" y="61"/>
                  </a:lnTo>
                  <a:lnTo>
                    <a:pt x="333" y="62"/>
                  </a:lnTo>
                  <a:lnTo>
                    <a:pt x="359" y="63"/>
                  </a:lnTo>
                  <a:lnTo>
                    <a:pt x="387" y="63"/>
                  </a:lnTo>
                  <a:lnTo>
                    <a:pt x="415" y="63"/>
                  </a:lnTo>
                  <a:lnTo>
                    <a:pt x="445" y="62"/>
                  </a:lnTo>
                  <a:lnTo>
                    <a:pt x="474" y="61"/>
                  </a:lnTo>
                  <a:lnTo>
                    <a:pt x="476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 flipH="1">
              <a:off x="5529385" y="5017955"/>
              <a:ext cx="704097" cy="1078034"/>
            </a:xfrm>
            <a:custGeom>
              <a:avLst/>
              <a:gdLst>
                <a:gd name="T0" fmla="*/ 244 w 437"/>
                <a:gd name="T1" fmla="*/ 15 h 700"/>
                <a:gd name="T2" fmla="*/ 220 w 437"/>
                <a:gd name="T3" fmla="*/ 31 h 700"/>
                <a:gd name="T4" fmla="*/ 196 w 437"/>
                <a:gd name="T5" fmla="*/ 75 h 700"/>
                <a:gd name="T6" fmla="*/ 150 w 437"/>
                <a:gd name="T7" fmla="*/ 178 h 700"/>
                <a:gd name="T8" fmla="*/ 113 w 437"/>
                <a:gd name="T9" fmla="*/ 296 h 700"/>
                <a:gd name="T10" fmla="*/ 81 w 437"/>
                <a:gd name="T11" fmla="*/ 435 h 700"/>
                <a:gd name="T12" fmla="*/ 114 w 437"/>
                <a:gd name="T13" fmla="*/ 465 h 700"/>
                <a:gd name="T14" fmla="*/ 159 w 437"/>
                <a:gd name="T15" fmla="*/ 490 h 700"/>
                <a:gd name="T16" fmla="*/ 206 w 437"/>
                <a:gd name="T17" fmla="*/ 511 h 700"/>
                <a:gd name="T18" fmla="*/ 256 w 437"/>
                <a:gd name="T19" fmla="*/ 512 h 700"/>
                <a:gd name="T20" fmla="*/ 297 w 437"/>
                <a:gd name="T21" fmla="*/ 493 h 700"/>
                <a:gd name="T22" fmla="*/ 286 w 437"/>
                <a:gd name="T23" fmla="*/ 520 h 700"/>
                <a:gd name="T24" fmla="*/ 235 w 437"/>
                <a:gd name="T25" fmla="*/ 535 h 700"/>
                <a:gd name="T26" fmla="*/ 182 w 437"/>
                <a:gd name="T27" fmla="*/ 526 h 700"/>
                <a:gd name="T28" fmla="*/ 60 w 437"/>
                <a:gd name="T29" fmla="*/ 509 h 700"/>
                <a:gd name="T30" fmla="*/ 27 w 437"/>
                <a:gd name="T31" fmla="*/ 561 h 700"/>
                <a:gd name="T32" fmla="*/ 47 w 437"/>
                <a:gd name="T33" fmla="*/ 617 h 700"/>
                <a:gd name="T34" fmla="*/ 131 w 437"/>
                <a:gd name="T35" fmla="*/ 611 h 700"/>
                <a:gd name="T36" fmla="*/ 179 w 437"/>
                <a:gd name="T37" fmla="*/ 627 h 700"/>
                <a:gd name="T38" fmla="*/ 182 w 437"/>
                <a:gd name="T39" fmla="*/ 641 h 700"/>
                <a:gd name="T40" fmla="*/ 140 w 437"/>
                <a:gd name="T41" fmla="*/ 635 h 700"/>
                <a:gd name="T42" fmla="*/ 66 w 437"/>
                <a:gd name="T43" fmla="*/ 644 h 700"/>
                <a:gd name="T44" fmla="*/ 29 w 437"/>
                <a:gd name="T45" fmla="*/ 648 h 700"/>
                <a:gd name="T46" fmla="*/ 51 w 437"/>
                <a:gd name="T47" fmla="*/ 656 h 700"/>
                <a:gd name="T48" fmla="*/ 151 w 437"/>
                <a:gd name="T49" fmla="*/ 662 h 700"/>
                <a:gd name="T50" fmla="*/ 288 w 437"/>
                <a:gd name="T51" fmla="*/ 669 h 700"/>
                <a:gd name="T52" fmla="*/ 394 w 437"/>
                <a:gd name="T53" fmla="*/ 673 h 700"/>
                <a:gd name="T54" fmla="*/ 422 w 437"/>
                <a:gd name="T55" fmla="*/ 650 h 700"/>
                <a:gd name="T56" fmla="*/ 404 w 437"/>
                <a:gd name="T57" fmla="*/ 601 h 700"/>
                <a:gd name="T58" fmla="*/ 351 w 437"/>
                <a:gd name="T59" fmla="*/ 574 h 700"/>
                <a:gd name="T60" fmla="*/ 286 w 437"/>
                <a:gd name="T61" fmla="*/ 581 h 700"/>
                <a:gd name="T62" fmla="*/ 225 w 437"/>
                <a:gd name="T63" fmla="*/ 626 h 700"/>
                <a:gd name="T64" fmla="*/ 239 w 437"/>
                <a:gd name="T65" fmla="*/ 604 h 700"/>
                <a:gd name="T66" fmla="*/ 305 w 437"/>
                <a:gd name="T67" fmla="*/ 555 h 700"/>
                <a:gd name="T68" fmla="*/ 356 w 437"/>
                <a:gd name="T69" fmla="*/ 553 h 700"/>
                <a:gd name="T70" fmla="*/ 418 w 437"/>
                <a:gd name="T71" fmla="*/ 587 h 700"/>
                <a:gd name="T72" fmla="*/ 434 w 437"/>
                <a:gd name="T73" fmla="*/ 662 h 700"/>
                <a:gd name="T74" fmla="*/ 393 w 437"/>
                <a:gd name="T75" fmla="*/ 697 h 700"/>
                <a:gd name="T76" fmla="*/ 338 w 437"/>
                <a:gd name="T77" fmla="*/ 693 h 700"/>
                <a:gd name="T78" fmla="*/ 251 w 437"/>
                <a:gd name="T79" fmla="*/ 688 h 700"/>
                <a:gd name="T80" fmla="*/ 112 w 437"/>
                <a:gd name="T81" fmla="*/ 682 h 700"/>
                <a:gd name="T82" fmla="*/ 8 w 437"/>
                <a:gd name="T83" fmla="*/ 665 h 700"/>
                <a:gd name="T84" fmla="*/ 2 w 437"/>
                <a:gd name="T85" fmla="*/ 608 h 700"/>
                <a:gd name="T86" fmla="*/ 11 w 437"/>
                <a:gd name="T87" fmla="*/ 550 h 700"/>
                <a:gd name="T88" fmla="*/ 36 w 437"/>
                <a:gd name="T89" fmla="*/ 511 h 700"/>
                <a:gd name="T90" fmla="*/ 50 w 437"/>
                <a:gd name="T91" fmla="*/ 475 h 700"/>
                <a:gd name="T92" fmla="*/ 43 w 437"/>
                <a:gd name="T93" fmla="*/ 432 h 700"/>
                <a:gd name="T94" fmla="*/ 121 w 437"/>
                <a:gd name="T95" fmla="*/ 185 h 700"/>
                <a:gd name="T96" fmla="*/ 178 w 437"/>
                <a:gd name="T97" fmla="*/ 35 h 700"/>
                <a:gd name="T98" fmla="*/ 120 w 437"/>
                <a:gd name="T99" fmla="*/ 42 h 700"/>
                <a:gd name="T100" fmla="*/ 82 w 437"/>
                <a:gd name="T101" fmla="*/ 19 h 700"/>
                <a:gd name="T102" fmla="*/ 148 w 437"/>
                <a:gd name="T103" fmla="*/ 15 h 700"/>
                <a:gd name="T104" fmla="*/ 259 w 437"/>
                <a:gd name="T105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7" h="700">
                  <a:moveTo>
                    <a:pt x="259" y="0"/>
                  </a:moveTo>
                  <a:lnTo>
                    <a:pt x="256" y="5"/>
                  </a:lnTo>
                  <a:lnTo>
                    <a:pt x="251" y="11"/>
                  </a:lnTo>
                  <a:lnTo>
                    <a:pt x="244" y="15"/>
                  </a:lnTo>
                  <a:lnTo>
                    <a:pt x="239" y="19"/>
                  </a:lnTo>
                  <a:lnTo>
                    <a:pt x="232" y="23"/>
                  </a:lnTo>
                  <a:lnTo>
                    <a:pt x="226" y="27"/>
                  </a:lnTo>
                  <a:lnTo>
                    <a:pt x="220" y="31"/>
                  </a:lnTo>
                  <a:lnTo>
                    <a:pt x="214" y="35"/>
                  </a:lnTo>
                  <a:lnTo>
                    <a:pt x="212" y="40"/>
                  </a:lnTo>
                  <a:lnTo>
                    <a:pt x="205" y="54"/>
                  </a:lnTo>
                  <a:lnTo>
                    <a:pt x="196" y="75"/>
                  </a:lnTo>
                  <a:lnTo>
                    <a:pt x="184" y="99"/>
                  </a:lnTo>
                  <a:lnTo>
                    <a:pt x="173" y="125"/>
                  </a:lnTo>
                  <a:lnTo>
                    <a:pt x="160" y="153"/>
                  </a:lnTo>
                  <a:lnTo>
                    <a:pt x="150" y="178"/>
                  </a:lnTo>
                  <a:lnTo>
                    <a:pt x="141" y="199"/>
                  </a:lnTo>
                  <a:lnTo>
                    <a:pt x="133" y="223"/>
                  </a:lnTo>
                  <a:lnTo>
                    <a:pt x="123" y="257"/>
                  </a:lnTo>
                  <a:lnTo>
                    <a:pt x="113" y="296"/>
                  </a:lnTo>
                  <a:lnTo>
                    <a:pt x="103" y="336"/>
                  </a:lnTo>
                  <a:lnTo>
                    <a:pt x="93" y="375"/>
                  </a:lnTo>
                  <a:lnTo>
                    <a:pt x="87" y="410"/>
                  </a:lnTo>
                  <a:lnTo>
                    <a:pt x="81" y="435"/>
                  </a:lnTo>
                  <a:lnTo>
                    <a:pt x="79" y="450"/>
                  </a:lnTo>
                  <a:lnTo>
                    <a:pt x="90" y="455"/>
                  </a:lnTo>
                  <a:lnTo>
                    <a:pt x="103" y="459"/>
                  </a:lnTo>
                  <a:lnTo>
                    <a:pt x="114" y="465"/>
                  </a:lnTo>
                  <a:lnTo>
                    <a:pt x="126" y="472"/>
                  </a:lnTo>
                  <a:lnTo>
                    <a:pt x="137" y="478"/>
                  </a:lnTo>
                  <a:lnTo>
                    <a:pt x="148" y="485"/>
                  </a:lnTo>
                  <a:lnTo>
                    <a:pt x="159" y="490"/>
                  </a:lnTo>
                  <a:lnTo>
                    <a:pt x="171" y="496"/>
                  </a:lnTo>
                  <a:lnTo>
                    <a:pt x="182" y="502"/>
                  </a:lnTo>
                  <a:lnTo>
                    <a:pt x="194" y="506"/>
                  </a:lnTo>
                  <a:lnTo>
                    <a:pt x="206" y="511"/>
                  </a:lnTo>
                  <a:lnTo>
                    <a:pt x="218" y="513"/>
                  </a:lnTo>
                  <a:lnTo>
                    <a:pt x="231" y="515"/>
                  </a:lnTo>
                  <a:lnTo>
                    <a:pt x="242" y="515"/>
                  </a:lnTo>
                  <a:lnTo>
                    <a:pt x="256" y="512"/>
                  </a:lnTo>
                  <a:lnTo>
                    <a:pt x="269" y="509"/>
                  </a:lnTo>
                  <a:lnTo>
                    <a:pt x="282" y="502"/>
                  </a:lnTo>
                  <a:lnTo>
                    <a:pt x="290" y="496"/>
                  </a:lnTo>
                  <a:lnTo>
                    <a:pt x="297" y="493"/>
                  </a:lnTo>
                  <a:lnTo>
                    <a:pt x="302" y="493"/>
                  </a:lnTo>
                  <a:lnTo>
                    <a:pt x="302" y="502"/>
                  </a:lnTo>
                  <a:lnTo>
                    <a:pt x="296" y="511"/>
                  </a:lnTo>
                  <a:lnTo>
                    <a:pt x="286" y="520"/>
                  </a:lnTo>
                  <a:lnTo>
                    <a:pt x="274" y="530"/>
                  </a:lnTo>
                  <a:lnTo>
                    <a:pt x="262" y="533"/>
                  </a:lnTo>
                  <a:lnTo>
                    <a:pt x="248" y="534"/>
                  </a:lnTo>
                  <a:lnTo>
                    <a:pt x="235" y="535"/>
                  </a:lnTo>
                  <a:lnTo>
                    <a:pt x="221" y="534"/>
                  </a:lnTo>
                  <a:lnTo>
                    <a:pt x="209" y="532"/>
                  </a:lnTo>
                  <a:lnTo>
                    <a:pt x="195" y="530"/>
                  </a:lnTo>
                  <a:lnTo>
                    <a:pt x="182" y="526"/>
                  </a:lnTo>
                  <a:lnTo>
                    <a:pt x="168" y="523"/>
                  </a:lnTo>
                  <a:lnTo>
                    <a:pt x="72" y="479"/>
                  </a:lnTo>
                  <a:lnTo>
                    <a:pt x="67" y="495"/>
                  </a:lnTo>
                  <a:lnTo>
                    <a:pt x="60" y="509"/>
                  </a:lnTo>
                  <a:lnTo>
                    <a:pt x="52" y="523"/>
                  </a:lnTo>
                  <a:lnTo>
                    <a:pt x="44" y="535"/>
                  </a:lnTo>
                  <a:lnTo>
                    <a:pt x="35" y="548"/>
                  </a:lnTo>
                  <a:lnTo>
                    <a:pt x="27" y="561"/>
                  </a:lnTo>
                  <a:lnTo>
                    <a:pt x="22" y="576"/>
                  </a:lnTo>
                  <a:lnTo>
                    <a:pt x="19" y="591"/>
                  </a:lnTo>
                  <a:lnTo>
                    <a:pt x="31" y="609"/>
                  </a:lnTo>
                  <a:lnTo>
                    <a:pt x="47" y="617"/>
                  </a:lnTo>
                  <a:lnTo>
                    <a:pt x="67" y="619"/>
                  </a:lnTo>
                  <a:lnTo>
                    <a:pt x="88" y="617"/>
                  </a:lnTo>
                  <a:lnTo>
                    <a:pt x="110" y="614"/>
                  </a:lnTo>
                  <a:lnTo>
                    <a:pt x="131" y="611"/>
                  </a:lnTo>
                  <a:lnTo>
                    <a:pt x="152" y="614"/>
                  </a:lnTo>
                  <a:lnTo>
                    <a:pt x="172" y="624"/>
                  </a:lnTo>
                  <a:lnTo>
                    <a:pt x="174" y="625"/>
                  </a:lnTo>
                  <a:lnTo>
                    <a:pt x="179" y="627"/>
                  </a:lnTo>
                  <a:lnTo>
                    <a:pt x="184" y="632"/>
                  </a:lnTo>
                  <a:lnTo>
                    <a:pt x="186" y="638"/>
                  </a:lnTo>
                  <a:lnTo>
                    <a:pt x="186" y="640"/>
                  </a:lnTo>
                  <a:lnTo>
                    <a:pt x="182" y="641"/>
                  </a:lnTo>
                  <a:lnTo>
                    <a:pt x="179" y="642"/>
                  </a:lnTo>
                  <a:lnTo>
                    <a:pt x="176" y="644"/>
                  </a:lnTo>
                  <a:lnTo>
                    <a:pt x="158" y="637"/>
                  </a:lnTo>
                  <a:lnTo>
                    <a:pt x="140" y="635"/>
                  </a:lnTo>
                  <a:lnTo>
                    <a:pt x="121" y="637"/>
                  </a:lnTo>
                  <a:lnTo>
                    <a:pt x="103" y="639"/>
                  </a:lnTo>
                  <a:lnTo>
                    <a:pt x="84" y="642"/>
                  </a:lnTo>
                  <a:lnTo>
                    <a:pt x="66" y="644"/>
                  </a:lnTo>
                  <a:lnTo>
                    <a:pt x="47" y="642"/>
                  </a:lnTo>
                  <a:lnTo>
                    <a:pt x="28" y="638"/>
                  </a:lnTo>
                  <a:lnTo>
                    <a:pt x="27" y="644"/>
                  </a:lnTo>
                  <a:lnTo>
                    <a:pt x="29" y="648"/>
                  </a:lnTo>
                  <a:lnTo>
                    <a:pt x="31" y="653"/>
                  </a:lnTo>
                  <a:lnTo>
                    <a:pt x="35" y="655"/>
                  </a:lnTo>
                  <a:lnTo>
                    <a:pt x="39" y="655"/>
                  </a:lnTo>
                  <a:lnTo>
                    <a:pt x="51" y="656"/>
                  </a:lnTo>
                  <a:lnTo>
                    <a:pt x="68" y="657"/>
                  </a:lnTo>
                  <a:lnTo>
                    <a:pt x="92" y="659"/>
                  </a:lnTo>
                  <a:lnTo>
                    <a:pt x="120" y="660"/>
                  </a:lnTo>
                  <a:lnTo>
                    <a:pt x="151" y="662"/>
                  </a:lnTo>
                  <a:lnTo>
                    <a:pt x="184" y="664"/>
                  </a:lnTo>
                  <a:lnTo>
                    <a:pt x="219" y="665"/>
                  </a:lnTo>
                  <a:lnTo>
                    <a:pt x="254" y="668"/>
                  </a:lnTo>
                  <a:lnTo>
                    <a:pt x="288" y="669"/>
                  </a:lnTo>
                  <a:lnTo>
                    <a:pt x="320" y="671"/>
                  </a:lnTo>
                  <a:lnTo>
                    <a:pt x="349" y="672"/>
                  </a:lnTo>
                  <a:lnTo>
                    <a:pt x="375" y="672"/>
                  </a:lnTo>
                  <a:lnTo>
                    <a:pt x="394" y="673"/>
                  </a:lnTo>
                  <a:lnTo>
                    <a:pt x="408" y="673"/>
                  </a:lnTo>
                  <a:lnTo>
                    <a:pt x="415" y="672"/>
                  </a:lnTo>
                  <a:lnTo>
                    <a:pt x="418" y="662"/>
                  </a:lnTo>
                  <a:lnTo>
                    <a:pt x="422" y="650"/>
                  </a:lnTo>
                  <a:lnTo>
                    <a:pt x="423" y="639"/>
                  </a:lnTo>
                  <a:lnTo>
                    <a:pt x="421" y="629"/>
                  </a:lnTo>
                  <a:lnTo>
                    <a:pt x="414" y="614"/>
                  </a:lnTo>
                  <a:lnTo>
                    <a:pt x="404" y="601"/>
                  </a:lnTo>
                  <a:lnTo>
                    <a:pt x="393" y="592"/>
                  </a:lnTo>
                  <a:lnTo>
                    <a:pt x="380" y="584"/>
                  </a:lnTo>
                  <a:lnTo>
                    <a:pt x="366" y="578"/>
                  </a:lnTo>
                  <a:lnTo>
                    <a:pt x="351" y="574"/>
                  </a:lnTo>
                  <a:lnTo>
                    <a:pt x="335" y="571"/>
                  </a:lnTo>
                  <a:lnTo>
                    <a:pt x="320" y="570"/>
                  </a:lnTo>
                  <a:lnTo>
                    <a:pt x="303" y="573"/>
                  </a:lnTo>
                  <a:lnTo>
                    <a:pt x="286" y="581"/>
                  </a:lnTo>
                  <a:lnTo>
                    <a:pt x="267" y="593"/>
                  </a:lnTo>
                  <a:lnTo>
                    <a:pt x="251" y="604"/>
                  </a:lnTo>
                  <a:lnTo>
                    <a:pt x="236" y="616"/>
                  </a:lnTo>
                  <a:lnTo>
                    <a:pt x="225" y="626"/>
                  </a:lnTo>
                  <a:lnTo>
                    <a:pt x="217" y="632"/>
                  </a:lnTo>
                  <a:lnTo>
                    <a:pt x="214" y="633"/>
                  </a:lnTo>
                  <a:lnTo>
                    <a:pt x="225" y="619"/>
                  </a:lnTo>
                  <a:lnTo>
                    <a:pt x="239" y="604"/>
                  </a:lnTo>
                  <a:lnTo>
                    <a:pt x="256" y="589"/>
                  </a:lnTo>
                  <a:lnTo>
                    <a:pt x="274" y="576"/>
                  </a:lnTo>
                  <a:lnTo>
                    <a:pt x="290" y="564"/>
                  </a:lnTo>
                  <a:lnTo>
                    <a:pt x="305" y="555"/>
                  </a:lnTo>
                  <a:lnTo>
                    <a:pt x="316" y="549"/>
                  </a:lnTo>
                  <a:lnTo>
                    <a:pt x="319" y="547"/>
                  </a:lnTo>
                  <a:lnTo>
                    <a:pt x="338" y="549"/>
                  </a:lnTo>
                  <a:lnTo>
                    <a:pt x="356" y="553"/>
                  </a:lnTo>
                  <a:lnTo>
                    <a:pt x="373" y="558"/>
                  </a:lnTo>
                  <a:lnTo>
                    <a:pt x="391" y="565"/>
                  </a:lnTo>
                  <a:lnTo>
                    <a:pt x="406" y="576"/>
                  </a:lnTo>
                  <a:lnTo>
                    <a:pt x="418" y="587"/>
                  </a:lnTo>
                  <a:lnTo>
                    <a:pt x="429" y="602"/>
                  </a:lnTo>
                  <a:lnTo>
                    <a:pt x="436" y="621"/>
                  </a:lnTo>
                  <a:lnTo>
                    <a:pt x="437" y="641"/>
                  </a:lnTo>
                  <a:lnTo>
                    <a:pt x="434" y="662"/>
                  </a:lnTo>
                  <a:lnTo>
                    <a:pt x="428" y="682"/>
                  </a:lnTo>
                  <a:lnTo>
                    <a:pt x="417" y="700"/>
                  </a:lnTo>
                  <a:lnTo>
                    <a:pt x="406" y="699"/>
                  </a:lnTo>
                  <a:lnTo>
                    <a:pt x="393" y="697"/>
                  </a:lnTo>
                  <a:lnTo>
                    <a:pt x="381" y="695"/>
                  </a:lnTo>
                  <a:lnTo>
                    <a:pt x="368" y="694"/>
                  </a:lnTo>
                  <a:lnTo>
                    <a:pt x="354" y="693"/>
                  </a:lnTo>
                  <a:lnTo>
                    <a:pt x="338" y="693"/>
                  </a:lnTo>
                  <a:lnTo>
                    <a:pt x="320" y="692"/>
                  </a:lnTo>
                  <a:lnTo>
                    <a:pt x="300" y="691"/>
                  </a:lnTo>
                  <a:lnTo>
                    <a:pt x="278" y="690"/>
                  </a:lnTo>
                  <a:lnTo>
                    <a:pt x="251" y="688"/>
                  </a:lnTo>
                  <a:lnTo>
                    <a:pt x="222" y="687"/>
                  </a:lnTo>
                  <a:lnTo>
                    <a:pt x="190" y="685"/>
                  </a:lnTo>
                  <a:lnTo>
                    <a:pt x="153" y="684"/>
                  </a:lnTo>
                  <a:lnTo>
                    <a:pt x="112" y="682"/>
                  </a:lnTo>
                  <a:lnTo>
                    <a:pt x="66" y="679"/>
                  </a:lnTo>
                  <a:lnTo>
                    <a:pt x="15" y="677"/>
                  </a:lnTo>
                  <a:lnTo>
                    <a:pt x="11" y="671"/>
                  </a:lnTo>
                  <a:lnTo>
                    <a:pt x="8" y="665"/>
                  </a:lnTo>
                  <a:lnTo>
                    <a:pt x="6" y="659"/>
                  </a:lnTo>
                  <a:lnTo>
                    <a:pt x="5" y="649"/>
                  </a:lnTo>
                  <a:lnTo>
                    <a:pt x="11" y="624"/>
                  </a:lnTo>
                  <a:lnTo>
                    <a:pt x="2" y="608"/>
                  </a:lnTo>
                  <a:lnTo>
                    <a:pt x="0" y="592"/>
                  </a:lnTo>
                  <a:lnTo>
                    <a:pt x="1" y="574"/>
                  </a:lnTo>
                  <a:lnTo>
                    <a:pt x="6" y="557"/>
                  </a:lnTo>
                  <a:lnTo>
                    <a:pt x="11" y="550"/>
                  </a:lnTo>
                  <a:lnTo>
                    <a:pt x="16" y="541"/>
                  </a:lnTo>
                  <a:lnTo>
                    <a:pt x="23" y="532"/>
                  </a:lnTo>
                  <a:lnTo>
                    <a:pt x="29" y="521"/>
                  </a:lnTo>
                  <a:lnTo>
                    <a:pt x="36" y="511"/>
                  </a:lnTo>
                  <a:lnTo>
                    <a:pt x="43" y="500"/>
                  </a:lnTo>
                  <a:lnTo>
                    <a:pt x="49" y="489"/>
                  </a:lnTo>
                  <a:lnTo>
                    <a:pt x="54" y="478"/>
                  </a:lnTo>
                  <a:lnTo>
                    <a:pt x="50" y="475"/>
                  </a:lnTo>
                  <a:lnTo>
                    <a:pt x="43" y="472"/>
                  </a:lnTo>
                  <a:lnTo>
                    <a:pt x="38" y="468"/>
                  </a:lnTo>
                  <a:lnTo>
                    <a:pt x="37" y="462"/>
                  </a:lnTo>
                  <a:lnTo>
                    <a:pt x="43" y="432"/>
                  </a:lnTo>
                  <a:lnTo>
                    <a:pt x="55" y="382"/>
                  </a:lnTo>
                  <a:lnTo>
                    <a:pt x="74" y="321"/>
                  </a:lnTo>
                  <a:lnTo>
                    <a:pt x="97" y="253"/>
                  </a:lnTo>
                  <a:lnTo>
                    <a:pt x="121" y="185"/>
                  </a:lnTo>
                  <a:lnTo>
                    <a:pt x="145" y="121"/>
                  </a:lnTo>
                  <a:lnTo>
                    <a:pt x="168" y="69"/>
                  </a:lnTo>
                  <a:lnTo>
                    <a:pt x="189" y="33"/>
                  </a:lnTo>
                  <a:lnTo>
                    <a:pt x="178" y="35"/>
                  </a:lnTo>
                  <a:lnTo>
                    <a:pt x="165" y="38"/>
                  </a:lnTo>
                  <a:lnTo>
                    <a:pt x="150" y="40"/>
                  </a:lnTo>
                  <a:lnTo>
                    <a:pt x="135" y="41"/>
                  </a:lnTo>
                  <a:lnTo>
                    <a:pt x="120" y="42"/>
                  </a:lnTo>
                  <a:lnTo>
                    <a:pt x="105" y="42"/>
                  </a:lnTo>
                  <a:lnTo>
                    <a:pt x="91" y="41"/>
                  </a:lnTo>
                  <a:lnTo>
                    <a:pt x="80" y="39"/>
                  </a:lnTo>
                  <a:lnTo>
                    <a:pt x="82" y="19"/>
                  </a:lnTo>
                  <a:lnTo>
                    <a:pt x="93" y="18"/>
                  </a:lnTo>
                  <a:lnTo>
                    <a:pt x="108" y="17"/>
                  </a:lnTo>
                  <a:lnTo>
                    <a:pt x="127" y="16"/>
                  </a:lnTo>
                  <a:lnTo>
                    <a:pt x="148" y="15"/>
                  </a:lnTo>
                  <a:lnTo>
                    <a:pt x="172" y="12"/>
                  </a:lnTo>
                  <a:lnTo>
                    <a:pt x="198" y="9"/>
                  </a:lnTo>
                  <a:lnTo>
                    <a:pt x="228" y="5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 flipH="1">
              <a:off x="6995713" y="3228420"/>
              <a:ext cx="87206" cy="117044"/>
            </a:xfrm>
            <a:custGeom>
              <a:avLst/>
              <a:gdLst>
                <a:gd name="T0" fmla="*/ 1 w 54"/>
                <a:gd name="T1" fmla="*/ 0 h 74"/>
                <a:gd name="T2" fmla="*/ 4 w 54"/>
                <a:gd name="T3" fmla="*/ 9 h 74"/>
                <a:gd name="T4" fmla="*/ 9 w 54"/>
                <a:gd name="T5" fmla="*/ 18 h 74"/>
                <a:gd name="T6" fmla="*/ 15 w 54"/>
                <a:gd name="T7" fmla="*/ 26 h 74"/>
                <a:gd name="T8" fmla="*/ 21 w 54"/>
                <a:gd name="T9" fmla="*/ 33 h 74"/>
                <a:gd name="T10" fmla="*/ 27 w 54"/>
                <a:gd name="T11" fmla="*/ 40 h 74"/>
                <a:gd name="T12" fmla="*/ 36 w 54"/>
                <a:gd name="T13" fmla="*/ 46 h 74"/>
                <a:gd name="T14" fmla="*/ 45 w 54"/>
                <a:gd name="T15" fmla="*/ 51 h 74"/>
                <a:gd name="T16" fmla="*/ 54 w 54"/>
                <a:gd name="T17" fmla="*/ 56 h 74"/>
                <a:gd name="T18" fmla="*/ 53 w 54"/>
                <a:gd name="T19" fmla="*/ 62 h 74"/>
                <a:gd name="T20" fmla="*/ 49 w 54"/>
                <a:gd name="T21" fmla="*/ 69 h 74"/>
                <a:gd name="T22" fmla="*/ 45 w 54"/>
                <a:gd name="T23" fmla="*/ 73 h 74"/>
                <a:gd name="T24" fmla="*/ 41 w 54"/>
                <a:gd name="T25" fmla="*/ 74 h 74"/>
                <a:gd name="T26" fmla="*/ 41 w 54"/>
                <a:gd name="T27" fmla="*/ 69 h 74"/>
                <a:gd name="T28" fmla="*/ 40 w 54"/>
                <a:gd name="T29" fmla="*/ 63 h 74"/>
                <a:gd name="T30" fmla="*/ 37 w 54"/>
                <a:gd name="T31" fmla="*/ 59 h 74"/>
                <a:gd name="T32" fmla="*/ 32 w 54"/>
                <a:gd name="T33" fmla="*/ 56 h 74"/>
                <a:gd name="T34" fmla="*/ 26 w 54"/>
                <a:gd name="T35" fmla="*/ 51 h 74"/>
                <a:gd name="T36" fmla="*/ 21 w 54"/>
                <a:gd name="T37" fmla="*/ 48 h 74"/>
                <a:gd name="T38" fmla="*/ 15 w 54"/>
                <a:gd name="T39" fmla="*/ 43 h 74"/>
                <a:gd name="T40" fmla="*/ 9 w 54"/>
                <a:gd name="T41" fmla="*/ 38 h 74"/>
                <a:gd name="T42" fmla="*/ 4 w 54"/>
                <a:gd name="T43" fmla="*/ 27 h 74"/>
                <a:gd name="T44" fmla="*/ 1 w 54"/>
                <a:gd name="T45" fmla="*/ 15 h 74"/>
                <a:gd name="T46" fmla="*/ 0 w 54"/>
                <a:gd name="T47" fmla="*/ 3 h 74"/>
                <a:gd name="T48" fmla="*/ 1 w 54"/>
                <a:gd name="T4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74">
                  <a:moveTo>
                    <a:pt x="1" y="0"/>
                  </a:moveTo>
                  <a:lnTo>
                    <a:pt x="4" y="9"/>
                  </a:lnTo>
                  <a:lnTo>
                    <a:pt x="9" y="18"/>
                  </a:lnTo>
                  <a:lnTo>
                    <a:pt x="15" y="26"/>
                  </a:lnTo>
                  <a:lnTo>
                    <a:pt x="21" y="33"/>
                  </a:lnTo>
                  <a:lnTo>
                    <a:pt x="27" y="40"/>
                  </a:lnTo>
                  <a:lnTo>
                    <a:pt x="36" y="46"/>
                  </a:lnTo>
                  <a:lnTo>
                    <a:pt x="45" y="51"/>
                  </a:lnTo>
                  <a:lnTo>
                    <a:pt x="54" y="56"/>
                  </a:lnTo>
                  <a:lnTo>
                    <a:pt x="53" y="62"/>
                  </a:lnTo>
                  <a:lnTo>
                    <a:pt x="49" y="69"/>
                  </a:lnTo>
                  <a:lnTo>
                    <a:pt x="45" y="73"/>
                  </a:lnTo>
                  <a:lnTo>
                    <a:pt x="41" y="74"/>
                  </a:lnTo>
                  <a:lnTo>
                    <a:pt x="41" y="69"/>
                  </a:lnTo>
                  <a:lnTo>
                    <a:pt x="40" y="63"/>
                  </a:lnTo>
                  <a:lnTo>
                    <a:pt x="37" y="59"/>
                  </a:lnTo>
                  <a:lnTo>
                    <a:pt x="32" y="56"/>
                  </a:lnTo>
                  <a:lnTo>
                    <a:pt x="26" y="51"/>
                  </a:lnTo>
                  <a:lnTo>
                    <a:pt x="21" y="48"/>
                  </a:lnTo>
                  <a:lnTo>
                    <a:pt x="15" y="43"/>
                  </a:lnTo>
                  <a:lnTo>
                    <a:pt x="9" y="38"/>
                  </a:lnTo>
                  <a:lnTo>
                    <a:pt x="4" y="27"/>
                  </a:lnTo>
                  <a:lnTo>
                    <a:pt x="1" y="1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 flipH="1">
              <a:off x="7131365" y="3253060"/>
              <a:ext cx="80746" cy="58523"/>
            </a:xfrm>
            <a:custGeom>
              <a:avLst/>
              <a:gdLst>
                <a:gd name="T0" fmla="*/ 48 w 50"/>
                <a:gd name="T1" fmla="*/ 0 h 39"/>
                <a:gd name="T2" fmla="*/ 50 w 50"/>
                <a:gd name="T3" fmla="*/ 9 h 39"/>
                <a:gd name="T4" fmla="*/ 50 w 50"/>
                <a:gd name="T5" fmla="*/ 19 h 39"/>
                <a:gd name="T6" fmla="*/ 46 w 50"/>
                <a:gd name="T7" fmla="*/ 28 h 39"/>
                <a:gd name="T8" fmla="*/ 41 w 50"/>
                <a:gd name="T9" fmla="*/ 36 h 39"/>
                <a:gd name="T10" fmla="*/ 33 w 50"/>
                <a:gd name="T11" fmla="*/ 39 h 39"/>
                <a:gd name="T12" fmla="*/ 25 w 50"/>
                <a:gd name="T13" fmla="*/ 39 h 39"/>
                <a:gd name="T14" fmla="*/ 18 w 50"/>
                <a:gd name="T15" fmla="*/ 36 h 39"/>
                <a:gd name="T16" fmla="*/ 12 w 50"/>
                <a:gd name="T17" fmla="*/ 33 h 39"/>
                <a:gd name="T18" fmla="*/ 6 w 50"/>
                <a:gd name="T19" fmla="*/ 28 h 39"/>
                <a:gd name="T20" fmla="*/ 3 w 50"/>
                <a:gd name="T21" fmla="*/ 23 h 39"/>
                <a:gd name="T22" fmla="*/ 0 w 50"/>
                <a:gd name="T23" fmla="*/ 17 h 39"/>
                <a:gd name="T24" fmla="*/ 0 w 50"/>
                <a:gd name="T25" fmla="*/ 11 h 39"/>
                <a:gd name="T26" fmla="*/ 4 w 50"/>
                <a:gd name="T27" fmla="*/ 16 h 39"/>
                <a:gd name="T28" fmla="*/ 10 w 50"/>
                <a:gd name="T29" fmla="*/ 19 h 39"/>
                <a:gd name="T30" fmla="*/ 16 w 50"/>
                <a:gd name="T31" fmla="*/ 24 h 39"/>
                <a:gd name="T32" fmla="*/ 23 w 50"/>
                <a:gd name="T33" fmla="*/ 25 h 39"/>
                <a:gd name="T34" fmla="*/ 30 w 50"/>
                <a:gd name="T35" fmla="*/ 25 h 39"/>
                <a:gd name="T36" fmla="*/ 37 w 50"/>
                <a:gd name="T37" fmla="*/ 20 h 39"/>
                <a:gd name="T38" fmla="*/ 43 w 50"/>
                <a:gd name="T39" fmla="*/ 12 h 39"/>
                <a:gd name="T40" fmla="*/ 48 w 50"/>
                <a:gd name="T4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39">
                  <a:moveTo>
                    <a:pt x="48" y="0"/>
                  </a:moveTo>
                  <a:lnTo>
                    <a:pt x="50" y="9"/>
                  </a:lnTo>
                  <a:lnTo>
                    <a:pt x="50" y="19"/>
                  </a:lnTo>
                  <a:lnTo>
                    <a:pt x="46" y="28"/>
                  </a:lnTo>
                  <a:lnTo>
                    <a:pt x="41" y="36"/>
                  </a:lnTo>
                  <a:lnTo>
                    <a:pt x="33" y="39"/>
                  </a:lnTo>
                  <a:lnTo>
                    <a:pt x="25" y="39"/>
                  </a:lnTo>
                  <a:lnTo>
                    <a:pt x="18" y="36"/>
                  </a:lnTo>
                  <a:lnTo>
                    <a:pt x="12" y="33"/>
                  </a:lnTo>
                  <a:lnTo>
                    <a:pt x="6" y="28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16"/>
                  </a:lnTo>
                  <a:lnTo>
                    <a:pt x="10" y="19"/>
                  </a:lnTo>
                  <a:lnTo>
                    <a:pt x="16" y="24"/>
                  </a:lnTo>
                  <a:lnTo>
                    <a:pt x="23" y="25"/>
                  </a:lnTo>
                  <a:lnTo>
                    <a:pt x="30" y="25"/>
                  </a:lnTo>
                  <a:lnTo>
                    <a:pt x="37" y="20"/>
                  </a:lnTo>
                  <a:lnTo>
                    <a:pt x="43" y="1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 flipH="1">
              <a:off x="6986025" y="3169897"/>
              <a:ext cx="74286" cy="61602"/>
            </a:xfrm>
            <a:custGeom>
              <a:avLst/>
              <a:gdLst>
                <a:gd name="T0" fmla="*/ 40 w 46"/>
                <a:gd name="T1" fmla="*/ 0 h 40"/>
                <a:gd name="T2" fmla="*/ 45 w 46"/>
                <a:gd name="T3" fmla="*/ 8 h 40"/>
                <a:gd name="T4" fmla="*/ 46 w 46"/>
                <a:gd name="T5" fmla="*/ 17 h 40"/>
                <a:gd name="T6" fmla="*/ 46 w 46"/>
                <a:gd name="T7" fmla="*/ 25 h 40"/>
                <a:gd name="T8" fmla="*/ 42 w 46"/>
                <a:gd name="T9" fmla="*/ 34 h 40"/>
                <a:gd name="T10" fmla="*/ 35 w 46"/>
                <a:gd name="T11" fmla="*/ 38 h 40"/>
                <a:gd name="T12" fmla="*/ 27 w 46"/>
                <a:gd name="T13" fmla="*/ 40 h 40"/>
                <a:gd name="T14" fmla="*/ 20 w 46"/>
                <a:gd name="T15" fmla="*/ 39 h 40"/>
                <a:gd name="T16" fmla="*/ 15 w 46"/>
                <a:gd name="T17" fmla="*/ 38 h 40"/>
                <a:gd name="T18" fmla="*/ 9 w 46"/>
                <a:gd name="T19" fmla="*/ 34 h 40"/>
                <a:gd name="T20" fmla="*/ 4 w 46"/>
                <a:gd name="T21" fmla="*/ 29 h 40"/>
                <a:gd name="T22" fmla="*/ 1 w 46"/>
                <a:gd name="T23" fmla="*/ 25 h 40"/>
                <a:gd name="T24" fmla="*/ 0 w 46"/>
                <a:gd name="T25" fmla="*/ 20 h 40"/>
                <a:gd name="T26" fmla="*/ 4 w 46"/>
                <a:gd name="T27" fmla="*/ 23 h 40"/>
                <a:gd name="T28" fmla="*/ 10 w 46"/>
                <a:gd name="T29" fmla="*/ 26 h 40"/>
                <a:gd name="T30" fmla="*/ 17 w 46"/>
                <a:gd name="T31" fmla="*/ 27 h 40"/>
                <a:gd name="T32" fmla="*/ 24 w 46"/>
                <a:gd name="T33" fmla="*/ 27 h 40"/>
                <a:gd name="T34" fmla="*/ 30 w 46"/>
                <a:gd name="T35" fmla="*/ 26 h 40"/>
                <a:gd name="T36" fmla="*/ 35 w 46"/>
                <a:gd name="T37" fmla="*/ 20 h 40"/>
                <a:gd name="T38" fmla="*/ 39 w 46"/>
                <a:gd name="T39" fmla="*/ 12 h 40"/>
                <a:gd name="T40" fmla="*/ 40 w 46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0">
                  <a:moveTo>
                    <a:pt x="40" y="0"/>
                  </a:moveTo>
                  <a:lnTo>
                    <a:pt x="45" y="8"/>
                  </a:lnTo>
                  <a:lnTo>
                    <a:pt x="46" y="17"/>
                  </a:lnTo>
                  <a:lnTo>
                    <a:pt x="46" y="25"/>
                  </a:lnTo>
                  <a:lnTo>
                    <a:pt x="42" y="34"/>
                  </a:lnTo>
                  <a:lnTo>
                    <a:pt x="35" y="38"/>
                  </a:lnTo>
                  <a:lnTo>
                    <a:pt x="27" y="40"/>
                  </a:lnTo>
                  <a:lnTo>
                    <a:pt x="20" y="39"/>
                  </a:lnTo>
                  <a:lnTo>
                    <a:pt x="15" y="38"/>
                  </a:lnTo>
                  <a:lnTo>
                    <a:pt x="9" y="34"/>
                  </a:lnTo>
                  <a:lnTo>
                    <a:pt x="4" y="29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4" y="23"/>
                  </a:lnTo>
                  <a:lnTo>
                    <a:pt x="10" y="26"/>
                  </a:lnTo>
                  <a:lnTo>
                    <a:pt x="17" y="27"/>
                  </a:lnTo>
                  <a:lnTo>
                    <a:pt x="24" y="27"/>
                  </a:lnTo>
                  <a:lnTo>
                    <a:pt x="30" y="26"/>
                  </a:lnTo>
                  <a:lnTo>
                    <a:pt x="35" y="20"/>
                  </a:lnTo>
                  <a:lnTo>
                    <a:pt x="39" y="1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7" name="Picture 70" descr="C:\Users\Mike\AppData\Local\Microsoft\Windows\INetCache\IE\3UI6QE36\MC900237940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2116" flipH="1">
              <a:off x="7051154" y="2788996"/>
              <a:ext cx="730465" cy="492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136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ike\AppData\Local\Microsoft\Windows\INetCache\IE\SE3GG1RT\MC9001861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43301"/>
            <a:ext cx="2808312" cy="37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611560" y="188640"/>
            <a:ext cx="5616624" cy="2232248"/>
          </a:xfrm>
          <a:prstGeom prst="wedgeEllipseCallout">
            <a:avLst>
              <a:gd name="adj1" fmla="val -11150"/>
              <a:gd name="adj2" fmla="val 58872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First a papaya spoke to me, next a dog, after that a fish and finally a goat!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2050" name="Picture 2" descr="C:\Users\Mike\AppData\Local\Microsoft\Windows\INetCache\IE\NKRC30TP\MC9002321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33" y="105299"/>
            <a:ext cx="1875576" cy="17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45038" y="2788996"/>
            <a:ext cx="3258871" cy="3565721"/>
            <a:chOff x="5145038" y="2788996"/>
            <a:chExt cx="3258871" cy="3565721"/>
          </a:xfrm>
        </p:grpSpPr>
        <p:sp>
          <p:nvSpPr>
            <p:cNvPr id="15" name="AutoShape 5"/>
            <p:cNvSpPr>
              <a:spLocks noChangeAspect="1" noChangeArrowheads="1" noTextEdit="1"/>
            </p:cNvSpPr>
            <p:nvPr/>
          </p:nvSpPr>
          <p:spPr bwMode="auto">
            <a:xfrm flipH="1">
              <a:off x="5145038" y="2837246"/>
              <a:ext cx="3258871" cy="3517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 flipH="1">
              <a:off x="7292855" y="3074415"/>
              <a:ext cx="222857" cy="344971"/>
            </a:xfrm>
            <a:custGeom>
              <a:avLst/>
              <a:gdLst>
                <a:gd name="T0" fmla="*/ 116 w 138"/>
                <a:gd name="T1" fmla="*/ 0 h 226"/>
                <a:gd name="T2" fmla="*/ 42 w 138"/>
                <a:gd name="T3" fmla="*/ 31 h 226"/>
                <a:gd name="T4" fmla="*/ 2 w 138"/>
                <a:gd name="T5" fmla="*/ 61 h 226"/>
                <a:gd name="T6" fmla="*/ 2 w 138"/>
                <a:gd name="T7" fmla="*/ 104 h 226"/>
                <a:gd name="T8" fmla="*/ 0 w 138"/>
                <a:gd name="T9" fmla="*/ 138 h 226"/>
                <a:gd name="T10" fmla="*/ 1 w 138"/>
                <a:gd name="T11" fmla="*/ 144 h 226"/>
                <a:gd name="T12" fmla="*/ 5 w 138"/>
                <a:gd name="T13" fmla="*/ 158 h 226"/>
                <a:gd name="T14" fmla="*/ 9 w 138"/>
                <a:gd name="T15" fmla="*/ 173 h 226"/>
                <a:gd name="T16" fmla="*/ 12 w 138"/>
                <a:gd name="T17" fmla="*/ 183 h 226"/>
                <a:gd name="T18" fmla="*/ 16 w 138"/>
                <a:gd name="T19" fmla="*/ 190 h 226"/>
                <a:gd name="T20" fmla="*/ 21 w 138"/>
                <a:gd name="T21" fmla="*/ 198 h 226"/>
                <a:gd name="T22" fmla="*/ 28 w 138"/>
                <a:gd name="T23" fmla="*/ 208 h 226"/>
                <a:gd name="T24" fmla="*/ 34 w 138"/>
                <a:gd name="T25" fmla="*/ 214 h 226"/>
                <a:gd name="T26" fmla="*/ 41 w 138"/>
                <a:gd name="T27" fmla="*/ 220 h 226"/>
                <a:gd name="T28" fmla="*/ 49 w 138"/>
                <a:gd name="T29" fmla="*/ 224 h 226"/>
                <a:gd name="T30" fmla="*/ 56 w 138"/>
                <a:gd name="T31" fmla="*/ 225 h 226"/>
                <a:gd name="T32" fmla="*/ 63 w 138"/>
                <a:gd name="T33" fmla="*/ 226 h 226"/>
                <a:gd name="T34" fmla="*/ 69 w 138"/>
                <a:gd name="T35" fmla="*/ 224 h 226"/>
                <a:gd name="T36" fmla="*/ 78 w 138"/>
                <a:gd name="T37" fmla="*/ 217 h 226"/>
                <a:gd name="T38" fmla="*/ 91 w 138"/>
                <a:gd name="T39" fmla="*/ 208 h 226"/>
                <a:gd name="T40" fmla="*/ 103 w 138"/>
                <a:gd name="T41" fmla="*/ 196 h 226"/>
                <a:gd name="T42" fmla="*/ 116 w 138"/>
                <a:gd name="T43" fmla="*/ 186 h 226"/>
                <a:gd name="T44" fmla="*/ 127 w 138"/>
                <a:gd name="T45" fmla="*/ 176 h 226"/>
                <a:gd name="T46" fmla="*/ 134 w 138"/>
                <a:gd name="T47" fmla="*/ 170 h 226"/>
                <a:gd name="T48" fmla="*/ 138 w 138"/>
                <a:gd name="T49" fmla="*/ 167 h 226"/>
                <a:gd name="T50" fmla="*/ 116 w 138"/>
                <a:gd name="T5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226">
                  <a:moveTo>
                    <a:pt x="116" y="0"/>
                  </a:moveTo>
                  <a:lnTo>
                    <a:pt x="42" y="31"/>
                  </a:lnTo>
                  <a:lnTo>
                    <a:pt x="2" y="61"/>
                  </a:lnTo>
                  <a:lnTo>
                    <a:pt x="2" y="104"/>
                  </a:lnTo>
                  <a:lnTo>
                    <a:pt x="0" y="138"/>
                  </a:lnTo>
                  <a:lnTo>
                    <a:pt x="1" y="144"/>
                  </a:lnTo>
                  <a:lnTo>
                    <a:pt x="5" y="158"/>
                  </a:lnTo>
                  <a:lnTo>
                    <a:pt x="9" y="173"/>
                  </a:lnTo>
                  <a:lnTo>
                    <a:pt x="12" y="183"/>
                  </a:lnTo>
                  <a:lnTo>
                    <a:pt x="16" y="190"/>
                  </a:lnTo>
                  <a:lnTo>
                    <a:pt x="21" y="198"/>
                  </a:lnTo>
                  <a:lnTo>
                    <a:pt x="28" y="208"/>
                  </a:lnTo>
                  <a:lnTo>
                    <a:pt x="34" y="214"/>
                  </a:lnTo>
                  <a:lnTo>
                    <a:pt x="41" y="220"/>
                  </a:lnTo>
                  <a:lnTo>
                    <a:pt x="49" y="224"/>
                  </a:lnTo>
                  <a:lnTo>
                    <a:pt x="56" y="225"/>
                  </a:lnTo>
                  <a:lnTo>
                    <a:pt x="63" y="226"/>
                  </a:lnTo>
                  <a:lnTo>
                    <a:pt x="69" y="224"/>
                  </a:lnTo>
                  <a:lnTo>
                    <a:pt x="78" y="217"/>
                  </a:lnTo>
                  <a:lnTo>
                    <a:pt x="91" y="208"/>
                  </a:lnTo>
                  <a:lnTo>
                    <a:pt x="103" y="196"/>
                  </a:lnTo>
                  <a:lnTo>
                    <a:pt x="116" y="186"/>
                  </a:lnTo>
                  <a:lnTo>
                    <a:pt x="127" y="176"/>
                  </a:lnTo>
                  <a:lnTo>
                    <a:pt x="134" y="170"/>
                  </a:lnTo>
                  <a:lnTo>
                    <a:pt x="138" y="16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 flipH="1">
              <a:off x="6146277" y="4158609"/>
              <a:ext cx="316521" cy="505136"/>
            </a:xfrm>
            <a:custGeom>
              <a:avLst/>
              <a:gdLst>
                <a:gd name="T0" fmla="*/ 93 w 194"/>
                <a:gd name="T1" fmla="*/ 0 h 327"/>
                <a:gd name="T2" fmla="*/ 95 w 194"/>
                <a:gd name="T3" fmla="*/ 0 h 327"/>
                <a:gd name="T4" fmla="*/ 102 w 194"/>
                <a:gd name="T5" fmla="*/ 2 h 327"/>
                <a:gd name="T6" fmla="*/ 112 w 194"/>
                <a:gd name="T7" fmla="*/ 4 h 327"/>
                <a:gd name="T8" fmla="*/ 124 w 194"/>
                <a:gd name="T9" fmla="*/ 6 h 327"/>
                <a:gd name="T10" fmla="*/ 137 w 194"/>
                <a:gd name="T11" fmla="*/ 8 h 327"/>
                <a:gd name="T12" fmla="*/ 148 w 194"/>
                <a:gd name="T13" fmla="*/ 10 h 327"/>
                <a:gd name="T14" fmla="*/ 156 w 194"/>
                <a:gd name="T15" fmla="*/ 13 h 327"/>
                <a:gd name="T16" fmla="*/ 162 w 194"/>
                <a:gd name="T17" fmla="*/ 14 h 327"/>
                <a:gd name="T18" fmla="*/ 170 w 194"/>
                <a:gd name="T19" fmla="*/ 21 h 327"/>
                <a:gd name="T20" fmla="*/ 181 w 194"/>
                <a:gd name="T21" fmla="*/ 32 h 327"/>
                <a:gd name="T22" fmla="*/ 191 w 194"/>
                <a:gd name="T23" fmla="*/ 44 h 327"/>
                <a:gd name="T24" fmla="*/ 194 w 194"/>
                <a:gd name="T25" fmla="*/ 48 h 327"/>
                <a:gd name="T26" fmla="*/ 194 w 194"/>
                <a:gd name="T27" fmla="*/ 75 h 327"/>
                <a:gd name="T28" fmla="*/ 192 w 194"/>
                <a:gd name="T29" fmla="*/ 78 h 327"/>
                <a:gd name="T30" fmla="*/ 185 w 194"/>
                <a:gd name="T31" fmla="*/ 86 h 327"/>
                <a:gd name="T32" fmla="*/ 177 w 194"/>
                <a:gd name="T33" fmla="*/ 95 h 327"/>
                <a:gd name="T34" fmla="*/ 170 w 194"/>
                <a:gd name="T35" fmla="*/ 101 h 327"/>
                <a:gd name="T36" fmla="*/ 165 w 194"/>
                <a:gd name="T37" fmla="*/ 105 h 327"/>
                <a:gd name="T38" fmla="*/ 157 w 194"/>
                <a:gd name="T39" fmla="*/ 108 h 327"/>
                <a:gd name="T40" fmla="*/ 148 w 194"/>
                <a:gd name="T41" fmla="*/ 114 h 327"/>
                <a:gd name="T42" fmla="*/ 138 w 194"/>
                <a:gd name="T43" fmla="*/ 120 h 327"/>
                <a:gd name="T44" fmla="*/ 127 w 194"/>
                <a:gd name="T45" fmla="*/ 124 h 327"/>
                <a:gd name="T46" fmla="*/ 119 w 194"/>
                <a:gd name="T47" fmla="*/ 129 h 327"/>
                <a:gd name="T48" fmla="*/ 114 w 194"/>
                <a:gd name="T49" fmla="*/ 133 h 327"/>
                <a:gd name="T50" fmla="*/ 111 w 194"/>
                <a:gd name="T51" fmla="*/ 134 h 327"/>
                <a:gd name="T52" fmla="*/ 99 w 194"/>
                <a:gd name="T53" fmla="*/ 309 h 327"/>
                <a:gd name="T54" fmla="*/ 5 w 194"/>
                <a:gd name="T55" fmla="*/ 327 h 327"/>
                <a:gd name="T56" fmla="*/ 0 w 194"/>
                <a:gd name="T57" fmla="*/ 110 h 327"/>
                <a:gd name="T58" fmla="*/ 93 w 194"/>
                <a:gd name="T5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4" h="327">
                  <a:moveTo>
                    <a:pt x="93" y="0"/>
                  </a:moveTo>
                  <a:lnTo>
                    <a:pt x="95" y="0"/>
                  </a:lnTo>
                  <a:lnTo>
                    <a:pt x="102" y="2"/>
                  </a:lnTo>
                  <a:lnTo>
                    <a:pt x="112" y="4"/>
                  </a:lnTo>
                  <a:lnTo>
                    <a:pt x="124" y="6"/>
                  </a:lnTo>
                  <a:lnTo>
                    <a:pt x="137" y="8"/>
                  </a:lnTo>
                  <a:lnTo>
                    <a:pt x="148" y="10"/>
                  </a:lnTo>
                  <a:lnTo>
                    <a:pt x="156" y="13"/>
                  </a:lnTo>
                  <a:lnTo>
                    <a:pt x="162" y="14"/>
                  </a:lnTo>
                  <a:lnTo>
                    <a:pt x="170" y="21"/>
                  </a:lnTo>
                  <a:lnTo>
                    <a:pt x="181" y="32"/>
                  </a:lnTo>
                  <a:lnTo>
                    <a:pt x="191" y="44"/>
                  </a:lnTo>
                  <a:lnTo>
                    <a:pt x="194" y="48"/>
                  </a:lnTo>
                  <a:lnTo>
                    <a:pt x="194" y="75"/>
                  </a:lnTo>
                  <a:lnTo>
                    <a:pt x="192" y="78"/>
                  </a:lnTo>
                  <a:lnTo>
                    <a:pt x="185" y="86"/>
                  </a:lnTo>
                  <a:lnTo>
                    <a:pt x="177" y="95"/>
                  </a:lnTo>
                  <a:lnTo>
                    <a:pt x="170" y="101"/>
                  </a:lnTo>
                  <a:lnTo>
                    <a:pt x="165" y="105"/>
                  </a:lnTo>
                  <a:lnTo>
                    <a:pt x="157" y="108"/>
                  </a:lnTo>
                  <a:lnTo>
                    <a:pt x="148" y="114"/>
                  </a:lnTo>
                  <a:lnTo>
                    <a:pt x="138" y="120"/>
                  </a:lnTo>
                  <a:lnTo>
                    <a:pt x="127" y="124"/>
                  </a:lnTo>
                  <a:lnTo>
                    <a:pt x="119" y="129"/>
                  </a:lnTo>
                  <a:lnTo>
                    <a:pt x="114" y="133"/>
                  </a:lnTo>
                  <a:lnTo>
                    <a:pt x="111" y="134"/>
                  </a:lnTo>
                  <a:lnTo>
                    <a:pt x="99" y="309"/>
                  </a:lnTo>
                  <a:lnTo>
                    <a:pt x="5" y="327"/>
                  </a:lnTo>
                  <a:lnTo>
                    <a:pt x="0" y="11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 flipH="1">
              <a:off x="6650126" y="5267444"/>
              <a:ext cx="791302" cy="505136"/>
            </a:xfrm>
            <a:custGeom>
              <a:avLst/>
              <a:gdLst>
                <a:gd name="T0" fmla="*/ 287 w 491"/>
                <a:gd name="T1" fmla="*/ 0 h 328"/>
                <a:gd name="T2" fmla="*/ 229 w 491"/>
                <a:gd name="T3" fmla="*/ 193 h 328"/>
                <a:gd name="T4" fmla="*/ 17 w 491"/>
                <a:gd name="T5" fmla="*/ 143 h 328"/>
                <a:gd name="T6" fmla="*/ 0 w 491"/>
                <a:gd name="T7" fmla="*/ 180 h 328"/>
                <a:gd name="T8" fmla="*/ 220 w 491"/>
                <a:gd name="T9" fmla="*/ 236 h 328"/>
                <a:gd name="T10" fmla="*/ 200 w 491"/>
                <a:gd name="T11" fmla="*/ 251 h 328"/>
                <a:gd name="T12" fmla="*/ 147 w 491"/>
                <a:gd name="T13" fmla="*/ 251 h 328"/>
                <a:gd name="T14" fmla="*/ 109 w 491"/>
                <a:gd name="T15" fmla="*/ 273 h 328"/>
                <a:gd name="T16" fmla="*/ 113 w 491"/>
                <a:gd name="T17" fmla="*/ 274 h 328"/>
                <a:gd name="T18" fmla="*/ 124 w 491"/>
                <a:gd name="T19" fmla="*/ 278 h 328"/>
                <a:gd name="T20" fmla="*/ 140 w 491"/>
                <a:gd name="T21" fmla="*/ 283 h 328"/>
                <a:gd name="T22" fmla="*/ 158 w 491"/>
                <a:gd name="T23" fmla="*/ 289 h 328"/>
                <a:gd name="T24" fmla="*/ 178 w 491"/>
                <a:gd name="T25" fmla="*/ 296 h 328"/>
                <a:gd name="T26" fmla="*/ 196 w 491"/>
                <a:gd name="T27" fmla="*/ 302 h 328"/>
                <a:gd name="T28" fmla="*/ 212 w 491"/>
                <a:gd name="T29" fmla="*/ 306 h 328"/>
                <a:gd name="T30" fmla="*/ 223 w 491"/>
                <a:gd name="T31" fmla="*/ 310 h 328"/>
                <a:gd name="T32" fmla="*/ 233 w 491"/>
                <a:gd name="T33" fmla="*/ 312 h 328"/>
                <a:gd name="T34" fmla="*/ 246 w 491"/>
                <a:gd name="T35" fmla="*/ 314 h 328"/>
                <a:gd name="T36" fmla="*/ 260 w 491"/>
                <a:gd name="T37" fmla="*/ 317 h 328"/>
                <a:gd name="T38" fmla="*/ 275 w 491"/>
                <a:gd name="T39" fmla="*/ 319 h 328"/>
                <a:gd name="T40" fmla="*/ 290 w 491"/>
                <a:gd name="T41" fmla="*/ 321 h 328"/>
                <a:gd name="T42" fmla="*/ 302 w 491"/>
                <a:gd name="T43" fmla="*/ 322 h 328"/>
                <a:gd name="T44" fmla="*/ 313 w 491"/>
                <a:gd name="T45" fmla="*/ 324 h 328"/>
                <a:gd name="T46" fmla="*/ 318 w 491"/>
                <a:gd name="T47" fmla="*/ 324 h 328"/>
                <a:gd name="T48" fmla="*/ 328 w 491"/>
                <a:gd name="T49" fmla="*/ 324 h 328"/>
                <a:gd name="T50" fmla="*/ 344 w 491"/>
                <a:gd name="T51" fmla="*/ 325 h 328"/>
                <a:gd name="T52" fmla="*/ 364 w 491"/>
                <a:gd name="T53" fmla="*/ 325 h 328"/>
                <a:gd name="T54" fmla="*/ 386 w 491"/>
                <a:gd name="T55" fmla="*/ 326 h 328"/>
                <a:gd name="T56" fmla="*/ 409 w 491"/>
                <a:gd name="T57" fmla="*/ 327 h 328"/>
                <a:gd name="T58" fmla="*/ 428 w 491"/>
                <a:gd name="T59" fmla="*/ 327 h 328"/>
                <a:gd name="T60" fmla="*/ 442 w 491"/>
                <a:gd name="T61" fmla="*/ 328 h 328"/>
                <a:gd name="T62" fmla="*/ 446 w 491"/>
                <a:gd name="T63" fmla="*/ 328 h 328"/>
                <a:gd name="T64" fmla="*/ 479 w 491"/>
                <a:gd name="T65" fmla="*/ 225 h 328"/>
                <a:gd name="T66" fmla="*/ 303 w 491"/>
                <a:gd name="T67" fmla="*/ 210 h 328"/>
                <a:gd name="T68" fmla="*/ 276 w 491"/>
                <a:gd name="T69" fmla="*/ 198 h 328"/>
                <a:gd name="T70" fmla="*/ 310 w 491"/>
                <a:gd name="T71" fmla="*/ 111 h 328"/>
                <a:gd name="T72" fmla="*/ 483 w 491"/>
                <a:gd name="T73" fmla="*/ 140 h 328"/>
                <a:gd name="T74" fmla="*/ 491 w 491"/>
                <a:gd name="T75" fmla="*/ 82 h 328"/>
                <a:gd name="T76" fmla="*/ 318 w 491"/>
                <a:gd name="T77" fmla="*/ 68 h 328"/>
                <a:gd name="T78" fmla="*/ 340 w 491"/>
                <a:gd name="T79" fmla="*/ 0 h 328"/>
                <a:gd name="T80" fmla="*/ 287 w 491"/>
                <a:gd name="T8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1" h="328">
                  <a:moveTo>
                    <a:pt x="287" y="0"/>
                  </a:moveTo>
                  <a:lnTo>
                    <a:pt x="229" y="193"/>
                  </a:lnTo>
                  <a:lnTo>
                    <a:pt x="17" y="143"/>
                  </a:lnTo>
                  <a:lnTo>
                    <a:pt x="0" y="180"/>
                  </a:lnTo>
                  <a:lnTo>
                    <a:pt x="220" y="236"/>
                  </a:lnTo>
                  <a:lnTo>
                    <a:pt x="200" y="251"/>
                  </a:lnTo>
                  <a:lnTo>
                    <a:pt x="147" y="251"/>
                  </a:lnTo>
                  <a:lnTo>
                    <a:pt x="109" y="273"/>
                  </a:lnTo>
                  <a:lnTo>
                    <a:pt x="113" y="274"/>
                  </a:lnTo>
                  <a:lnTo>
                    <a:pt x="124" y="278"/>
                  </a:lnTo>
                  <a:lnTo>
                    <a:pt x="140" y="283"/>
                  </a:lnTo>
                  <a:lnTo>
                    <a:pt x="158" y="289"/>
                  </a:lnTo>
                  <a:lnTo>
                    <a:pt x="178" y="296"/>
                  </a:lnTo>
                  <a:lnTo>
                    <a:pt x="196" y="302"/>
                  </a:lnTo>
                  <a:lnTo>
                    <a:pt x="212" y="306"/>
                  </a:lnTo>
                  <a:lnTo>
                    <a:pt x="223" y="310"/>
                  </a:lnTo>
                  <a:lnTo>
                    <a:pt x="233" y="312"/>
                  </a:lnTo>
                  <a:lnTo>
                    <a:pt x="246" y="314"/>
                  </a:lnTo>
                  <a:lnTo>
                    <a:pt x="260" y="317"/>
                  </a:lnTo>
                  <a:lnTo>
                    <a:pt x="275" y="319"/>
                  </a:lnTo>
                  <a:lnTo>
                    <a:pt x="290" y="321"/>
                  </a:lnTo>
                  <a:lnTo>
                    <a:pt x="302" y="322"/>
                  </a:lnTo>
                  <a:lnTo>
                    <a:pt x="313" y="324"/>
                  </a:lnTo>
                  <a:lnTo>
                    <a:pt x="318" y="324"/>
                  </a:lnTo>
                  <a:lnTo>
                    <a:pt x="328" y="324"/>
                  </a:lnTo>
                  <a:lnTo>
                    <a:pt x="344" y="325"/>
                  </a:lnTo>
                  <a:lnTo>
                    <a:pt x="364" y="325"/>
                  </a:lnTo>
                  <a:lnTo>
                    <a:pt x="386" y="326"/>
                  </a:lnTo>
                  <a:lnTo>
                    <a:pt x="409" y="327"/>
                  </a:lnTo>
                  <a:lnTo>
                    <a:pt x="428" y="327"/>
                  </a:lnTo>
                  <a:lnTo>
                    <a:pt x="442" y="328"/>
                  </a:lnTo>
                  <a:lnTo>
                    <a:pt x="446" y="328"/>
                  </a:lnTo>
                  <a:lnTo>
                    <a:pt x="479" y="225"/>
                  </a:lnTo>
                  <a:lnTo>
                    <a:pt x="303" y="210"/>
                  </a:lnTo>
                  <a:lnTo>
                    <a:pt x="276" y="198"/>
                  </a:lnTo>
                  <a:lnTo>
                    <a:pt x="310" y="111"/>
                  </a:lnTo>
                  <a:lnTo>
                    <a:pt x="483" y="140"/>
                  </a:lnTo>
                  <a:lnTo>
                    <a:pt x="491" y="82"/>
                  </a:lnTo>
                  <a:lnTo>
                    <a:pt x="318" y="68"/>
                  </a:lnTo>
                  <a:lnTo>
                    <a:pt x="340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 flipH="1">
              <a:off x="6546772" y="3428625"/>
              <a:ext cx="1585834" cy="2371675"/>
            </a:xfrm>
            <a:custGeom>
              <a:avLst/>
              <a:gdLst>
                <a:gd name="T0" fmla="*/ 372 w 982"/>
                <a:gd name="T1" fmla="*/ 1541 h 1541"/>
                <a:gd name="T2" fmla="*/ 509 w 982"/>
                <a:gd name="T3" fmla="*/ 1200 h 1541"/>
                <a:gd name="T4" fmla="*/ 601 w 982"/>
                <a:gd name="T5" fmla="*/ 1194 h 1541"/>
                <a:gd name="T6" fmla="*/ 661 w 982"/>
                <a:gd name="T7" fmla="*/ 1190 h 1541"/>
                <a:gd name="T8" fmla="*/ 704 w 982"/>
                <a:gd name="T9" fmla="*/ 1192 h 1541"/>
                <a:gd name="T10" fmla="*/ 772 w 982"/>
                <a:gd name="T11" fmla="*/ 1190 h 1541"/>
                <a:gd name="T12" fmla="*/ 810 w 982"/>
                <a:gd name="T13" fmla="*/ 1186 h 1541"/>
                <a:gd name="T14" fmla="*/ 880 w 982"/>
                <a:gd name="T15" fmla="*/ 1181 h 1541"/>
                <a:gd name="T16" fmla="*/ 945 w 982"/>
                <a:gd name="T17" fmla="*/ 1178 h 1541"/>
                <a:gd name="T18" fmla="*/ 700 w 982"/>
                <a:gd name="T19" fmla="*/ 1072 h 1541"/>
                <a:gd name="T20" fmla="*/ 697 w 982"/>
                <a:gd name="T21" fmla="*/ 818 h 1541"/>
                <a:gd name="T22" fmla="*/ 721 w 982"/>
                <a:gd name="T23" fmla="*/ 806 h 1541"/>
                <a:gd name="T24" fmla="*/ 741 w 982"/>
                <a:gd name="T25" fmla="*/ 795 h 1541"/>
                <a:gd name="T26" fmla="*/ 760 w 982"/>
                <a:gd name="T27" fmla="*/ 778 h 1541"/>
                <a:gd name="T28" fmla="*/ 783 w 982"/>
                <a:gd name="T29" fmla="*/ 756 h 1541"/>
                <a:gd name="T30" fmla="*/ 778 w 982"/>
                <a:gd name="T31" fmla="*/ 673 h 1541"/>
                <a:gd name="T32" fmla="*/ 771 w 982"/>
                <a:gd name="T33" fmla="*/ 668 h 1541"/>
                <a:gd name="T34" fmla="*/ 756 w 982"/>
                <a:gd name="T35" fmla="*/ 657 h 1541"/>
                <a:gd name="T36" fmla="*/ 735 w 982"/>
                <a:gd name="T37" fmla="*/ 651 h 1541"/>
                <a:gd name="T38" fmla="*/ 704 w 982"/>
                <a:gd name="T39" fmla="*/ 653 h 1541"/>
                <a:gd name="T40" fmla="*/ 679 w 982"/>
                <a:gd name="T41" fmla="*/ 655 h 1541"/>
                <a:gd name="T42" fmla="*/ 509 w 982"/>
                <a:gd name="T43" fmla="*/ 726 h 1541"/>
                <a:gd name="T44" fmla="*/ 372 w 982"/>
                <a:gd name="T45" fmla="*/ 740 h 1541"/>
                <a:gd name="T46" fmla="*/ 360 w 982"/>
                <a:gd name="T47" fmla="*/ 727 h 1541"/>
                <a:gd name="T48" fmla="*/ 338 w 982"/>
                <a:gd name="T49" fmla="*/ 703 h 1541"/>
                <a:gd name="T50" fmla="*/ 324 w 982"/>
                <a:gd name="T51" fmla="*/ 678 h 1541"/>
                <a:gd name="T52" fmla="*/ 303 w 982"/>
                <a:gd name="T53" fmla="*/ 626 h 1541"/>
                <a:gd name="T54" fmla="*/ 464 w 982"/>
                <a:gd name="T55" fmla="*/ 119 h 1541"/>
                <a:gd name="T56" fmla="*/ 483 w 982"/>
                <a:gd name="T57" fmla="*/ 1 h 1541"/>
                <a:gd name="T58" fmla="*/ 423 w 982"/>
                <a:gd name="T59" fmla="*/ 18 h 1541"/>
                <a:gd name="T60" fmla="*/ 358 w 982"/>
                <a:gd name="T61" fmla="*/ 38 h 1541"/>
                <a:gd name="T62" fmla="*/ 339 w 982"/>
                <a:gd name="T63" fmla="*/ 43 h 1541"/>
                <a:gd name="T64" fmla="*/ 296 w 982"/>
                <a:gd name="T65" fmla="*/ 57 h 1541"/>
                <a:gd name="T66" fmla="*/ 239 w 982"/>
                <a:gd name="T67" fmla="*/ 76 h 1541"/>
                <a:gd name="T68" fmla="*/ 181 w 982"/>
                <a:gd name="T69" fmla="*/ 93 h 1541"/>
                <a:gd name="T70" fmla="*/ 142 w 982"/>
                <a:gd name="T71" fmla="*/ 107 h 1541"/>
                <a:gd name="T72" fmla="*/ 43 w 982"/>
                <a:gd name="T73" fmla="*/ 164 h 1541"/>
                <a:gd name="T74" fmla="*/ 9 w 982"/>
                <a:gd name="T75" fmla="*/ 236 h 1541"/>
                <a:gd name="T76" fmla="*/ 29 w 982"/>
                <a:gd name="T77" fmla="*/ 263 h 1541"/>
                <a:gd name="T78" fmla="*/ 60 w 982"/>
                <a:gd name="T79" fmla="*/ 273 h 1541"/>
                <a:gd name="T80" fmla="*/ 88 w 982"/>
                <a:gd name="T81" fmla="*/ 278 h 1541"/>
                <a:gd name="T82" fmla="*/ 259 w 982"/>
                <a:gd name="T83" fmla="*/ 768 h 1541"/>
                <a:gd name="T84" fmla="*/ 241 w 982"/>
                <a:gd name="T85" fmla="*/ 787 h 1541"/>
                <a:gd name="T86" fmla="*/ 226 w 982"/>
                <a:gd name="T87" fmla="*/ 814 h 1541"/>
                <a:gd name="T88" fmla="*/ 233 w 982"/>
                <a:gd name="T89" fmla="*/ 829 h 1541"/>
                <a:gd name="T90" fmla="*/ 249 w 982"/>
                <a:gd name="T91" fmla="*/ 840 h 1541"/>
                <a:gd name="T92" fmla="*/ 263 w 982"/>
                <a:gd name="T93" fmla="*/ 846 h 1541"/>
                <a:gd name="T94" fmla="*/ 278 w 982"/>
                <a:gd name="T95" fmla="*/ 851 h 1541"/>
                <a:gd name="T96" fmla="*/ 295 w 982"/>
                <a:gd name="T97" fmla="*/ 858 h 1541"/>
                <a:gd name="T98" fmla="*/ 395 w 982"/>
                <a:gd name="T99" fmla="*/ 1095 h 1541"/>
                <a:gd name="T100" fmla="*/ 427 w 982"/>
                <a:gd name="T101" fmla="*/ 1194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2" h="1541">
                  <a:moveTo>
                    <a:pt x="427" y="1194"/>
                  </a:moveTo>
                  <a:lnTo>
                    <a:pt x="319" y="1512"/>
                  </a:lnTo>
                  <a:lnTo>
                    <a:pt x="372" y="1541"/>
                  </a:lnTo>
                  <a:lnTo>
                    <a:pt x="483" y="1201"/>
                  </a:lnTo>
                  <a:lnTo>
                    <a:pt x="490" y="1201"/>
                  </a:lnTo>
                  <a:lnTo>
                    <a:pt x="509" y="1200"/>
                  </a:lnTo>
                  <a:lnTo>
                    <a:pt x="537" y="1197"/>
                  </a:lnTo>
                  <a:lnTo>
                    <a:pt x="569" y="1195"/>
                  </a:lnTo>
                  <a:lnTo>
                    <a:pt x="601" y="1194"/>
                  </a:lnTo>
                  <a:lnTo>
                    <a:pt x="630" y="1192"/>
                  </a:lnTo>
                  <a:lnTo>
                    <a:pt x="651" y="1190"/>
                  </a:lnTo>
                  <a:lnTo>
                    <a:pt x="661" y="1190"/>
                  </a:lnTo>
                  <a:lnTo>
                    <a:pt x="669" y="1190"/>
                  </a:lnTo>
                  <a:lnTo>
                    <a:pt x="684" y="1190"/>
                  </a:lnTo>
                  <a:lnTo>
                    <a:pt x="704" y="1192"/>
                  </a:lnTo>
                  <a:lnTo>
                    <a:pt x="727" y="1192"/>
                  </a:lnTo>
                  <a:lnTo>
                    <a:pt x="750" y="1192"/>
                  </a:lnTo>
                  <a:lnTo>
                    <a:pt x="772" y="1190"/>
                  </a:lnTo>
                  <a:lnTo>
                    <a:pt x="788" y="1190"/>
                  </a:lnTo>
                  <a:lnTo>
                    <a:pt x="798" y="1188"/>
                  </a:lnTo>
                  <a:lnTo>
                    <a:pt x="810" y="1186"/>
                  </a:lnTo>
                  <a:lnTo>
                    <a:pt x="829" y="1184"/>
                  </a:lnTo>
                  <a:lnTo>
                    <a:pt x="854" y="1182"/>
                  </a:lnTo>
                  <a:lnTo>
                    <a:pt x="880" y="1181"/>
                  </a:lnTo>
                  <a:lnTo>
                    <a:pt x="907" y="1180"/>
                  </a:lnTo>
                  <a:lnTo>
                    <a:pt x="929" y="1179"/>
                  </a:lnTo>
                  <a:lnTo>
                    <a:pt x="945" y="1178"/>
                  </a:lnTo>
                  <a:lnTo>
                    <a:pt x="950" y="1178"/>
                  </a:lnTo>
                  <a:lnTo>
                    <a:pt x="982" y="1106"/>
                  </a:lnTo>
                  <a:lnTo>
                    <a:pt x="700" y="1072"/>
                  </a:lnTo>
                  <a:lnTo>
                    <a:pt x="690" y="822"/>
                  </a:lnTo>
                  <a:lnTo>
                    <a:pt x="692" y="821"/>
                  </a:lnTo>
                  <a:lnTo>
                    <a:pt x="697" y="818"/>
                  </a:lnTo>
                  <a:lnTo>
                    <a:pt x="704" y="815"/>
                  </a:lnTo>
                  <a:lnTo>
                    <a:pt x="712" y="810"/>
                  </a:lnTo>
                  <a:lnTo>
                    <a:pt x="721" y="806"/>
                  </a:lnTo>
                  <a:lnTo>
                    <a:pt x="729" y="802"/>
                  </a:lnTo>
                  <a:lnTo>
                    <a:pt x="736" y="798"/>
                  </a:lnTo>
                  <a:lnTo>
                    <a:pt x="741" y="795"/>
                  </a:lnTo>
                  <a:lnTo>
                    <a:pt x="745" y="792"/>
                  </a:lnTo>
                  <a:lnTo>
                    <a:pt x="752" y="786"/>
                  </a:lnTo>
                  <a:lnTo>
                    <a:pt x="760" y="778"/>
                  </a:lnTo>
                  <a:lnTo>
                    <a:pt x="768" y="771"/>
                  </a:lnTo>
                  <a:lnTo>
                    <a:pt x="776" y="763"/>
                  </a:lnTo>
                  <a:lnTo>
                    <a:pt x="783" y="756"/>
                  </a:lnTo>
                  <a:lnTo>
                    <a:pt x="788" y="752"/>
                  </a:lnTo>
                  <a:lnTo>
                    <a:pt x="790" y="751"/>
                  </a:lnTo>
                  <a:lnTo>
                    <a:pt x="778" y="673"/>
                  </a:lnTo>
                  <a:lnTo>
                    <a:pt x="776" y="672"/>
                  </a:lnTo>
                  <a:lnTo>
                    <a:pt x="774" y="670"/>
                  </a:lnTo>
                  <a:lnTo>
                    <a:pt x="771" y="668"/>
                  </a:lnTo>
                  <a:lnTo>
                    <a:pt x="766" y="664"/>
                  </a:lnTo>
                  <a:lnTo>
                    <a:pt x="762" y="661"/>
                  </a:lnTo>
                  <a:lnTo>
                    <a:pt x="756" y="657"/>
                  </a:lnTo>
                  <a:lnTo>
                    <a:pt x="749" y="654"/>
                  </a:lnTo>
                  <a:lnTo>
                    <a:pt x="743" y="653"/>
                  </a:lnTo>
                  <a:lnTo>
                    <a:pt x="735" y="651"/>
                  </a:lnTo>
                  <a:lnTo>
                    <a:pt x="726" y="651"/>
                  </a:lnTo>
                  <a:lnTo>
                    <a:pt x="714" y="651"/>
                  </a:lnTo>
                  <a:lnTo>
                    <a:pt x="704" y="653"/>
                  </a:lnTo>
                  <a:lnTo>
                    <a:pt x="694" y="654"/>
                  </a:lnTo>
                  <a:lnTo>
                    <a:pt x="684" y="654"/>
                  </a:lnTo>
                  <a:lnTo>
                    <a:pt x="679" y="655"/>
                  </a:lnTo>
                  <a:lnTo>
                    <a:pt x="676" y="655"/>
                  </a:lnTo>
                  <a:lnTo>
                    <a:pt x="589" y="687"/>
                  </a:lnTo>
                  <a:lnTo>
                    <a:pt x="509" y="726"/>
                  </a:lnTo>
                  <a:lnTo>
                    <a:pt x="475" y="745"/>
                  </a:lnTo>
                  <a:lnTo>
                    <a:pt x="414" y="763"/>
                  </a:lnTo>
                  <a:lnTo>
                    <a:pt x="372" y="740"/>
                  </a:lnTo>
                  <a:lnTo>
                    <a:pt x="370" y="738"/>
                  </a:lnTo>
                  <a:lnTo>
                    <a:pt x="366" y="733"/>
                  </a:lnTo>
                  <a:lnTo>
                    <a:pt x="360" y="727"/>
                  </a:lnTo>
                  <a:lnTo>
                    <a:pt x="351" y="719"/>
                  </a:lnTo>
                  <a:lnTo>
                    <a:pt x="345" y="710"/>
                  </a:lnTo>
                  <a:lnTo>
                    <a:pt x="338" y="703"/>
                  </a:lnTo>
                  <a:lnTo>
                    <a:pt x="332" y="696"/>
                  </a:lnTo>
                  <a:lnTo>
                    <a:pt x="330" y="692"/>
                  </a:lnTo>
                  <a:lnTo>
                    <a:pt x="324" y="678"/>
                  </a:lnTo>
                  <a:lnTo>
                    <a:pt x="315" y="656"/>
                  </a:lnTo>
                  <a:lnTo>
                    <a:pt x="307" y="635"/>
                  </a:lnTo>
                  <a:lnTo>
                    <a:pt x="303" y="626"/>
                  </a:lnTo>
                  <a:lnTo>
                    <a:pt x="273" y="559"/>
                  </a:lnTo>
                  <a:lnTo>
                    <a:pt x="165" y="246"/>
                  </a:lnTo>
                  <a:lnTo>
                    <a:pt x="464" y="119"/>
                  </a:lnTo>
                  <a:lnTo>
                    <a:pt x="531" y="74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68" y="5"/>
                  </a:lnTo>
                  <a:lnTo>
                    <a:pt x="447" y="11"/>
                  </a:lnTo>
                  <a:lnTo>
                    <a:pt x="423" y="18"/>
                  </a:lnTo>
                  <a:lnTo>
                    <a:pt x="398" y="26"/>
                  </a:lnTo>
                  <a:lnTo>
                    <a:pt x="376" y="32"/>
                  </a:lnTo>
                  <a:lnTo>
                    <a:pt x="358" y="38"/>
                  </a:lnTo>
                  <a:lnTo>
                    <a:pt x="350" y="40"/>
                  </a:lnTo>
                  <a:lnTo>
                    <a:pt x="347" y="41"/>
                  </a:lnTo>
                  <a:lnTo>
                    <a:pt x="339" y="43"/>
                  </a:lnTo>
                  <a:lnTo>
                    <a:pt x="327" y="47"/>
                  </a:lnTo>
                  <a:lnTo>
                    <a:pt x="313" y="51"/>
                  </a:lnTo>
                  <a:lnTo>
                    <a:pt x="296" y="57"/>
                  </a:lnTo>
                  <a:lnTo>
                    <a:pt x="278" y="63"/>
                  </a:lnTo>
                  <a:lnTo>
                    <a:pt x="258" y="69"/>
                  </a:lnTo>
                  <a:lnTo>
                    <a:pt x="239" y="76"/>
                  </a:lnTo>
                  <a:lnTo>
                    <a:pt x="219" y="81"/>
                  </a:lnTo>
                  <a:lnTo>
                    <a:pt x="199" y="88"/>
                  </a:lnTo>
                  <a:lnTo>
                    <a:pt x="181" y="93"/>
                  </a:lnTo>
                  <a:lnTo>
                    <a:pt x="166" y="99"/>
                  </a:lnTo>
                  <a:lnTo>
                    <a:pt x="152" y="103"/>
                  </a:lnTo>
                  <a:lnTo>
                    <a:pt x="142" y="107"/>
                  </a:lnTo>
                  <a:lnTo>
                    <a:pt x="135" y="108"/>
                  </a:lnTo>
                  <a:lnTo>
                    <a:pt x="133" y="109"/>
                  </a:lnTo>
                  <a:lnTo>
                    <a:pt x="43" y="164"/>
                  </a:lnTo>
                  <a:lnTo>
                    <a:pt x="0" y="220"/>
                  </a:lnTo>
                  <a:lnTo>
                    <a:pt x="2" y="224"/>
                  </a:lnTo>
                  <a:lnTo>
                    <a:pt x="9" y="236"/>
                  </a:lnTo>
                  <a:lnTo>
                    <a:pt x="17" y="249"/>
                  </a:lnTo>
                  <a:lnTo>
                    <a:pt x="24" y="260"/>
                  </a:lnTo>
                  <a:lnTo>
                    <a:pt x="29" y="263"/>
                  </a:lnTo>
                  <a:lnTo>
                    <a:pt x="38" y="267"/>
                  </a:lnTo>
                  <a:lnTo>
                    <a:pt x="49" y="270"/>
                  </a:lnTo>
                  <a:lnTo>
                    <a:pt x="60" y="273"/>
                  </a:lnTo>
                  <a:lnTo>
                    <a:pt x="72" y="275"/>
                  </a:lnTo>
                  <a:lnTo>
                    <a:pt x="81" y="277"/>
                  </a:lnTo>
                  <a:lnTo>
                    <a:pt x="88" y="278"/>
                  </a:lnTo>
                  <a:lnTo>
                    <a:pt x="90" y="278"/>
                  </a:lnTo>
                  <a:lnTo>
                    <a:pt x="260" y="767"/>
                  </a:lnTo>
                  <a:lnTo>
                    <a:pt x="259" y="768"/>
                  </a:lnTo>
                  <a:lnTo>
                    <a:pt x="255" y="772"/>
                  </a:lnTo>
                  <a:lnTo>
                    <a:pt x="248" y="779"/>
                  </a:lnTo>
                  <a:lnTo>
                    <a:pt x="241" y="787"/>
                  </a:lnTo>
                  <a:lnTo>
                    <a:pt x="234" y="797"/>
                  </a:lnTo>
                  <a:lnTo>
                    <a:pt x="229" y="806"/>
                  </a:lnTo>
                  <a:lnTo>
                    <a:pt x="226" y="814"/>
                  </a:lnTo>
                  <a:lnTo>
                    <a:pt x="226" y="820"/>
                  </a:lnTo>
                  <a:lnTo>
                    <a:pt x="229" y="824"/>
                  </a:lnTo>
                  <a:lnTo>
                    <a:pt x="233" y="829"/>
                  </a:lnTo>
                  <a:lnTo>
                    <a:pt x="237" y="833"/>
                  </a:lnTo>
                  <a:lnTo>
                    <a:pt x="243" y="837"/>
                  </a:lnTo>
                  <a:lnTo>
                    <a:pt x="249" y="840"/>
                  </a:lnTo>
                  <a:lnTo>
                    <a:pt x="255" y="843"/>
                  </a:lnTo>
                  <a:lnTo>
                    <a:pt x="259" y="845"/>
                  </a:lnTo>
                  <a:lnTo>
                    <a:pt x="263" y="846"/>
                  </a:lnTo>
                  <a:lnTo>
                    <a:pt x="266" y="847"/>
                  </a:lnTo>
                  <a:lnTo>
                    <a:pt x="272" y="850"/>
                  </a:lnTo>
                  <a:lnTo>
                    <a:pt x="278" y="851"/>
                  </a:lnTo>
                  <a:lnTo>
                    <a:pt x="285" y="853"/>
                  </a:lnTo>
                  <a:lnTo>
                    <a:pt x="290" y="855"/>
                  </a:lnTo>
                  <a:lnTo>
                    <a:pt x="295" y="858"/>
                  </a:lnTo>
                  <a:lnTo>
                    <a:pt x="298" y="859"/>
                  </a:lnTo>
                  <a:lnTo>
                    <a:pt x="300" y="859"/>
                  </a:lnTo>
                  <a:lnTo>
                    <a:pt x="395" y="1095"/>
                  </a:lnTo>
                  <a:lnTo>
                    <a:pt x="375" y="1135"/>
                  </a:lnTo>
                  <a:lnTo>
                    <a:pt x="399" y="1172"/>
                  </a:lnTo>
                  <a:lnTo>
                    <a:pt x="427" y="1194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 flipH="1">
              <a:off x="6524164" y="5683256"/>
              <a:ext cx="1298380" cy="372693"/>
            </a:xfrm>
            <a:custGeom>
              <a:avLst/>
              <a:gdLst>
                <a:gd name="T0" fmla="*/ 801 w 804"/>
                <a:gd name="T1" fmla="*/ 126 h 242"/>
                <a:gd name="T2" fmla="*/ 774 w 804"/>
                <a:gd name="T3" fmla="*/ 126 h 242"/>
                <a:gd name="T4" fmla="*/ 729 w 804"/>
                <a:gd name="T5" fmla="*/ 127 h 242"/>
                <a:gd name="T6" fmla="*/ 672 w 804"/>
                <a:gd name="T7" fmla="*/ 127 h 242"/>
                <a:gd name="T8" fmla="*/ 611 w 804"/>
                <a:gd name="T9" fmla="*/ 128 h 242"/>
                <a:gd name="T10" fmla="*/ 553 w 804"/>
                <a:gd name="T11" fmla="*/ 128 h 242"/>
                <a:gd name="T12" fmla="*/ 505 w 804"/>
                <a:gd name="T13" fmla="*/ 128 h 242"/>
                <a:gd name="T14" fmla="*/ 476 w 804"/>
                <a:gd name="T15" fmla="*/ 128 h 242"/>
                <a:gd name="T16" fmla="*/ 440 w 804"/>
                <a:gd name="T17" fmla="*/ 126 h 242"/>
                <a:gd name="T18" fmla="*/ 385 w 804"/>
                <a:gd name="T19" fmla="*/ 120 h 242"/>
                <a:gd name="T20" fmla="*/ 334 w 804"/>
                <a:gd name="T21" fmla="*/ 111 h 242"/>
                <a:gd name="T22" fmla="*/ 292 w 804"/>
                <a:gd name="T23" fmla="*/ 101 h 242"/>
                <a:gd name="T24" fmla="*/ 255 w 804"/>
                <a:gd name="T25" fmla="*/ 89 h 242"/>
                <a:gd name="T26" fmla="*/ 227 w 804"/>
                <a:gd name="T27" fmla="*/ 80 h 242"/>
                <a:gd name="T28" fmla="*/ 208 w 804"/>
                <a:gd name="T29" fmla="*/ 72 h 242"/>
                <a:gd name="T30" fmla="*/ 197 w 804"/>
                <a:gd name="T31" fmla="*/ 68 h 242"/>
                <a:gd name="T32" fmla="*/ 90 w 804"/>
                <a:gd name="T33" fmla="*/ 0 h 242"/>
                <a:gd name="T34" fmla="*/ 0 w 804"/>
                <a:gd name="T35" fmla="*/ 73 h 242"/>
                <a:gd name="T36" fmla="*/ 25 w 804"/>
                <a:gd name="T37" fmla="*/ 88 h 242"/>
                <a:gd name="T38" fmla="*/ 81 w 804"/>
                <a:gd name="T39" fmla="*/ 120 h 242"/>
                <a:gd name="T40" fmla="*/ 140 w 804"/>
                <a:gd name="T41" fmla="*/ 154 h 242"/>
                <a:gd name="T42" fmla="*/ 173 w 804"/>
                <a:gd name="T43" fmla="*/ 173 h 242"/>
                <a:gd name="T44" fmla="*/ 186 w 804"/>
                <a:gd name="T45" fmla="*/ 178 h 242"/>
                <a:gd name="T46" fmla="*/ 210 w 804"/>
                <a:gd name="T47" fmla="*/ 186 h 242"/>
                <a:gd name="T48" fmla="*/ 242 w 804"/>
                <a:gd name="T49" fmla="*/ 196 h 242"/>
                <a:gd name="T50" fmla="*/ 278 w 804"/>
                <a:gd name="T51" fmla="*/ 207 h 242"/>
                <a:gd name="T52" fmla="*/ 314 w 804"/>
                <a:gd name="T53" fmla="*/ 217 h 242"/>
                <a:gd name="T54" fmla="*/ 346 w 804"/>
                <a:gd name="T55" fmla="*/ 227 h 242"/>
                <a:gd name="T56" fmla="*/ 370 w 804"/>
                <a:gd name="T57" fmla="*/ 235 h 242"/>
                <a:gd name="T58" fmla="*/ 383 w 804"/>
                <a:gd name="T59" fmla="*/ 240 h 242"/>
                <a:gd name="T60" fmla="*/ 394 w 804"/>
                <a:gd name="T61" fmla="*/ 242 h 242"/>
                <a:gd name="T62" fmla="*/ 418 w 804"/>
                <a:gd name="T63" fmla="*/ 242 h 242"/>
                <a:gd name="T64" fmla="*/ 452 w 804"/>
                <a:gd name="T65" fmla="*/ 241 h 242"/>
                <a:gd name="T66" fmla="*/ 492 w 804"/>
                <a:gd name="T67" fmla="*/ 240 h 242"/>
                <a:gd name="T68" fmla="*/ 538 w 804"/>
                <a:gd name="T69" fmla="*/ 238 h 242"/>
                <a:gd name="T70" fmla="*/ 587 w 804"/>
                <a:gd name="T71" fmla="*/ 235 h 242"/>
                <a:gd name="T72" fmla="*/ 637 w 804"/>
                <a:gd name="T73" fmla="*/ 233 h 242"/>
                <a:gd name="T74" fmla="*/ 687 w 804"/>
                <a:gd name="T75" fmla="*/ 23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4" h="242">
                  <a:moveTo>
                    <a:pt x="804" y="126"/>
                  </a:moveTo>
                  <a:lnTo>
                    <a:pt x="801" y="126"/>
                  </a:lnTo>
                  <a:lnTo>
                    <a:pt x="791" y="126"/>
                  </a:lnTo>
                  <a:lnTo>
                    <a:pt x="774" y="126"/>
                  </a:lnTo>
                  <a:lnTo>
                    <a:pt x="754" y="126"/>
                  </a:lnTo>
                  <a:lnTo>
                    <a:pt x="729" y="127"/>
                  </a:lnTo>
                  <a:lnTo>
                    <a:pt x="702" y="127"/>
                  </a:lnTo>
                  <a:lnTo>
                    <a:pt x="672" y="127"/>
                  </a:lnTo>
                  <a:lnTo>
                    <a:pt x="642" y="127"/>
                  </a:lnTo>
                  <a:lnTo>
                    <a:pt x="611" y="128"/>
                  </a:lnTo>
                  <a:lnTo>
                    <a:pt x="581" y="128"/>
                  </a:lnTo>
                  <a:lnTo>
                    <a:pt x="553" y="128"/>
                  </a:lnTo>
                  <a:lnTo>
                    <a:pt x="528" y="128"/>
                  </a:lnTo>
                  <a:lnTo>
                    <a:pt x="505" y="128"/>
                  </a:lnTo>
                  <a:lnTo>
                    <a:pt x="488" y="128"/>
                  </a:lnTo>
                  <a:lnTo>
                    <a:pt x="476" y="128"/>
                  </a:lnTo>
                  <a:lnTo>
                    <a:pt x="470" y="128"/>
                  </a:lnTo>
                  <a:lnTo>
                    <a:pt x="440" y="126"/>
                  </a:lnTo>
                  <a:lnTo>
                    <a:pt x="412" y="124"/>
                  </a:lnTo>
                  <a:lnTo>
                    <a:pt x="385" y="120"/>
                  </a:lnTo>
                  <a:lnTo>
                    <a:pt x="359" y="116"/>
                  </a:lnTo>
                  <a:lnTo>
                    <a:pt x="334" y="111"/>
                  </a:lnTo>
                  <a:lnTo>
                    <a:pt x="313" y="105"/>
                  </a:lnTo>
                  <a:lnTo>
                    <a:pt x="292" y="101"/>
                  </a:lnTo>
                  <a:lnTo>
                    <a:pt x="272" y="95"/>
                  </a:lnTo>
                  <a:lnTo>
                    <a:pt x="255" y="89"/>
                  </a:lnTo>
                  <a:lnTo>
                    <a:pt x="240" y="85"/>
                  </a:lnTo>
                  <a:lnTo>
                    <a:pt x="227" y="80"/>
                  </a:lnTo>
                  <a:lnTo>
                    <a:pt x="216" y="75"/>
                  </a:lnTo>
                  <a:lnTo>
                    <a:pt x="208" y="72"/>
                  </a:lnTo>
                  <a:lnTo>
                    <a:pt x="201" y="70"/>
                  </a:lnTo>
                  <a:lnTo>
                    <a:pt x="197" y="68"/>
                  </a:lnTo>
                  <a:lnTo>
                    <a:pt x="196" y="67"/>
                  </a:lnTo>
                  <a:lnTo>
                    <a:pt x="90" y="0"/>
                  </a:lnTo>
                  <a:lnTo>
                    <a:pt x="35" y="12"/>
                  </a:lnTo>
                  <a:lnTo>
                    <a:pt x="0" y="73"/>
                  </a:lnTo>
                  <a:lnTo>
                    <a:pt x="7" y="76"/>
                  </a:lnTo>
                  <a:lnTo>
                    <a:pt x="25" y="88"/>
                  </a:lnTo>
                  <a:lnTo>
                    <a:pt x="51" y="103"/>
                  </a:lnTo>
                  <a:lnTo>
                    <a:pt x="81" y="120"/>
                  </a:lnTo>
                  <a:lnTo>
                    <a:pt x="111" y="138"/>
                  </a:lnTo>
                  <a:lnTo>
                    <a:pt x="140" y="154"/>
                  </a:lnTo>
                  <a:lnTo>
                    <a:pt x="162" y="166"/>
                  </a:lnTo>
                  <a:lnTo>
                    <a:pt x="173" y="173"/>
                  </a:lnTo>
                  <a:lnTo>
                    <a:pt x="178" y="176"/>
                  </a:lnTo>
                  <a:lnTo>
                    <a:pt x="186" y="178"/>
                  </a:lnTo>
                  <a:lnTo>
                    <a:pt x="197" y="181"/>
                  </a:lnTo>
                  <a:lnTo>
                    <a:pt x="210" y="186"/>
                  </a:lnTo>
                  <a:lnTo>
                    <a:pt x="226" y="191"/>
                  </a:lnTo>
                  <a:lnTo>
                    <a:pt x="242" y="196"/>
                  </a:lnTo>
                  <a:lnTo>
                    <a:pt x="260" y="201"/>
                  </a:lnTo>
                  <a:lnTo>
                    <a:pt x="278" y="207"/>
                  </a:lnTo>
                  <a:lnTo>
                    <a:pt x="296" y="212"/>
                  </a:lnTo>
                  <a:lnTo>
                    <a:pt x="314" y="217"/>
                  </a:lnTo>
                  <a:lnTo>
                    <a:pt x="330" y="223"/>
                  </a:lnTo>
                  <a:lnTo>
                    <a:pt x="346" y="227"/>
                  </a:lnTo>
                  <a:lnTo>
                    <a:pt x="359" y="232"/>
                  </a:lnTo>
                  <a:lnTo>
                    <a:pt x="370" y="235"/>
                  </a:lnTo>
                  <a:lnTo>
                    <a:pt x="378" y="238"/>
                  </a:lnTo>
                  <a:lnTo>
                    <a:pt x="383" y="240"/>
                  </a:lnTo>
                  <a:lnTo>
                    <a:pt x="387" y="241"/>
                  </a:lnTo>
                  <a:lnTo>
                    <a:pt x="394" y="242"/>
                  </a:lnTo>
                  <a:lnTo>
                    <a:pt x="406" y="242"/>
                  </a:lnTo>
                  <a:lnTo>
                    <a:pt x="418" y="242"/>
                  </a:lnTo>
                  <a:lnTo>
                    <a:pt x="433" y="242"/>
                  </a:lnTo>
                  <a:lnTo>
                    <a:pt x="452" y="241"/>
                  </a:lnTo>
                  <a:lnTo>
                    <a:pt x="471" y="241"/>
                  </a:lnTo>
                  <a:lnTo>
                    <a:pt x="492" y="240"/>
                  </a:lnTo>
                  <a:lnTo>
                    <a:pt x="514" y="239"/>
                  </a:lnTo>
                  <a:lnTo>
                    <a:pt x="538" y="238"/>
                  </a:lnTo>
                  <a:lnTo>
                    <a:pt x="562" y="237"/>
                  </a:lnTo>
                  <a:lnTo>
                    <a:pt x="587" y="235"/>
                  </a:lnTo>
                  <a:lnTo>
                    <a:pt x="612" y="234"/>
                  </a:lnTo>
                  <a:lnTo>
                    <a:pt x="637" y="233"/>
                  </a:lnTo>
                  <a:lnTo>
                    <a:pt x="663" y="232"/>
                  </a:lnTo>
                  <a:lnTo>
                    <a:pt x="687" y="232"/>
                  </a:lnTo>
                  <a:lnTo>
                    <a:pt x="804" y="126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 flipH="1">
              <a:off x="5732862" y="5754099"/>
              <a:ext cx="484470" cy="243329"/>
            </a:xfrm>
            <a:custGeom>
              <a:avLst/>
              <a:gdLst>
                <a:gd name="T0" fmla="*/ 61 w 299"/>
                <a:gd name="T1" fmla="*/ 0 h 158"/>
                <a:gd name="T2" fmla="*/ 57 w 299"/>
                <a:gd name="T3" fmla="*/ 4 h 158"/>
                <a:gd name="T4" fmla="*/ 51 w 299"/>
                <a:gd name="T5" fmla="*/ 12 h 158"/>
                <a:gd name="T6" fmla="*/ 44 w 299"/>
                <a:gd name="T7" fmla="*/ 21 h 158"/>
                <a:gd name="T8" fmla="*/ 36 w 299"/>
                <a:gd name="T9" fmla="*/ 32 h 158"/>
                <a:gd name="T10" fmla="*/ 29 w 299"/>
                <a:gd name="T11" fmla="*/ 42 h 158"/>
                <a:gd name="T12" fmla="*/ 23 w 299"/>
                <a:gd name="T13" fmla="*/ 51 h 158"/>
                <a:gd name="T14" fmla="*/ 17 w 299"/>
                <a:gd name="T15" fmla="*/ 59 h 158"/>
                <a:gd name="T16" fmla="*/ 15 w 299"/>
                <a:gd name="T17" fmla="*/ 65 h 158"/>
                <a:gd name="T18" fmla="*/ 10 w 299"/>
                <a:gd name="T19" fmla="*/ 76 h 158"/>
                <a:gd name="T20" fmla="*/ 4 w 299"/>
                <a:gd name="T21" fmla="*/ 89 h 158"/>
                <a:gd name="T22" fmla="*/ 0 w 299"/>
                <a:gd name="T23" fmla="*/ 103 h 158"/>
                <a:gd name="T24" fmla="*/ 0 w 299"/>
                <a:gd name="T25" fmla="*/ 116 h 158"/>
                <a:gd name="T26" fmla="*/ 3 w 299"/>
                <a:gd name="T27" fmla="*/ 126 h 158"/>
                <a:gd name="T28" fmla="*/ 5 w 299"/>
                <a:gd name="T29" fmla="*/ 137 h 158"/>
                <a:gd name="T30" fmla="*/ 11 w 299"/>
                <a:gd name="T31" fmla="*/ 146 h 158"/>
                <a:gd name="T32" fmla="*/ 20 w 299"/>
                <a:gd name="T33" fmla="*/ 150 h 158"/>
                <a:gd name="T34" fmla="*/ 26 w 299"/>
                <a:gd name="T35" fmla="*/ 150 h 158"/>
                <a:gd name="T36" fmla="*/ 33 w 299"/>
                <a:gd name="T37" fmla="*/ 150 h 158"/>
                <a:gd name="T38" fmla="*/ 39 w 299"/>
                <a:gd name="T39" fmla="*/ 150 h 158"/>
                <a:gd name="T40" fmla="*/ 46 w 299"/>
                <a:gd name="T41" fmla="*/ 149 h 158"/>
                <a:gd name="T42" fmla="*/ 51 w 299"/>
                <a:gd name="T43" fmla="*/ 148 h 158"/>
                <a:gd name="T44" fmla="*/ 58 w 299"/>
                <a:gd name="T45" fmla="*/ 148 h 158"/>
                <a:gd name="T46" fmla="*/ 65 w 299"/>
                <a:gd name="T47" fmla="*/ 149 h 158"/>
                <a:gd name="T48" fmla="*/ 73 w 299"/>
                <a:gd name="T49" fmla="*/ 150 h 158"/>
                <a:gd name="T50" fmla="*/ 81 w 299"/>
                <a:gd name="T51" fmla="*/ 152 h 158"/>
                <a:gd name="T52" fmla="*/ 91 w 299"/>
                <a:gd name="T53" fmla="*/ 153 h 158"/>
                <a:gd name="T54" fmla="*/ 101 w 299"/>
                <a:gd name="T55" fmla="*/ 153 h 158"/>
                <a:gd name="T56" fmla="*/ 110 w 299"/>
                <a:gd name="T57" fmla="*/ 153 h 158"/>
                <a:gd name="T58" fmla="*/ 118 w 299"/>
                <a:gd name="T59" fmla="*/ 152 h 158"/>
                <a:gd name="T60" fmla="*/ 127 w 299"/>
                <a:gd name="T61" fmla="*/ 152 h 158"/>
                <a:gd name="T62" fmla="*/ 134 w 299"/>
                <a:gd name="T63" fmla="*/ 150 h 158"/>
                <a:gd name="T64" fmla="*/ 140 w 299"/>
                <a:gd name="T65" fmla="*/ 150 h 158"/>
                <a:gd name="T66" fmla="*/ 148 w 299"/>
                <a:gd name="T67" fmla="*/ 152 h 158"/>
                <a:gd name="T68" fmla="*/ 155 w 299"/>
                <a:gd name="T69" fmla="*/ 154 h 158"/>
                <a:gd name="T70" fmla="*/ 161 w 299"/>
                <a:gd name="T71" fmla="*/ 157 h 158"/>
                <a:gd name="T72" fmla="*/ 169 w 299"/>
                <a:gd name="T73" fmla="*/ 158 h 158"/>
                <a:gd name="T74" fmla="*/ 179 w 299"/>
                <a:gd name="T75" fmla="*/ 158 h 158"/>
                <a:gd name="T76" fmla="*/ 191 w 299"/>
                <a:gd name="T77" fmla="*/ 157 h 158"/>
                <a:gd name="T78" fmla="*/ 198 w 299"/>
                <a:gd name="T79" fmla="*/ 156 h 158"/>
                <a:gd name="T80" fmla="*/ 201 w 299"/>
                <a:gd name="T81" fmla="*/ 156 h 158"/>
                <a:gd name="T82" fmla="*/ 251 w 299"/>
                <a:gd name="T83" fmla="*/ 108 h 158"/>
                <a:gd name="T84" fmla="*/ 299 w 299"/>
                <a:gd name="T85" fmla="*/ 76 h 158"/>
                <a:gd name="T86" fmla="*/ 232 w 299"/>
                <a:gd name="T87" fmla="*/ 49 h 158"/>
                <a:gd name="T88" fmla="*/ 230 w 299"/>
                <a:gd name="T89" fmla="*/ 49 h 158"/>
                <a:gd name="T90" fmla="*/ 222 w 299"/>
                <a:gd name="T91" fmla="*/ 48 h 158"/>
                <a:gd name="T92" fmla="*/ 211 w 299"/>
                <a:gd name="T93" fmla="*/ 47 h 158"/>
                <a:gd name="T94" fmla="*/ 200 w 299"/>
                <a:gd name="T95" fmla="*/ 46 h 158"/>
                <a:gd name="T96" fmla="*/ 186 w 299"/>
                <a:gd name="T97" fmla="*/ 44 h 158"/>
                <a:gd name="T98" fmla="*/ 173 w 299"/>
                <a:gd name="T99" fmla="*/ 42 h 158"/>
                <a:gd name="T100" fmla="*/ 162 w 299"/>
                <a:gd name="T101" fmla="*/ 39 h 158"/>
                <a:gd name="T102" fmla="*/ 153 w 299"/>
                <a:gd name="T103" fmla="*/ 36 h 158"/>
                <a:gd name="T104" fmla="*/ 144 w 299"/>
                <a:gd name="T105" fmla="*/ 33 h 158"/>
                <a:gd name="T106" fmla="*/ 131 w 299"/>
                <a:gd name="T107" fmla="*/ 27 h 158"/>
                <a:gd name="T108" fmla="*/ 116 w 299"/>
                <a:gd name="T109" fmla="*/ 21 h 158"/>
                <a:gd name="T110" fmla="*/ 100 w 299"/>
                <a:gd name="T111" fmla="*/ 15 h 158"/>
                <a:gd name="T112" fmla="*/ 85 w 299"/>
                <a:gd name="T113" fmla="*/ 9 h 158"/>
                <a:gd name="T114" fmla="*/ 72 w 299"/>
                <a:gd name="T115" fmla="*/ 4 h 158"/>
                <a:gd name="T116" fmla="*/ 64 w 299"/>
                <a:gd name="T117" fmla="*/ 1 h 158"/>
                <a:gd name="T118" fmla="*/ 61 w 299"/>
                <a:gd name="T11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" h="158">
                  <a:moveTo>
                    <a:pt x="61" y="0"/>
                  </a:moveTo>
                  <a:lnTo>
                    <a:pt x="57" y="4"/>
                  </a:lnTo>
                  <a:lnTo>
                    <a:pt x="51" y="12"/>
                  </a:lnTo>
                  <a:lnTo>
                    <a:pt x="44" y="21"/>
                  </a:lnTo>
                  <a:lnTo>
                    <a:pt x="36" y="32"/>
                  </a:lnTo>
                  <a:lnTo>
                    <a:pt x="29" y="42"/>
                  </a:lnTo>
                  <a:lnTo>
                    <a:pt x="23" y="51"/>
                  </a:lnTo>
                  <a:lnTo>
                    <a:pt x="17" y="59"/>
                  </a:lnTo>
                  <a:lnTo>
                    <a:pt x="15" y="65"/>
                  </a:lnTo>
                  <a:lnTo>
                    <a:pt x="10" y="76"/>
                  </a:lnTo>
                  <a:lnTo>
                    <a:pt x="4" y="89"/>
                  </a:lnTo>
                  <a:lnTo>
                    <a:pt x="0" y="103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11" y="146"/>
                  </a:lnTo>
                  <a:lnTo>
                    <a:pt x="20" y="150"/>
                  </a:lnTo>
                  <a:lnTo>
                    <a:pt x="26" y="150"/>
                  </a:lnTo>
                  <a:lnTo>
                    <a:pt x="33" y="150"/>
                  </a:lnTo>
                  <a:lnTo>
                    <a:pt x="39" y="150"/>
                  </a:lnTo>
                  <a:lnTo>
                    <a:pt x="46" y="149"/>
                  </a:lnTo>
                  <a:lnTo>
                    <a:pt x="51" y="148"/>
                  </a:lnTo>
                  <a:lnTo>
                    <a:pt x="58" y="148"/>
                  </a:lnTo>
                  <a:lnTo>
                    <a:pt x="65" y="149"/>
                  </a:lnTo>
                  <a:lnTo>
                    <a:pt x="73" y="150"/>
                  </a:lnTo>
                  <a:lnTo>
                    <a:pt x="81" y="152"/>
                  </a:lnTo>
                  <a:lnTo>
                    <a:pt x="91" y="153"/>
                  </a:lnTo>
                  <a:lnTo>
                    <a:pt x="101" y="153"/>
                  </a:lnTo>
                  <a:lnTo>
                    <a:pt x="110" y="153"/>
                  </a:lnTo>
                  <a:lnTo>
                    <a:pt x="118" y="152"/>
                  </a:lnTo>
                  <a:lnTo>
                    <a:pt x="127" y="152"/>
                  </a:lnTo>
                  <a:lnTo>
                    <a:pt x="134" y="150"/>
                  </a:lnTo>
                  <a:lnTo>
                    <a:pt x="140" y="150"/>
                  </a:lnTo>
                  <a:lnTo>
                    <a:pt x="148" y="152"/>
                  </a:lnTo>
                  <a:lnTo>
                    <a:pt x="155" y="154"/>
                  </a:lnTo>
                  <a:lnTo>
                    <a:pt x="161" y="157"/>
                  </a:lnTo>
                  <a:lnTo>
                    <a:pt x="169" y="158"/>
                  </a:lnTo>
                  <a:lnTo>
                    <a:pt x="179" y="158"/>
                  </a:lnTo>
                  <a:lnTo>
                    <a:pt x="191" y="157"/>
                  </a:lnTo>
                  <a:lnTo>
                    <a:pt x="198" y="156"/>
                  </a:lnTo>
                  <a:lnTo>
                    <a:pt x="201" y="156"/>
                  </a:lnTo>
                  <a:lnTo>
                    <a:pt x="251" y="108"/>
                  </a:lnTo>
                  <a:lnTo>
                    <a:pt x="299" y="76"/>
                  </a:lnTo>
                  <a:lnTo>
                    <a:pt x="232" y="49"/>
                  </a:lnTo>
                  <a:lnTo>
                    <a:pt x="230" y="49"/>
                  </a:lnTo>
                  <a:lnTo>
                    <a:pt x="222" y="48"/>
                  </a:lnTo>
                  <a:lnTo>
                    <a:pt x="211" y="47"/>
                  </a:lnTo>
                  <a:lnTo>
                    <a:pt x="200" y="46"/>
                  </a:lnTo>
                  <a:lnTo>
                    <a:pt x="186" y="44"/>
                  </a:lnTo>
                  <a:lnTo>
                    <a:pt x="173" y="42"/>
                  </a:lnTo>
                  <a:lnTo>
                    <a:pt x="162" y="39"/>
                  </a:lnTo>
                  <a:lnTo>
                    <a:pt x="153" y="36"/>
                  </a:lnTo>
                  <a:lnTo>
                    <a:pt x="144" y="33"/>
                  </a:lnTo>
                  <a:lnTo>
                    <a:pt x="131" y="27"/>
                  </a:lnTo>
                  <a:lnTo>
                    <a:pt x="116" y="21"/>
                  </a:lnTo>
                  <a:lnTo>
                    <a:pt x="100" y="15"/>
                  </a:lnTo>
                  <a:lnTo>
                    <a:pt x="85" y="9"/>
                  </a:lnTo>
                  <a:lnTo>
                    <a:pt x="72" y="4"/>
                  </a:lnTo>
                  <a:lnTo>
                    <a:pt x="64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 flipH="1">
              <a:off x="6320686" y="3508707"/>
              <a:ext cx="1350057" cy="1124236"/>
            </a:xfrm>
            <a:custGeom>
              <a:avLst/>
              <a:gdLst>
                <a:gd name="T0" fmla="*/ 127 w 835"/>
                <a:gd name="T1" fmla="*/ 132 h 730"/>
                <a:gd name="T2" fmla="*/ 94 w 835"/>
                <a:gd name="T3" fmla="*/ 185 h 730"/>
                <a:gd name="T4" fmla="*/ 39 w 835"/>
                <a:gd name="T5" fmla="*/ 281 h 730"/>
                <a:gd name="T6" fmla="*/ 13 w 835"/>
                <a:gd name="T7" fmla="*/ 362 h 730"/>
                <a:gd name="T8" fmla="*/ 0 w 835"/>
                <a:gd name="T9" fmla="*/ 543 h 730"/>
                <a:gd name="T10" fmla="*/ 17 w 835"/>
                <a:gd name="T11" fmla="*/ 581 h 730"/>
                <a:gd name="T12" fmla="*/ 48 w 835"/>
                <a:gd name="T13" fmla="*/ 649 h 730"/>
                <a:gd name="T14" fmla="*/ 64 w 835"/>
                <a:gd name="T15" fmla="*/ 678 h 730"/>
                <a:gd name="T16" fmla="*/ 79 w 835"/>
                <a:gd name="T17" fmla="*/ 695 h 730"/>
                <a:gd name="T18" fmla="*/ 96 w 835"/>
                <a:gd name="T19" fmla="*/ 708 h 730"/>
                <a:gd name="T20" fmla="*/ 115 w 835"/>
                <a:gd name="T21" fmla="*/ 710 h 730"/>
                <a:gd name="T22" fmla="*/ 145 w 835"/>
                <a:gd name="T23" fmla="*/ 704 h 730"/>
                <a:gd name="T24" fmla="*/ 161 w 835"/>
                <a:gd name="T25" fmla="*/ 700 h 730"/>
                <a:gd name="T26" fmla="*/ 188 w 835"/>
                <a:gd name="T27" fmla="*/ 685 h 730"/>
                <a:gd name="T28" fmla="*/ 236 w 835"/>
                <a:gd name="T29" fmla="*/ 660 h 730"/>
                <a:gd name="T30" fmla="*/ 265 w 835"/>
                <a:gd name="T31" fmla="*/ 650 h 730"/>
                <a:gd name="T32" fmla="*/ 314 w 835"/>
                <a:gd name="T33" fmla="*/ 632 h 730"/>
                <a:gd name="T34" fmla="*/ 366 w 835"/>
                <a:gd name="T35" fmla="*/ 615 h 730"/>
                <a:gd name="T36" fmla="*/ 392 w 835"/>
                <a:gd name="T37" fmla="*/ 610 h 730"/>
                <a:gd name="T38" fmla="*/ 410 w 835"/>
                <a:gd name="T39" fmla="*/ 604 h 730"/>
                <a:gd name="T40" fmla="*/ 424 w 835"/>
                <a:gd name="T41" fmla="*/ 600 h 730"/>
                <a:gd name="T42" fmla="*/ 456 w 835"/>
                <a:gd name="T43" fmla="*/ 608 h 730"/>
                <a:gd name="T44" fmla="*/ 486 w 835"/>
                <a:gd name="T45" fmla="*/ 624 h 730"/>
                <a:gd name="T46" fmla="*/ 503 w 835"/>
                <a:gd name="T47" fmla="*/ 698 h 730"/>
                <a:gd name="T48" fmla="*/ 522 w 835"/>
                <a:gd name="T49" fmla="*/ 708 h 730"/>
                <a:gd name="T50" fmla="*/ 556 w 835"/>
                <a:gd name="T51" fmla="*/ 725 h 730"/>
                <a:gd name="T52" fmla="*/ 580 w 835"/>
                <a:gd name="T53" fmla="*/ 727 h 730"/>
                <a:gd name="T54" fmla="*/ 622 w 835"/>
                <a:gd name="T55" fmla="*/ 708 h 730"/>
                <a:gd name="T56" fmla="*/ 657 w 835"/>
                <a:gd name="T57" fmla="*/ 689 h 730"/>
                <a:gd name="T58" fmla="*/ 806 w 835"/>
                <a:gd name="T59" fmla="*/ 608 h 730"/>
                <a:gd name="T60" fmla="*/ 829 w 835"/>
                <a:gd name="T61" fmla="*/ 464 h 730"/>
                <a:gd name="T62" fmla="*/ 833 w 835"/>
                <a:gd name="T63" fmla="*/ 397 h 730"/>
                <a:gd name="T64" fmla="*/ 824 w 835"/>
                <a:gd name="T65" fmla="*/ 362 h 730"/>
                <a:gd name="T66" fmla="*/ 794 w 835"/>
                <a:gd name="T67" fmla="*/ 323 h 730"/>
                <a:gd name="T68" fmla="*/ 769 w 835"/>
                <a:gd name="T69" fmla="*/ 304 h 730"/>
                <a:gd name="T70" fmla="*/ 739 w 835"/>
                <a:gd name="T71" fmla="*/ 275 h 730"/>
                <a:gd name="T72" fmla="*/ 724 w 835"/>
                <a:gd name="T73" fmla="*/ 254 h 730"/>
                <a:gd name="T74" fmla="*/ 683 w 835"/>
                <a:gd name="T75" fmla="*/ 192 h 730"/>
                <a:gd name="T76" fmla="*/ 643 w 835"/>
                <a:gd name="T77" fmla="*/ 132 h 730"/>
                <a:gd name="T78" fmla="*/ 632 w 835"/>
                <a:gd name="T79" fmla="*/ 112 h 730"/>
                <a:gd name="T80" fmla="*/ 608 w 835"/>
                <a:gd name="T81" fmla="*/ 80 h 730"/>
                <a:gd name="T82" fmla="*/ 589 w 835"/>
                <a:gd name="T83" fmla="*/ 56 h 730"/>
                <a:gd name="T84" fmla="*/ 572 w 835"/>
                <a:gd name="T85" fmla="*/ 41 h 730"/>
                <a:gd name="T86" fmla="*/ 546 w 835"/>
                <a:gd name="T87" fmla="*/ 24 h 730"/>
                <a:gd name="T88" fmla="*/ 519 w 835"/>
                <a:gd name="T89" fmla="*/ 9 h 730"/>
                <a:gd name="T90" fmla="*/ 503 w 835"/>
                <a:gd name="T91" fmla="*/ 3 h 730"/>
                <a:gd name="T92" fmla="*/ 488 w 835"/>
                <a:gd name="T93" fmla="*/ 1 h 730"/>
                <a:gd name="T94" fmla="*/ 466 w 835"/>
                <a:gd name="T95" fmla="*/ 0 h 730"/>
                <a:gd name="T96" fmla="*/ 415 w 835"/>
                <a:gd name="T97" fmla="*/ 1 h 730"/>
                <a:gd name="T98" fmla="*/ 348 w 835"/>
                <a:gd name="T99" fmla="*/ 3 h 730"/>
                <a:gd name="T100" fmla="*/ 281 w 835"/>
                <a:gd name="T101" fmla="*/ 5 h 730"/>
                <a:gd name="T102" fmla="*/ 236 w 835"/>
                <a:gd name="T103" fmla="*/ 8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5" h="730">
                  <a:moveTo>
                    <a:pt x="226" y="8"/>
                  </a:moveTo>
                  <a:lnTo>
                    <a:pt x="196" y="63"/>
                  </a:lnTo>
                  <a:lnTo>
                    <a:pt x="127" y="132"/>
                  </a:lnTo>
                  <a:lnTo>
                    <a:pt x="122" y="139"/>
                  </a:lnTo>
                  <a:lnTo>
                    <a:pt x="111" y="158"/>
                  </a:lnTo>
                  <a:lnTo>
                    <a:pt x="94" y="185"/>
                  </a:lnTo>
                  <a:lnTo>
                    <a:pt x="76" y="217"/>
                  </a:lnTo>
                  <a:lnTo>
                    <a:pt x="56" y="249"/>
                  </a:lnTo>
                  <a:lnTo>
                    <a:pt x="39" y="281"/>
                  </a:lnTo>
                  <a:lnTo>
                    <a:pt x="25" y="305"/>
                  </a:lnTo>
                  <a:lnTo>
                    <a:pt x="18" y="319"/>
                  </a:lnTo>
                  <a:lnTo>
                    <a:pt x="13" y="362"/>
                  </a:lnTo>
                  <a:lnTo>
                    <a:pt x="6" y="438"/>
                  </a:lnTo>
                  <a:lnTo>
                    <a:pt x="2" y="511"/>
                  </a:lnTo>
                  <a:lnTo>
                    <a:pt x="0" y="543"/>
                  </a:lnTo>
                  <a:lnTo>
                    <a:pt x="2" y="548"/>
                  </a:lnTo>
                  <a:lnTo>
                    <a:pt x="8" y="562"/>
                  </a:lnTo>
                  <a:lnTo>
                    <a:pt x="17" y="581"/>
                  </a:lnTo>
                  <a:lnTo>
                    <a:pt x="28" y="604"/>
                  </a:lnTo>
                  <a:lnTo>
                    <a:pt x="38" y="627"/>
                  </a:lnTo>
                  <a:lnTo>
                    <a:pt x="48" y="649"/>
                  </a:lnTo>
                  <a:lnTo>
                    <a:pt x="56" y="665"/>
                  </a:lnTo>
                  <a:lnTo>
                    <a:pt x="61" y="673"/>
                  </a:lnTo>
                  <a:lnTo>
                    <a:pt x="64" y="678"/>
                  </a:lnTo>
                  <a:lnTo>
                    <a:pt x="69" y="684"/>
                  </a:lnTo>
                  <a:lnTo>
                    <a:pt x="74" y="689"/>
                  </a:lnTo>
                  <a:lnTo>
                    <a:pt x="79" y="695"/>
                  </a:lnTo>
                  <a:lnTo>
                    <a:pt x="84" y="700"/>
                  </a:lnTo>
                  <a:lnTo>
                    <a:pt x="90" y="704"/>
                  </a:lnTo>
                  <a:lnTo>
                    <a:pt x="96" y="708"/>
                  </a:lnTo>
                  <a:lnTo>
                    <a:pt x="100" y="710"/>
                  </a:lnTo>
                  <a:lnTo>
                    <a:pt x="107" y="710"/>
                  </a:lnTo>
                  <a:lnTo>
                    <a:pt x="115" y="710"/>
                  </a:lnTo>
                  <a:lnTo>
                    <a:pt x="126" y="708"/>
                  </a:lnTo>
                  <a:lnTo>
                    <a:pt x="136" y="707"/>
                  </a:lnTo>
                  <a:lnTo>
                    <a:pt x="145" y="704"/>
                  </a:lnTo>
                  <a:lnTo>
                    <a:pt x="153" y="702"/>
                  </a:lnTo>
                  <a:lnTo>
                    <a:pt x="159" y="701"/>
                  </a:lnTo>
                  <a:lnTo>
                    <a:pt x="161" y="700"/>
                  </a:lnTo>
                  <a:lnTo>
                    <a:pt x="165" y="698"/>
                  </a:lnTo>
                  <a:lnTo>
                    <a:pt x="174" y="693"/>
                  </a:lnTo>
                  <a:lnTo>
                    <a:pt x="188" y="685"/>
                  </a:lnTo>
                  <a:lnTo>
                    <a:pt x="204" y="676"/>
                  </a:lnTo>
                  <a:lnTo>
                    <a:pt x="221" y="668"/>
                  </a:lnTo>
                  <a:lnTo>
                    <a:pt x="236" y="660"/>
                  </a:lnTo>
                  <a:lnTo>
                    <a:pt x="249" y="655"/>
                  </a:lnTo>
                  <a:lnTo>
                    <a:pt x="257" y="653"/>
                  </a:lnTo>
                  <a:lnTo>
                    <a:pt x="265" y="650"/>
                  </a:lnTo>
                  <a:lnTo>
                    <a:pt x="279" y="647"/>
                  </a:lnTo>
                  <a:lnTo>
                    <a:pt x="295" y="640"/>
                  </a:lnTo>
                  <a:lnTo>
                    <a:pt x="314" y="632"/>
                  </a:lnTo>
                  <a:lnTo>
                    <a:pt x="333" y="625"/>
                  </a:lnTo>
                  <a:lnTo>
                    <a:pt x="351" y="618"/>
                  </a:lnTo>
                  <a:lnTo>
                    <a:pt x="366" y="615"/>
                  </a:lnTo>
                  <a:lnTo>
                    <a:pt x="377" y="612"/>
                  </a:lnTo>
                  <a:lnTo>
                    <a:pt x="385" y="612"/>
                  </a:lnTo>
                  <a:lnTo>
                    <a:pt x="392" y="610"/>
                  </a:lnTo>
                  <a:lnTo>
                    <a:pt x="399" y="609"/>
                  </a:lnTo>
                  <a:lnTo>
                    <a:pt x="404" y="607"/>
                  </a:lnTo>
                  <a:lnTo>
                    <a:pt x="410" y="604"/>
                  </a:lnTo>
                  <a:lnTo>
                    <a:pt x="415" y="602"/>
                  </a:lnTo>
                  <a:lnTo>
                    <a:pt x="419" y="601"/>
                  </a:lnTo>
                  <a:lnTo>
                    <a:pt x="424" y="600"/>
                  </a:lnTo>
                  <a:lnTo>
                    <a:pt x="434" y="600"/>
                  </a:lnTo>
                  <a:lnTo>
                    <a:pt x="445" y="603"/>
                  </a:lnTo>
                  <a:lnTo>
                    <a:pt x="456" y="608"/>
                  </a:lnTo>
                  <a:lnTo>
                    <a:pt x="468" y="612"/>
                  </a:lnTo>
                  <a:lnTo>
                    <a:pt x="478" y="618"/>
                  </a:lnTo>
                  <a:lnTo>
                    <a:pt x="486" y="624"/>
                  </a:lnTo>
                  <a:lnTo>
                    <a:pt x="491" y="627"/>
                  </a:lnTo>
                  <a:lnTo>
                    <a:pt x="493" y="628"/>
                  </a:lnTo>
                  <a:lnTo>
                    <a:pt x="503" y="698"/>
                  </a:lnTo>
                  <a:lnTo>
                    <a:pt x="506" y="699"/>
                  </a:lnTo>
                  <a:lnTo>
                    <a:pt x="513" y="702"/>
                  </a:lnTo>
                  <a:lnTo>
                    <a:pt x="522" y="708"/>
                  </a:lnTo>
                  <a:lnTo>
                    <a:pt x="533" y="714"/>
                  </a:lnTo>
                  <a:lnTo>
                    <a:pt x="545" y="719"/>
                  </a:lnTo>
                  <a:lnTo>
                    <a:pt x="556" y="725"/>
                  </a:lnTo>
                  <a:lnTo>
                    <a:pt x="566" y="729"/>
                  </a:lnTo>
                  <a:lnTo>
                    <a:pt x="572" y="730"/>
                  </a:lnTo>
                  <a:lnTo>
                    <a:pt x="580" y="727"/>
                  </a:lnTo>
                  <a:lnTo>
                    <a:pt x="592" y="723"/>
                  </a:lnTo>
                  <a:lnTo>
                    <a:pt x="606" y="716"/>
                  </a:lnTo>
                  <a:lnTo>
                    <a:pt x="622" y="708"/>
                  </a:lnTo>
                  <a:lnTo>
                    <a:pt x="636" y="701"/>
                  </a:lnTo>
                  <a:lnTo>
                    <a:pt x="648" y="694"/>
                  </a:lnTo>
                  <a:lnTo>
                    <a:pt x="657" y="689"/>
                  </a:lnTo>
                  <a:lnTo>
                    <a:pt x="660" y="687"/>
                  </a:lnTo>
                  <a:lnTo>
                    <a:pt x="772" y="557"/>
                  </a:lnTo>
                  <a:lnTo>
                    <a:pt x="806" y="608"/>
                  </a:lnTo>
                  <a:lnTo>
                    <a:pt x="811" y="581"/>
                  </a:lnTo>
                  <a:lnTo>
                    <a:pt x="820" y="524"/>
                  </a:lnTo>
                  <a:lnTo>
                    <a:pt x="829" y="464"/>
                  </a:lnTo>
                  <a:lnTo>
                    <a:pt x="835" y="433"/>
                  </a:lnTo>
                  <a:lnTo>
                    <a:pt x="835" y="419"/>
                  </a:lnTo>
                  <a:lnTo>
                    <a:pt x="833" y="397"/>
                  </a:lnTo>
                  <a:lnTo>
                    <a:pt x="829" y="377"/>
                  </a:lnTo>
                  <a:lnTo>
                    <a:pt x="827" y="368"/>
                  </a:lnTo>
                  <a:lnTo>
                    <a:pt x="824" y="362"/>
                  </a:lnTo>
                  <a:lnTo>
                    <a:pt x="814" y="349"/>
                  </a:lnTo>
                  <a:lnTo>
                    <a:pt x="803" y="334"/>
                  </a:lnTo>
                  <a:lnTo>
                    <a:pt x="794" y="323"/>
                  </a:lnTo>
                  <a:lnTo>
                    <a:pt x="788" y="319"/>
                  </a:lnTo>
                  <a:lnTo>
                    <a:pt x="780" y="312"/>
                  </a:lnTo>
                  <a:lnTo>
                    <a:pt x="769" y="304"/>
                  </a:lnTo>
                  <a:lnTo>
                    <a:pt x="759" y="293"/>
                  </a:lnTo>
                  <a:lnTo>
                    <a:pt x="749" y="284"/>
                  </a:lnTo>
                  <a:lnTo>
                    <a:pt x="739" y="275"/>
                  </a:lnTo>
                  <a:lnTo>
                    <a:pt x="733" y="268"/>
                  </a:lnTo>
                  <a:lnTo>
                    <a:pt x="729" y="262"/>
                  </a:lnTo>
                  <a:lnTo>
                    <a:pt x="724" y="254"/>
                  </a:lnTo>
                  <a:lnTo>
                    <a:pt x="713" y="237"/>
                  </a:lnTo>
                  <a:lnTo>
                    <a:pt x="699" y="216"/>
                  </a:lnTo>
                  <a:lnTo>
                    <a:pt x="683" y="192"/>
                  </a:lnTo>
                  <a:lnTo>
                    <a:pt x="667" y="169"/>
                  </a:lnTo>
                  <a:lnTo>
                    <a:pt x="653" y="147"/>
                  </a:lnTo>
                  <a:lnTo>
                    <a:pt x="643" y="132"/>
                  </a:lnTo>
                  <a:lnTo>
                    <a:pt x="639" y="124"/>
                  </a:lnTo>
                  <a:lnTo>
                    <a:pt x="637" y="119"/>
                  </a:lnTo>
                  <a:lnTo>
                    <a:pt x="632" y="112"/>
                  </a:lnTo>
                  <a:lnTo>
                    <a:pt x="625" y="102"/>
                  </a:lnTo>
                  <a:lnTo>
                    <a:pt x="617" y="92"/>
                  </a:lnTo>
                  <a:lnTo>
                    <a:pt x="608" y="80"/>
                  </a:lnTo>
                  <a:lnTo>
                    <a:pt x="600" y="70"/>
                  </a:lnTo>
                  <a:lnTo>
                    <a:pt x="593" y="62"/>
                  </a:lnTo>
                  <a:lnTo>
                    <a:pt x="589" y="56"/>
                  </a:lnTo>
                  <a:lnTo>
                    <a:pt x="585" y="51"/>
                  </a:lnTo>
                  <a:lnTo>
                    <a:pt x="579" y="47"/>
                  </a:lnTo>
                  <a:lnTo>
                    <a:pt x="572" y="41"/>
                  </a:lnTo>
                  <a:lnTo>
                    <a:pt x="564" y="35"/>
                  </a:lnTo>
                  <a:lnTo>
                    <a:pt x="555" y="29"/>
                  </a:lnTo>
                  <a:lnTo>
                    <a:pt x="546" y="24"/>
                  </a:lnTo>
                  <a:lnTo>
                    <a:pt x="537" y="18"/>
                  </a:lnTo>
                  <a:lnTo>
                    <a:pt x="528" y="13"/>
                  </a:lnTo>
                  <a:lnTo>
                    <a:pt x="519" y="9"/>
                  </a:lnTo>
                  <a:lnTo>
                    <a:pt x="513" y="5"/>
                  </a:lnTo>
                  <a:lnTo>
                    <a:pt x="508" y="4"/>
                  </a:lnTo>
                  <a:lnTo>
                    <a:pt x="503" y="3"/>
                  </a:lnTo>
                  <a:lnTo>
                    <a:pt x="499" y="2"/>
                  </a:lnTo>
                  <a:lnTo>
                    <a:pt x="494" y="1"/>
                  </a:lnTo>
                  <a:lnTo>
                    <a:pt x="488" y="1"/>
                  </a:lnTo>
                  <a:lnTo>
                    <a:pt x="483" y="0"/>
                  </a:lnTo>
                  <a:lnTo>
                    <a:pt x="477" y="0"/>
                  </a:lnTo>
                  <a:lnTo>
                    <a:pt x="466" y="0"/>
                  </a:lnTo>
                  <a:lnTo>
                    <a:pt x="451" y="0"/>
                  </a:lnTo>
                  <a:lnTo>
                    <a:pt x="434" y="0"/>
                  </a:lnTo>
                  <a:lnTo>
                    <a:pt x="415" y="1"/>
                  </a:lnTo>
                  <a:lnTo>
                    <a:pt x="393" y="1"/>
                  </a:lnTo>
                  <a:lnTo>
                    <a:pt x="371" y="2"/>
                  </a:lnTo>
                  <a:lnTo>
                    <a:pt x="348" y="3"/>
                  </a:lnTo>
                  <a:lnTo>
                    <a:pt x="325" y="4"/>
                  </a:lnTo>
                  <a:lnTo>
                    <a:pt x="302" y="4"/>
                  </a:lnTo>
                  <a:lnTo>
                    <a:pt x="281" y="5"/>
                  </a:lnTo>
                  <a:lnTo>
                    <a:pt x="264" y="6"/>
                  </a:lnTo>
                  <a:lnTo>
                    <a:pt x="248" y="6"/>
                  </a:lnTo>
                  <a:lnTo>
                    <a:pt x="236" y="8"/>
                  </a:lnTo>
                  <a:lnTo>
                    <a:pt x="228" y="8"/>
                  </a:lnTo>
                  <a:lnTo>
                    <a:pt x="226" y="8"/>
                  </a:lnTo>
                  <a:close/>
                </a:path>
              </a:pathLst>
            </a:custGeom>
            <a:solidFill>
              <a:srgbClr val="FFF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 flipH="1">
              <a:off x="6866521" y="3043614"/>
              <a:ext cx="565216" cy="745383"/>
            </a:xfrm>
            <a:custGeom>
              <a:avLst/>
              <a:gdLst>
                <a:gd name="T0" fmla="*/ 35 w 350"/>
                <a:gd name="T1" fmla="*/ 171 h 482"/>
                <a:gd name="T2" fmla="*/ 13 w 350"/>
                <a:gd name="T3" fmla="*/ 182 h 482"/>
                <a:gd name="T4" fmla="*/ 1 w 350"/>
                <a:gd name="T5" fmla="*/ 199 h 482"/>
                <a:gd name="T6" fmla="*/ 5 w 350"/>
                <a:gd name="T7" fmla="*/ 227 h 482"/>
                <a:gd name="T8" fmla="*/ 23 w 350"/>
                <a:gd name="T9" fmla="*/ 252 h 482"/>
                <a:gd name="T10" fmla="*/ 61 w 350"/>
                <a:gd name="T11" fmla="*/ 265 h 482"/>
                <a:gd name="T12" fmla="*/ 71 w 350"/>
                <a:gd name="T13" fmla="*/ 276 h 482"/>
                <a:gd name="T14" fmla="*/ 88 w 350"/>
                <a:gd name="T15" fmla="*/ 305 h 482"/>
                <a:gd name="T16" fmla="*/ 105 w 350"/>
                <a:gd name="T17" fmla="*/ 331 h 482"/>
                <a:gd name="T18" fmla="*/ 114 w 350"/>
                <a:gd name="T19" fmla="*/ 342 h 482"/>
                <a:gd name="T20" fmla="*/ 102 w 350"/>
                <a:gd name="T21" fmla="*/ 364 h 482"/>
                <a:gd name="T22" fmla="*/ 110 w 350"/>
                <a:gd name="T23" fmla="*/ 371 h 482"/>
                <a:gd name="T24" fmla="*/ 122 w 350"/>
                <a:gd name="T25" fmla="*/ 382 h 482"/>
                <a:gd name="T26" fmla="*/ 136 w 350"/>
                <a:gd name="T27" fmla="*/ 394 h 482"/>
                <a:gd name="T28" fmla="*/ 150 w 350"/>
                <a:gd name="T29" fmla="*/ 404 h 482"/>
                <a:gd name="T30" fmla="*/ 170 w 350"/>
                <a:gd name="T31" fmla="*/ 414 h 482"/>
                <a:gd name="T32" fmla="*/ 191 w 350"/>
                <a:gd name="T33" fmla="*/ 424 h 482"/>
                <a:gd name="T34" fmla="*/ 209 w 350"/>
                <a:gd name="T35" fmla="*/ 433 h 482"/>
                <a:gd name="T36" fmla="*/ 219 w 350"/>
                <a:gd name="T37" fmla="*/ 442 h 482"/>
                <a:gd name="T38" fmla="*/ 234 w 350"/>
                <a:gd name="T39" fmla="*/ 454 h 482"/>
                <a:gd name="T40" fmla="*/ 251 w 350"/>
                <a:gd name="T41" fmla="*/ 467 h 482"/>
                <a:gd name="T42" fmla="*/ 263 w 350"/>
                <a:gd name="T43" fmla="*/ 479 h 482"/>
                <a:gd name="T44" fmla="*/ 271 w 350"/>
                <a:gd name="T45" fmla="*/ 481 h 482"/>
                <a:gd name="T46" fmla="*/ 293 w 350"/>
                <a:gd name="T47" fmla="*/ 456 h 482"/>
                <a:gd name="T48" fmla="*/ 312 w 350"/>
                <a:gd name="T49" fmla="*/ 407 h 482"/>
                <a:gd name="T50" fmla="*/ 304 w 350"/>
                <a:gd name="T51" fmla="*/ 318 h 482"/>
                <a:gd name="T52" fmla="*/ 309 w 350"/>
                <a:gd name="T53" fmla="*/ 311 h 482"/>
                <a:gd name="T54" fmla="*/ 320 w 350"/>
                <a:gd name="T55" fmla="*/ 296 h 482"/>
                <a:gd name="T56" fmla="*/ 332 w 350"/>
                <a:gd name="T57" fmla="*/ 278 h 482"/>
                <a:gd name="T58" fmla="*/ 339 w 350"/>
                <a:gd name="T59" fmla="*/ 267 h 482"/>
                <a:gd name="T60" fmla="*/ 347 w 350"/>
                <a:gd name="T61" fmla="*/ 243 h 482"/>
                <a:gd name="T62" fmla="*/ 350 w 350"/>
                <a:gd name="T63" fmla="*/ 217 h 482"/>
                <a:gd name="T64" fmla="*/ 342 w 350"/>
                <a:gd name="T65" fmla="*/ 174 h 482"/>
                <a:gd name="T66" fmla="*/ 334 w 350"/>
                <a:gd name="T67" fmla="*/ 132 h 482"/>
                <a:gd name="T68" fmla="*/ 329 w 350"/>
                <a:gd name="T69" fmla="*/ 116 h 482"/>
                <a:gd name="T70" fmla="*/ 315 w 350"/>
                <a:gd name="T71" fmla="*/ 90 h 482"/>
                <a:gd name="T72" fmla="*/ 300 w 350"/>
                <a:gd name="T73" fmla="*/ 64 h 482"/>
                <a:gd name="T74" fmla="*/ 294 w 350"/>
                <a:gd name="T75" fmla="*/ 53 h 482"/>
                <a:gd name="T76" fmla="*/ 223 w 350"/>
                <a:gd name="T77" fmla="*/ 8 h 482"/>
                <a:gd name="T78" fmla="*/ 206 w 350"/>
                <a:gd name="T79" fmla="*/ 6 h 482"/>
                <a:gd name="T80" fmla="*/ 183 w 350"/>
                <a:gd name="T81" fmla="*/ 3 h 482"/>
                <a:gd name="T82" fmla="*/ 159 w 350"/>
                <a:gd name="T83" fmla="*/ 1 h 482"/>
                <a:gd name="T84" fmla="*/ 137 w 350"/>
                <a:gd name="T85" fmla="*/ 0 h 482"/>
                <a:gd name="T86" fmla="*/ 105 w 350"/>
                <a:gd name="T87" fmla="*/ 9 h 482"/>
                <a:gd name="T88" fmla="*/ 72 w 350"/>
                <a:gd name="T89" fmla="*/ 23 h 482"/>
                <a:gd name="T90" fmla="*/ 49 w 350"/>
                <a:gd name="T91" fmla="*/ 33 h 482"/>
                <a:gd name="T92" fmla="*/ 42 w 350"/>
                <a:gd name="T93" fmla="*/ 40 h 482"/>
                <a:gd name="T94" fmla="*/ 24 w 350"/>
                <a:gd name="T95" fmla="*/ 67 h 482"/>
                <a:gd name="T96" fmla="*/ 24 w 350"/>
                <a:gd name="T97" fmla="*/ 90 h 482"/>
                <a:gd name="T98" fmla="*/ 37 w 350"/>
                <a:gd name="T99" fmla="*/ 133 h 482"/>
                <a:gd name="T100" fmla="*/ 61 w 350"/>
                <a:gd name="T101" fmla="*/ 17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0" h="482">
                  <a:moveTo>
                    <a:pt x="61" y="177"/>
                  </a:moveTo>
                  <a:lnTo>
                    <a:pt x="35" y="171"/>
                  </a:lnTo>
                  <a:lnTo>
                    <a:pt x="15" y="179"/>
                  </a:lnTo>
                  <a:lnTo>
                    <a:pt x="13" y="182"/>
                  </a:lnTo>
                  <a:lnTo>
                    <a:pt x="6" y="189"/>
                  </a:lnTo>
                  <a:lnTo>
                    <a:pt x="1" y="199"/>
                  </a:lnTo>
                  <a:lnTo>
                    <a:pt x="0" y="212"/>
                  </a:lnTo>
                  <a:lnTo>
                    <a:pt x="5" y="227"/>
                  </a:lnTo>
                  <a:lnTo>
                    <a:pt x="14" y="240"/>
                  </a:lnTo>
                  <a:lnTo>
                    <a:pt x="23" y="252"/>
                  </a:lnTo>
                  <a:lnTo>
                    <a:pt x="27" y="257"/>
                  </a:lnTo>
                  <a:lnTo>
                    <a:pt x="61" y="265"/>
                  </a:lnTo>
                  <a:lnTo>
                    <a:pt x="64" y="268"/>
                  </a:lnTo>
                  <a:lnTo>
                    <a:pt x="71" y="276"/>
                  </a:lnTo>
                  <a:lnTo>
                    <a:pt x="79" y="290"/>
                  </a:lnTo>
                  <a:lnTo>
                    <a:pt x="88" y="305"/>
                  </a:lnTo>
                  <a:lnTo>
                    <a:pt x="96" y="320"/>
                  </a:lnTo>
                  <a:lnTo>
                    <a:pt x="105" y="331"/>
                  </a:lnTo>
                  <a:lnTo>
                    <a:pt x="112" y="340"/>
                  </a:lnTo>
                  <a:lnTo>
                    <a:pt x="114" y="342"/>
                  </a:lnTo>
                  <a:lnTo>
                    <a:pt x="100" y="363"/>
                  </a:lnTo>
                  <a:lnTo>
                    <a:pt x="102" y="364"/>
                  </a:lnTo>
                  <a:lnTo>
                    <a:pt x="105" y="366"/>
                  </a:lnTo>
                  <a:lnTo>
                    <a:pt x="110" y="371"/>
                  </a:lnTo>
                  <a:lnTo>
                    <a:pt x="115" y="376"/>
                  </a:lnTo>
                  <a:lnTo>
                    <a:pt x="122" y="382"/>
                  </a:lnTo>
                  <a:lnTo>
                    <a:pt x="129" y="388"/>
                  </a:lnTo>
                  <a:lnTo>
                    <a:pt x="136" y="394"/>
                  </a:lnTo>
                  <a:lnTo>
                    <a:pt x="143" y="399"/>
                  </a:lnTo>
                  <a:lnTo>
                    <a:pt x="150" y="404"/>
                  </a:lnTo>
                  <a:lnTo>
                    <a:pt x="159" y="410"/>
                  </a:lnTo>
                  <a:lnTo>
                    <a:pt x="170" y="414"/>
                  </a:lnTo>
                  <a:lnTo>
                    <a:pt x="181" y="419"/>
                  </a:lnTo>
                  <a:lnTo>
                    <a:pt x="191" y="424"/>
                  </a:lnTo>
                  <a:lnTo>
                    <a:pt x="201" y="428"/>
                  </a:lnTo>
                  <a:lnTo>
                    <a:pt x="209" y="433"/>
                  </a:lnTo>
                  <a:lnTo>
                    <a:pt x="214" y="437"/>
                  </a:lnTo>
                  <a:lnTo>
                    <a:pt x="219" y="442"/>
                  </a:lnTo>
                  <a:lnTo>
                    <a:pt x="226" y="448"/>
                  </a:lnTo>
                  <a:lnTo>
                    <a:pt x="234" y="454"/>
                  </a:lnTo>
                  <a:lnTo>
                    <a:pt x="243" y="460"/>
                  </a:lnTo>
                  <a:lnTo>
                    <a:pt x="251" y="467"/>
                  </a:lnTo>
                  <a:lnTo>
                    <a:pt x="258" y="473"/>
                  </a:lnTo>
                  <a:lnTo>
                    <a:pt x="263" y="479"/>
                  </a:lnTo>
                  <a:lnTo>
                    <a:pt x="265" y="482"/>
                  </a:lnTo>
                  <a:lnTo>
                    <a:pt x="271" y="481"/>
                  </a:lnTo>
                  <a:lnTo>
                    <a:pt x="282" y="470"/>
                  </a:lnTo>
                  <a:lnTo>
                    <a:pt x="293" y="456"/>
                  </a:lnTo>
                  <a:lnTo>
                    <a:pt x="297" y="450"/>
                  </a:lnTo>
                  <a:lnTo>
                    <a:pt x="312" y="407"/>
                  </a:lnTo>
                  <a:lnTo>
                    <a:pt x="312" y="350"/>
                  </a:lnTo>
                  <a:lnTo>
                    <a:pt x="304" y="318"/>
                  </a:lnTo>
                  <a:lnTo>
                    <a:pt x="305" y="315"/>
                  </a:lnTo>
                  <a:lnTo>
                    <a:pt x="309" y="311"/>
                  </a:lnTo>
                  <a:lnTo>
                    <a:pt x="314" y="304"/>
                  </a:lnTo>
                  <a:lnTo>
                    <a:pt x="320" y="296"/>
                  </a:lnTo>
                  <a:lnTo>
                    <a:pt x="326" y="287"/>
                  </a:lnTo>
                  <a:lnTo>
                    <a:pt x="332" y="278"/>
                  </a:lnTo>
                  <a:lnTo>
                    <a:pt x="337" y="272"/>
                  </a:lnTo>
                  <a:lnTo>
                    <a:pt x="339" y="267"/>
                  </a:lnTo>
                  <a:lnTo>
                    <a:pt x="343" y="258"/>
                  </a:lnTo>
                  <a:lnTo>
                    <a:pt x="347" y="243"/>
                  </a:lnTo>
                  <a:lnTo>
                    <a:pt x="349" y="229"/>
                  </a:lnTo>
                  <a:lnTo>
                    <a:pt x="350" y="217"/>
                  </a:lnTo>
                  <a:lnTo>
                    <a:pt x="348" y="200"/>
                  </a:lnTo>
                  <a:lnTo>
                    <a:pt x="342" y="174"/>
                  </a:lnTo>
                  <a:lnTo>
                    <a:pt x="337" y="147"/>
                  </a:lnTo>
                  <a:lnTo>
                    <a:pt x="334" y="132"/>
                  </a:lnTo>
                  <a:lnTo>
                    <a:pt x="332" y="126"/>
                  </a:lnTo>
                  <a:lnTo>
                    <a:pt x="329" y="116"/>
                  </a:lnTo>
                  <a:lnTo>
                    <a:pt x="322" y="103"/>
                  </a:lnTo>
                  <a:lnTo>
                    <a:pt x="315" y="90"/>
                  </a:lnTo>
                  <a:lnTo>
                    <a:pt x="307" y="76"/>
                  </a:lnTo>
                  <a:lnTo>
                    <a:pt x="300" y="64"/>
                  </a:lnTo>
                  <a:lnTo>
                    <a:pt x="296" y="56"/>
                  </a:lnTo>
                  <a:lnTo>
                    <a:pt x="294" y="53"/>
                  </a:lnTo>
                  <a:lnTo>
                    <a:pt x="225" y="8"/>
                  </a:lnTo>
                  <a:lnTo>
                    <a:pt x="223" y="8"/>
                  </a:lnTo>
                  <a:lnTo>
                    <a:pt x="217" y="7"/>
                  </a:lnTo>
                  <a:lnTo>
                    <a:pt x="206" y="6"/>
                  </a:lnTo>
                  <a:lnTo>
                    <a:pt x="196" y="4"/>
                  </a:lnTo>
                  <a:lnTo>
                    <a:pt x="183" y="3"/>
                  </a:lnTo>
                  <a:lnTo>
                    <a:pt x="171" y="2"/>
                  </a:lnTo>
                  <a:lnTo>
                    <a:pt x="159" y="1"/>
                  </a:lnTo>
                  <a:lnTo>
                    <a:pt x="149" y="0"/>
                  </a:lnTo>
                  <a:lnTo>
                    <a:pt x="137" y="0"/>
                  </a:lnTo>
                  <a:lnTo>
                    <a:pt x="122" y="3"/>
                  </a:lnTo>
                  <a:lnTo>
                    <a:pt x="105" y="9"/>
                  </a:lnTo>
                  <a:lnTo>
                    <a:pt x="88" y="16"/>
                  </a:lnTo>
                  <a:lnTo>
                    <a:pt x="72" y="23"/>
                  </a:lnTo>
                  <a:lnTo>
                    <a:pt x="58" y="29"/>
                  </a:lnTo>
                  <a:lnTo>
                    <a:pt x="49" y="33"/>
                  </a:lnTo>
                  <a:lnTo>
                    <a:pt x="45" y="34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24" y="67"/>
                  </a:lnTo>
                  <a:lnTo>
                    <a:pt x="21" y="76"/>
                  </a:lnTo>
                  <a:lnTo>
                    <a:pt x="24" y="90"/>
                  </a:lnTo>
                  <a:lnTo>
                    <a:pt x="30" y="113"/>
                  </a:lnTo>
                  <a:lnTo>
                    <a:pt x="37" y="133"/>
                  </a:lnTo>
                  <a:lnTo>
                    <a:pt x="39" y="143"/>
                  </a:lnTo>
                  <a:lnTo>
                    <a:pt x="61" y="177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 flipH="1">
              <a:off x="7334844" y="4691465"/>
              <a:ext cx="96894" cy="175566"/>
            </a:xfrm>
            <a:custGeom>
              <a:avLst/>
              <a:gdLst>
                <a:gd name="T0" fmla="*/ 0 w 61"/>
                <a:gd name="T1" fmla="*/ 16 h 114"/>
                <a:gd name="T2" fmla="*/ 3 w 61"/>
                <a:gd name="T3" fmla="*/ 114 h 114"/>
                <a:gd name="T4" fmla="*/ 5 w 61"/>
                <a:gd name="T5" fmla="*/ 114 h 114"/>
                <a:gd name="T6" fmla="*/ 11 w 61"/>
                <a:gd name="T7" fmla="*/ 112 h 114"/>
                <a:gd name="T8" fmla="*/ 19 w 61"/>
                <a:gd name="T9" fmla="*/ 111 h 114"/>
                <a:gd name="T10" fmla="*/ 29 w 61"/>
                <a:gd name="T11" fmla="*/ 110 h 114"/>
                <a:gd name="T12" fmla="*/ 39 w 61"/>
                <a:gd name="T13" fmla="*/ 110 h 114"/>
                <a:gd name="T14" fmla="*/ 49 w 61"/>
                <a:gd name="T15" fmla="*/ 109 h 114"/>
                <a:gd name="T16" fmla="*/ 57 w 61"/>
                <a:gd name="T17" fmla="*/ 108 h 114"/>
                <a:gd name="T18" fmla="*/ 61 w 61"/>
                <a:gd name="T19" fmla="*/ 108 h 114"/>
                <a:gd name="T20" fmla="*/ 60 w 61"/>
                <a:gd name="T21" fmla="*/ 91 h 114"/>
                <a:gd name="T22" fmla="*/ 52 w 61"/>
                <a:gd name="T23" fmla="*/ 54 h 114"/>
                <a:gd name="T24" fmla="*/ 42 w 61"/>
                <a:gd name="T25" fmla="*/ 17 h 114"/>
                <a:gd name="T26" fmla="*/ 37 w 61"/>
                <a:gd name="T27" fmla="*/ 0 h 114"/>
                <a:gd name="T28" fmla="*/ 0 w 61"/>
                <a:gd name="T29" fmla="*/ 1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14">
                  <a:moveTo>
                    <a:pt x="0" y="16"/>
                  </a:moveTo>
                  <a:lnTo>
                    <a:pt x="3" y="114"/>
                  </a:lnTo>
                  <a:lnTo>
                    <a:pt x="5" y="114"/>
                  </a:lnTo>
                  <a:lnTo>
                    <a:pt x="11" y="112"/>
                  </a:lnTo>
                  <a:lnTo>
                    <a:pt x="19" y="111"/>
                  </a:lnTo>
                  <a:lnTo>
                    <a:pt x="29" y="110"/>
                  </a:lnTo>
                  <a:lnTo>
                    <a:pt x="39" y="110"/>
                  </a:lnTo>
                  <a:lnTo>
                    <a:pt x="49" y="109"/>
                  </a:lnTo>
                  <a:lnTo>
                    <a:pt x="57" y="108"/>
                  </a:lnTo>
                  <a:lnTo>
                    <a:pt x="61" y="108"/>
                  </a:lnTo>
                  <a:lnTo>
                    <a:pt x="60" y="91"/>
                  </a:lnTo>
                  <a:lnTo>
                    <a:pt x="52" y="54"/>
                  </a:lnTo>
                  <a:lnTo>
                    <a:pt x="42" y="17"/>
                  </a:lnTo>
                  <a:lnTo>
                    <a:pt x="3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 flipH="1">
              <a:off x="7144284" y="4617542"/>
              <a:ext cx="171181" cy="212528"/>
            </a:xfrm>
            <a:custGeom>
              <a:avLst/>
              <a:gdLst>
                <a:gd name="T0" fmla="*/ 0 w 106"/>
                <a:gd name="T1" fmla="*/ 41 h 138"/>
                <a:gd name="T2" fmla="*/ 29 w 106"/>
                <a:gd name="T3" fmla="*/ 138 h 138"/>
                <a:gd name="T4" fmla="*/ 106 w 106"/>
                <a:gd name="T5" fmla="*/ 94 h 138"/>
                <a:gd name="T6" fmla="*/ 101 w 106"/>
                <a:gd name="T7" fmla="*/ 0 h 138"/>
                <a:gd name="T8" fmla="*/ 0 w 106"/>
                <a:gd name="T9" fmla="*/ 4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38">
                  <a:moveTo>
                    <a:pt x="0" y="41"/>
                  </a:moveTo>
                  <a:lnTo>
                    <a:pt x="29" y="138"/>
                  </a:lnTo>
                  <a:lnTo>
                    <a:pt x="106" y="94"/>
                  </a:lnTo>
                  <a:lnTo>
                    <a:pt x="10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 flipH="1">
              <a:off x="7286398" y="4768468"/>
              <a:ext cx="142111" cy="261809"/>
            </a:xfrm>
            <a:custGeom>
              <a:avLst/>
              <a:gdLst>
                <a:gd name="T0" fmla="*/ 4 w 87"/>
                <a:gd name="T1" fmla="*/ 72 h 170"/>
                <a:gd name="T2" fmla="*/ 6 w 87"/>
                <a:gd name="T3" fmla="*/ 77 h 170"/>
                <a:gd name="T4" fmla="*/ 11 w 87"/>
                <a:gd name="T5" fmla="*/ 92 h 170"/>
                <a:gd name="T6" fmla="*/ 18 w 87"/>
                <a:gd name="T7" fmla="*/ 111 h 170"/>
                <a:gd name="T8" fmla="*/ 26 w 87"/>
                <a:gd name="T9" fmla="*/ 125 h 170"/>
                <a:gd name="T10" fmla="*/ 32 w 87"/>
                <a:gd name="T11" fmla="*/ 130 h 170"/>
                <a:gd name="T12" fmla="*/ 40 w 87"/>
                <a:gd name="T13" fmla="*/ 137 h 170"/>
                <a:gd name="T14" fmla="*/ 50 w 87"/>
                <a:gd name="T15" fmla="*/ 144 h 170"/>
                <a:gd name="T16" fmla="*/ 61 w 87"/>
                <a:gd name="T17" fmla="*/ 152 h 170"/>
                <a:gd name="T18" fmla="*/ 71 w 87"/>
                <a:gd name="T19" fmla="*/ 159 h 170"/>
                <a:gd name="T20" fmla="*/ 79 w 87"/>
                <a:gd name="T21" fmla="*/ 164 h 170"/>
                <a:gd name="T22" fmla="*/ 85 w 87"/>
                <a:gd name="T23" fmla="*/ 168 h 170"/>
                <a:gd name="T24" fmla="*/ 87 w 87"/>
                <a:gd name="T25" fmla="*/ 170 h 170"/>
                <a:gd name="T26" fmla="*/ 53 w 87"/>
                <a:gd name="T27" fmla="*/ 0 h 170"/>
                <a:gd name="T28" fmla="*/ 0 w 87"/>
                <a:gd name="T29" fmla="*/ 0 h 170"/>
                <a:gd name="T30" fmla="*/ 4 w 87"/>
                <a:gd name="T31" fmla="*/ 7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70">
                  <a:moveTo>
                    <a:pt x="4" y="72"/>
                  </a:moveTo>
                  <a:lnTo>
                    <a:pt x="6" y="77"/>
                  </a:lnTo>
                  <a:lnTo>
                    <a:pt x="11" y="92"/>
                  </a:lnTo>
                  <a:lnTo>
                    <a:pt x="18" y="111"/>
                  </a:lnTo>
                  <a:lnTo>
                    <a:pt x="26" y="125"/>
                  </a:lnTo>
                  <a:lnTo>
                    <a:pt x="32" y="130"/>
                  </a:lnTo>
                  <a:lnTo>
                    <a:pt x="40" y="137"/>
                  </a:lnTo>
                  <a:lnTo>
                    <a:pt x="50" y="144"/>
                  </a:lnTo>
                  <a:lnTo>
                    <a:pt x="61" y="152"/>
                  </a:lnTo>
                  <a:lnTo>
                    <a:pt x="71" y="159"/>
                  </a:lnTo>
                  <a:lnTo>
                    <a:pt x="79" y="164"/>
                  </a:lnTo>
                  <a:lnTo>
                    <a:pt x="85" y="168"/>
                  </a:lnTo>
                  <a:lnTo>
                    <a:pt x="87" y="170"/>
                  </a:lnTo>
                  <a:lnTo>
                    <a:pt x="53" y="0"/>
                  </a:lnTo>
                  <a:lnTo>
                    <a:pt x="0" y="0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 flipH="1">
              <a:off x="7111988" y="4731507"/>
              <a:ext cx="174409" cy="341892"/>
            </a:xfrm>
            <a:custGeom>
              <a:avLst/>
              <a:gdLst>
                <a:gd name="T0" fmla="*/ 43 w 108"/>
                <a:gd name="T1" fmla="*/ 196 h 222"/>
                <a:gd name="T2" fmla="*/ 108 w 108"/>
                <a:gd name="T3" fmla="*/ 222 h 222"/>
                <a:gd name="T4" fmla="*/ 88 w 108"/>
                <a:gd name="T5" fmla="*/ 0 h 222"/>
                <a:gd name="T6" fmla="*/ 0 w 108"/>
                <a:gd name="T7" fmla="*/ 19 h 222"/>
                <a:gd name="T8" fmla="*/ 43 w 108"/>
                <a:gd name="T9" fmla="*/ 19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22">
                  <a:moveTo>
                    <a:pt x="43" y="196"/>
                  </a:moveTo>
                  <a:lnTo>
                    <a:pt x="108" y="222"/>
                  </a:lnTo>
                  <a:lnTo>
                    <a:pt x="88" y="0"/>
                  </a:lnTo>
                  <a:lnTo>
                    <a:pt x="0" y="19"/>
                  </a:lnTo>
                  <a:lnTo>
                    <a:pt x="43" y="196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 flipH="1">
              <a:off x="5522924" y="4546701"/>
              <a:ext cx="1495399" cy="1386044"/>
            </a:xfrm>
            <a:custGeom>
              <a:avLst/>
              <a:gdLst>
                <a:gd name="T0" fmla="*/ 358 w 926"/>
                <a:gd name="T1" fmla="*/ 72 h 900"/>
                <a:gd name="T2" fmla="*/ 493 w 926"/>
                <a:gd name="T3" fmla="*/ 61 h 900"/>
                <a:gd name="T4" fmla="*/ 508 w 926"/>
                <a:gd name="T5" fmla="*/ 63 h 900"/>
                <a:gd name="T6" fmla="*/ 533 w 926"/>
                <a:gd name="T7" fmla="*/ 65 h 900"/>
                <a:gd name="T8" fmla="*/ 566 w 926"/>
                <a:gd name="T9" fmla="*/ 68 h 900"/>
                <a:gd name="T10" fmla="*/ 600 w 926"/>
                <a:gd name="T11" fmla="*/ 72 h 900"/>
                <a:gd name="T12" fmla="*/ 634 w 926"/>
                <a:gd name="T13" fmla="*/ 74 h 900"/>
                <a:gd name="T14" fmla="*/ 660 w 926"/>
                <a:gd name="T15" fmla="*/ 77 h 900"/>
                <a:gd name="T16" fmla="*/ 679 w 926"/>
                <a:gd name="T17" fmla="*/ 79 h 900"/>
                <a:gd name="T18" fmla="*/ 691 w 926"/>
                <a:gd name="T19" fmla="*/ 83 h 900"/>
                <a:gd name="T20" fmla="*/ 734 w 926"/>
                <a:gd name="T21" fmla="*/ 98 h 900"/>
                <a:gd name="T22" fmla="*/ 788 w 926"/>
                <a:gd name="T23" fmla="*/ 117 h 900"/>
                <a:gd name="T24" fmla="*/ 827 w 926"/>
                <a:gd name="T25" fmla="*/ 130 h 900"/>
                <a:gd name="T26" fmla="*/ 908 w 926"/>
                <a:gd name="T27" fmla="*/ 175 h 900"/>
                <a:gd name="T28" fmla="*/ 917 w 926"/>
                <a:gd name="T29" fmla="*/ 198 h 900"/>
                <a:gd name="T30" fmla="*/ 926 w 926"/>
                <a:gd name="T31" fmla="*/ 232 h 900"/>
                <a:gd name="T32" fmla="*/ 904 w 926"/>
                <a:gd name="T33" fmla="*/ 327 h 900"/>
                <a:gd name="T34" fmla="*/ 856 w 926"/>
                <a:gd name="T35" fmla="*/ 526 h 900"/>
                <a:gd name="T36" fmla="*/ 808 w 926"/>
                <a:gd name="T37" fmla="*/ 721 h 900"/>
                <a:gd name="T38" fmla="*/ 786 w 926"/>
                <a:gd name="T39" fmla="*/ 810 h 900"/>
                <a:gd name="T40" fmla="*/ 725 w 926"/>
                <a:gd name="T41" fmla="*/ 832 h 900"/>
                <a:gd name="T42" fmla="*/ 706 w 926"/>
                <a:gd name="T43" fmla="*/ 827 h 900"/>
                <a:gd name="T44" fmla="*/ 680 w 926"/>
                <a:gd name="T45" fmla="*/ 820 h 900"/>
                <a:gd name="T46" fmla="*/ 652 w 926"/>
                <a:gd name="T47" fmla="*/ 811 h 900"/>
                <a:gd name="T48" fmla="*/ 631 w 926"/>
                <a:gd name="T49" fmla="*/ 802 h 900"/>
                <a:gd name="T50" fmla="*/ 600 w 926"/>
                <a:gd name="T51" fmla="*/ 790 h 900"/>
                <a:gd name="T52" fmla="*/ 569 w 926"/>
                <a:gd name="T53" fmla="*/ 779 h 900"/>
                <a:gd name="T54" fmla="*/ 547 w 926"/>
                <a:gd name="T55" fmla="*/ 771 h 900"/>
                <a:gd name="T56" fmla="*/ 613 w 926"/>
                <a:gd name="T57" fmla="*/ 497 h 900"/>
                <a:gd name="T58" fmla="*/ 552 w 926"/>
                <a:gd name="T59" fmla="*/ 342 h 900"/>
                <a:gd name="T60" fmla="*/ 464 w 926"/>
                <a:gd name="T61" fmla="*/ 833 h 900"/>
                <a:gd name="T62" fmla="*/ 339 w 926"/>
                <a:gd name="T63" fmla="*/ 899 h 900"/>
                <a:gd name="T64" fmla="*/ 317 w 926"/>
                <a:gd name="T65" fmla="*/ 888 h 900"/>
                <a:gd name="T66" fmla="*/ 286 w 926"/>
                <a:gd name="T67" fmla="*/ 873 h 900"/>
                <a:gd name="T68" fmla="*/ 259 w 926"/>
                <a:gd name="T69" fmla="*/ 862 h 900"/>
                <a:gd name="T70" fmla="*/ 247 w 926"/>
                <a:gd name="T71" fmla="*/ 857 h 900"/>
                <a:gd name="T72" fmla="*/ 227 w 926"/>
                <a:gd name="T73" fmla="*/ 847 h 900"/>
                <a:gd name="T74" fmla="*/ 204 w 926"/>
                <a:gd name="T75" fmla="*/ 834 h 900"/>
                <a:gd name="T76" fmla="*/ 188 w 926"/>
                <a:gd name="T77" fmla="*/ 824 h 900"/>
                <a:gd name="T78" fmla="*/ 265 w 926"/>
                <a:gd name="T79" fmla="*/ 509 h 900"/>
                <a:gd name="T80" fmla="*/ 226 w 926"/>
                <a:gd name="T81" fmla="*/ 377 h 900"/>
                <a:gd name="T82" fmla="*/ 206 w 926"/>
                <a:gd name="T83" fmla="*/ 376 h 900"/>
                <a:gd name="T84" fmla="*/ 164 w 926"/>
                <a:gd name="T85" fmla="*/ 374 h 900"/>
                <a:gd name="T86" fmla="*/ 119 w 926"/>
                <a:gd name="T87" fmla="*/ 371 h 900"/>
                <a:gd name="T88" fmla="*/ 93 w 926"/>
                <a:gd name="T89" fmla="*/ 367 h 900"/>
                <a:gd name="T90" fmla="*/ 75 w 926"/>
                <a:gd name="T91" fmla="*/ 362 h 900"/>
                <a:gd name="T92" fmla="*/ 45 w 926"/>
                <a:gd name="T93" fmla="*/ 356 h 900"/>
                <a:gd name="T94" fmla="*/ 17 w 926"/>
                <a:gd name="T95" fmla="*/ 352 h 900"/>
                <a:gd name="T96" fmla="*/ 6 w 926"/>
                <a:gd name="T97" fmla="*/ 350 h 900"/>
                <a:gd name="T98" fmla="*/ 2 w 926"/>
                <a:gd name="T99" fmla="*/ 97 h 900"/>
                <a:gd name="T100" fmla="*/ 16 w 926"/>
                <a:gd name="T101" fmla="*/ 88 h 900"/>
                <a:gd name="T102" fmla="*/ 35 w 926"/>
                <a:gd name="T103" fmla="*/ 76 h 900"/>
                <a:gd name="T104" fmla="*/ 53 w 926"/>
                <a:gd name="T105" fmla="*/ 66 h 900"/>
                <a:gd name="T106" fmla="*/ 63 w 926"/>
                <a:gd name="T107" fmla="*/ 61 h 900"/>
                <a:gd name="T108" fmla="*/ 76 w 926"/>
                <a:gd name="T109" fmla="*/ 50 h 900"/>
                <a:gd name="T110" fmla="*/ 89 w 926"/>
                <a:gd name="T111" fmla="*/ 35 h 900"/>
                <a:gd name="T112" fmla="*/ 97 w 926"/>
                <a:gd name="T113" fmla="*/ 23 h 900"/>
                <a:gd name="T114" fmla="*/ 128 w 926"/>
                <a:gd name="T11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6" h="900">
                  <a:moveTo>
                    <a:pt x="202" y="16"/>
                  </a:moveTo>
                  <a:lnTo>
                    <a:pt x="358" y="72"/>
                  </a:lnTo>
                  <a:lnTo>
                    <a:pt x="491" y="61"/>
                  </a:lnTo>
                  <a:lnTo>
                    <a:pt x="493" y="61"/>
                  </a:lnTo>
                  <a:lnTo>
                    <a:pt x="499" y="63"/>
                  </a:lnTo>
                  <a:lnTo>
                    <a:pt x="508" y="63"/>
                  </a:lnTo>
                  <a:lnTo>
                    <a:pt x="520" y="64"/>
                  </a:lnTo>
                  <a:lnTo>
                    <a:pt x="533" y="65"/>
                  </a:lnTo>
                  <a:lnTo>
                    <a:pt x="548" y="67"/>
                  </a:lnTo>
                  <a:lnTo>
                    <a:pt x="566" y="68"/>
                  </a:lnTo>
                  <a:lnTo>
                    <a:pt x="583" y="69"/>
                  </a:lnTo>
                  <a:lnTo>
                    <a:pt x="600" y="72"/>
                  </a:lnTo>
                  <a:lnTo>
                    <a:pt x="617" y="73"/>
                  </a:lnTo>
                  <a:lnTo>
                    <a:pt x="634" y="74"/>
                  </a:lnTo>
                  <a:lnTo>
                    <a:pt x="647" y="76"/>
                  </a:lnTo>
                  <a:lnTo>
                    <a:pt x="660" y="77"/>
                  </a:lnTo>
                  <a:lnTo>
                    <a:pt x="670" y="79"/>
                  </a:lnTo>
                  <a:lnTo>
                    <a:pt x="679" y="79"/>
                  </a:lnTo>
                  <a:lnTo>
                    <a:pt x="682" y="80"/>
                  </a:lnTo>
                  <a:lnTo>
                    <a:pt x="691" y="83"/>
                  </a:lnTo>
                  <a:lnTo>
                    <a:pt x="710" y="89"/>
                  </a:lnTo>
                  <a:lnTo>
                    <a:pt x="734" y="98"/>
                  </a:lnTo>
                  <a:lnTo>
                    <a:pt x="761" y="107"/>
                  </a:lnTo>
                  <a:lnTo>
                    <a:pt x="788" y="117"/>
                  </a:lnTo>
                  <a:lnTo>
                    <a:pt x="811" y="125"/>
                  </a:lnTo>
                  <a:lnTo>
                    <a:pt x="827" y="130"/>
                  </a:lnTo>
                  <a:lnTo>
                    <a:pt x="833" y="133"/>
                  </a:lnTo>
                  <a:lnTo>
                    <a:pt x="908" y="175"/>
                  </a:lnTo>
                  <a:lnTo>
                    <a:pt x="911" y="182"/>
                  </a:lnTo>
                  <a:lnTo>
                    <a:pt x="917" y="198"/>
                  </a:lnTo>
                  <a:lnTo>
                    <a:pt x="924" y="217"/>
                  </a:lnTo>
                  <a:lnTo>
                    <a:pt x="926" y="232"/>
                  </a:lnTo>
                  <a:lnTo>
                    <a:pt x="920" y="261"/>
                  </a:lnTo>
                  <a:lnTo>
                    <a:pt x="904" y="327"/>
                  </a:lnTo>
                  <a:lnTo>
                    <a:pt x="881" y="421"/>
                  </a:lnTo>
                  <a:lnTo>
                    <a:pt x="856" y="526"/>
                  </a:lnTo>
                  <a:lnTo>
                    <a:pt x="831" y="630"/>
                  </a:lnTo>
                  <a:lnTo>
                    <a:pt x="808" y="721"/>
                  </a:lnTo>
                  <a:lnTo>
                    <a:pt x="791" y="786"/>
                  </a:lnTo>
                  <a:lnTo>
                    <a:pt x="786" y="810"/>
                  </a:lnTo>
                  <a:lnTo>
                    <a:pt x="727" y="833"/>
                  </a:lnTo>
                  <a:lnTo>
                    <a:pt x="725" y="832"/>
                  </a:lnTo>
                  <a:lnTo>
                    <a:pt x="717" y="831"/>
                  </a:lnTo>
                  <a:lnTo>
                    <a:pt x="706" y="827"/>
                  </a:lnTo>
                  <a:lnTo>
                    <a:pt x="694" y="824"/>
                  </a:lnTo>
                  <a:lnTo>
                    <a:pt x="680" y="820"/>
                  </a:lnTo>
                  <a:lnTo>
                    <a:pt x="665" y="816"/>
                  </a:lnTo>
                  <a:lnTo>
                    <a:pt x="652" y="811"/>
                  </a:lnTo>
                  <a:lnTo>
                    <a:pt x="642" y="807"/>
                  </a:lnTo>
                  <a:lnTo>
                    <a:pt x="631" y="802"/>
                  </a:lnTo>
                  <a:lnTo>
                    <a:pt x="616" y="796"/>
                  </a:lnTo>
                  <a:lnTo>
                    <a:pt x="600" y="790"/>
                  </a:lnTo>
                  <a:lnTo>
                    <a:pt x="584" y="785"/>
                  </a:lnTo>
                  <a:lnTo>
                    <a:pt x="569" y="779"/>
                  </a:lnTo>
                  <a:lnTo>
                    <a:pt x="555" y="774"/>
                  </a:lnTo>
                  <a:lnTo>
                    <a:pt x="547" y="771"/>
                  </a:lnTo>
                  <a:lnTo>
                    <a:pt x="544" y="770"/>
                  </a:lnTo>
                  <a:lnTo>
                    <a:pt x="613" y="497"/>
                  </a:lnTo>
                  <a:lnTo>
                    <a:pt x="674" y="346"/>
                  </a:lnTo>
                  <a:lnTo>
                    <a:pt x="552" y="342"/>
                  </a:lnTo>
                  <a:lnTo>
                    <a:pt x="505" y="425"/>
                  </a:lnTo>
                  <a:lnTo>
                    <a:pt x="464" y="833"/>
                  </a:lnTo>
                  <a:lnTo>
                    <a:pt x="342" y="900"/>
                  </a:lnTo>
                  <a:lnTo>
                    <a:pt x="339" y="899"/>
                  </a:lnTo>
                  <a:lnTo>
                    <a:pt x="330" y="894"/>
                  </a:lnTo>
                  <a:lnTo>
                    <a:pt x="317" y="888"/>
                  </a:lnTo>
                  <a:lnTo>
                    <a:pt x="301" y="881"/>
                  </a:lnTo>
                  <a:lnTo>
                    <a:pt x="286" y="873"/>
                  </a:lnTo>
                  <a:lnTo>
                    <a:pt x="271" y="868"/>
                  </a:lnTo>
                  <a:lnTo>
                    <a:pt x="259" y="862"/>
                  </a:lnTo>
                  <a:lnTo>
                    <a:pt x="252" y="860"/>
                  </a:lnTo>
                  <a:lnTo>
                    <a:pt x="247" y="857"/>
                  </a:lnTo>
                  <a:lnTo>
                    <a:pt x="237" y="853"/>
                  </a:lnTo>
                  <a:lnTo>
                    <a:pt x="227" y="847"/>
                  </a:lnTo>
                  <a:lnTo>
                    <a:pt x="216" y="840"/>
                  </a:lnTo>
                  <a:lnTo>
                    <a:pt x="204" y="834"/>
                  </a:lnTo>
                  <a:lnTo>
                    <a:pt x="195" y="828"/>
                  </a:lnTo>
                  <a:lnTo>
                    <a:pt x="188" y="824"/>
                  </a:lnTo>
                  <a:lnTo>
                    <a:pt x="186" y="823"/>
                  </a:lnTo>
                  <a:lnTo>
                    <a:pt x="265" y="509"/>
                  </a:lnTo>
                  <a:lnTo>
                    <a:pt x="292" y="375"/>
                  </a:lnTo>
                  <a:lnTo>
                    <a:pt x="226" y="377"/>
                  </a:lnTo>
                  <a:lnTo>
                    <a:pt x="220" y="377"/>
                  </a:lnTo>
                  <a:lnTo>
                    <a:pt x="206" y="376"/>
                  </a:lnTo>
                  <a:lnTo>
                    <a:pt x="187" y="375"/>
                  </a:lnTo>
                  <a:lnTo>
                    <a:pt x="164" y="374"/>
                  </a:lnTo>
                  <a:lnTo>
                    <a:pt x="139" y="372"/>
                  </a:lnTo>
                  <a:lnTo>
                    <a:pt x="119" y="371"/>
                  </a:lnTo>
                  <a:lnTo>
                    <a:pt x="103" y="369"/>
                  </a:lnTo>
                  <a:lnTo>
                    <a:pt x="93" y="367"/>
                  </a:lnTo>
                  <a:lnTo>
                    <a:pt x="86" y="364"/>
                  </a:lnTo>
                  <a:lnTo>
                    <a:pt x="75" y="362"/>
                  </a:lnTo>
                  <a:lnTo>
                    <a:pt x="61" y="359"/>
                  </a:lnTo>
                  <a:lnTo>
                    <a:pt x="45" y="356"/>
                  </a:lnTo>
                  <a:lnTo>
                    <a:pt x="30" y="354"/>
                  </a:lnTo>
                  <a:lnTo>
                    <a:pt x="17" y="352"/>
                  </a:lnTo>
                  <a:lnTo>
                    <a:pt x="9" y="350"/>
                  </a:lnTo>
                  <a:lnTo>
                    <a:pt x="6" y="350"/>
                  </a:lnTo>
                  <a:lnTo>
                    <a:pt x="0" y="98"/>
                  </a:lnTo>
                  <a:lnTo>
                    <a:pt x="2" y="97"/>
                  </a:lnTo>
                  <a:lnTo>
                    <a:pt x="8" y="94"/>
                  </a:lnTo>
                  <a:lnTo>
                    <a:pt x="16" y="88"/>
                  </a:lnTo>
                  <a:lnTo>
                    <a:pt x="25" y="82"/>
                  </a:lnTo>
                  <a:lnTo>
                    <a:pt x="35" y="76"/>
                  </a:lnTo>
                  <a:lnTo>
                    <a:pt x="45" y="71"/>
                  </a:lnTo>
                  <a:lnTo>
                    <a:pt x="53" y="66"/>
                  </a:lnTo>
                  <a:lnTo>
                    <a:pt x="59" y="64"/>
                  </a:lnTo>
                  <a:lnTo>
                    <a:pt x="63" y="61"/>
                  </a:lnTo>
                  <a:lnTo>
                    <a:pt x="69" y="57"/>
                  </a:lnTo>
                  <a:lnTo>
                    <a:pt x="76" y="50"/>
                  </a:lnTo>
                  <a:lnTo>
                    <a:pt x="82" y="42"/>
                  </a:lnTo>
                  <a:lnTo>
                    <a:pt x="89" y="35"/>
                  </a:lnTo>
                  <a:lnTo>
                    <a:pt x="93" y="28"/>
                  </a:lnTo>
                  <a:lnTo>
                    <a:pt x="97" y="23"/>
                  </a:lnTo>
                  <a:lnTo>
                    <a:pt x="98" y="22"/>
                  </a:lnTo>
                  <a:lnTo>
                    <a:pt x="128" y="0"/>
                  </a:lnTo>
                  <a:lnTo>
                    <a:pt x="202" y="16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 flipH="1">
              <a:off x="6708262" y="4331094"/>
              <a:ext cx="193788" cy="348052"/>
            </a:xfrm>
            <a:custGeom>
              <a:avLst/>
              <a:gdLst>
                <a:gd name="T0" fmla="*/ 10 w 119"/>
                <a:gd name="T1" fmla="*/ 0 h 226"/>
                <a:gd name="T2" fmla="*/ 12 w 119"/>
                <a:gd name="T3" fmla="*/ 1 h 226"/>
                <a:gd name="T4" fmla="*/ 18 w 119"/>
                <a:gd name="T5" fmla="*/ 2 h 226"/>
                <a:gd name="T6" fmla="*/ 26 w 119"/>
                <a:gd name="T7" fmla="*/ 4 h 226"/>
                <a:gd name="T8" fmla="*/ 35 w 119"/>
                <a:gd name="T9" fmla="*/ 8 h 226"/>
                <a:gd name="T10" fmla="*/ 46 w 119"/>
                <a:gd name="T11" fmla="*/ 12 h 226"/>
                <a:gd name="T12" fmla="*/ 54 w 119"/>
                <a:gd name="T13" fmla="*/ 17 h 226"/>
                <a:gd name="T14" fmla="*/ 59 w 119"/>
                <a:gd name="T15" fmla="*/ 22 h 226"/>
                <a:gd name="T16" fmla="*/ 63 w 119"/>
                <a:gd name="T17" fmla="*/ 26 h 226"/>
                <a:gd name="T18" fmla="*/ 69 w 119"/>
                <a:gd name="T19" fmla="*/ 45 h 226"/>
                <a:gd name="T20" fmla="*/ 78 w 119"/>
                <a:gd name="T21" fmla="*/ 71 h 226"/>
                <a:gd name="T22" fmla="*/ 86 w 119"/>
                <a:gd name="T23" fmla="*/ 95 h 226"/>
                <a:gd name="T24" fmla="*/ 89 w 119"/>
                <a:gd name="T25" fmla="*/ 106 h 226"/>
                <a:gd name="T26" fmla="*/ 92 w 119"/>
                <a:gd name="T27" fmla="*/ 113 h 226"/>
                <a:gd name="T28" fmla="*/ 97 w 119"/>
                <a:gd name="T29" fmla="*/ 130 h 226"/>
                <a:gd name="T30" fmla="*/ 104 w 119"/>
                <a:gd name="T31" fmla="*/ 151 h 226"/>
                <a:gd name="T32" fmla="*/ 109 w 119"/>
                <a:gd name="T33" fmla="*/ 167 h 226"/>
                <a:gd name="T34" fmla="*/ 111 w 119"/>
                <a:gd name="T35" fmla="*/ 181 h 226"/>
                <a:gd name="T36" fmla="*/ 115 w 119"/>
                <a:gd name="T37" fmla="*/ 197 h 226"/>
                <a:gd name="T38" fmla="*/ 118 w 119"/>
                <a:gd name="T39" fmla="*/ 209 h 226"/>
                <a:gd name="T40" fmla="*/ 119 w 119"/>
                <a:gd name="T41" fmla="*/ 215 h 226"/>
                <a:gd name="T42" fmla="*/ 118 w 119"/>
                <a:gd name="T43" fmla="*/ 216 h 226"/>
                <a:gd name="T44" fmla="*/ 116 w 119"/>
                <a:gd name="T45" fmla="*/ 217 h 226"/>
                <a:gd name="T46" fmla="*/ 111 w 119"/>
                <a:gd name="T47" fmla="*/ 219 h 226"/>
                <a:gd name="T48" fmla="*/ 105 w 119"/>
                <a:gd name="T49" fmla="*/ 220 h 226"/>
                <a:gd name="T50" fmla="*/ 97 w 119"/>
                <a:gd name="T51" fmla="*/ 221 h 226"/>
                <a:gd name="T52" fmla="*/ 87 w 119"/>
                <a:gd name="T53" fmla="*/ 222 h 226"/>
                <a:gd name="T54" fmla="*/ 78 w 119"/>
                <a:gd name="T55" fmla="*/ 224 h 226"/>
                <a:gd name="T56" fmla="*/ 74 w 119"/>
                <a:gd name="T57" fmla="*/ 226 h 226"/>
                <a:gd name="T58" fmla="*/ 72 w 119"/>
                <a:gd name="T59" fmla="*/ 226 h 226"/>
                <a:gd name="T60" fmla="*/ 66 w 119"/>
                <a:gd name="T61" fmla="*/ 223 h 226"/>
                <a:gd name="T62" fmla="*/ 59 w 119"/>
                <a:gd name="T63" fmla="*/ 219 h 226"/>
                <a:gd name="T64" fmla="*/ 56 w 119"/>
                <a:gd name="T65" fmla="*/ 212 h 226"/>
                <a:gd name="T66" fmla="*/ 51 w 119"/>
                <a:gd name="T67" fmla="*/ 200 h 226"/>
                <a:gd name="T68" fmla="*/ 43 w 119"/>
                <a:gd name="T69" fmla="*/ 184 h 226"/>
                <a:gd name="T70" fmla="*/ 38 w 119"/>
                <a:gd name="T71" fmla="*/ 170 h 226"/>
                <a:gd name="T72" fmla="*/ 34 w 119"/>
                <a:gd name="T73" fmla="*/ 165 h 226"/>
                <a:gd name="T74" fmla="*/ 28 w 119"/>
                <a:gd name="T75" fmla="*/ 109 h 226"/>
                <a:gd name="T76" fmla="*/ 0 w 119"/>
                <a:gd name="T77" fmla="*/ 79 h 226"/>
                <a:gd name="T78" fmla="*/ 8 w 119"/>
                <a:gd name="T79" fmla="*/ 42 h 226"/>
                <a:gd name="T80" fmla="*/ 10 w 119"/>
                <a:gd name="T8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226">
                  <a:moveTo>
                    <a:pt x="10" y="0"/>
                  </a:moveTo>
                  <a:lnTo>
                    <a:pt x="12" y="1"/>
                  </a:lnTo>
                  <a:lnTo>
                    <a:pt x="18" y="2"/>
                  </a:lnTo>
                  <a:lnTo>
                    <a:pt x="26" y="4"/>
                  </a:lnTo>
                  <a:lnTo>
                    <a:pt x="35" y="8"/>
                  </a:lnTo>
                  <a:lnTo>
                    <a:pt x="46" y="12"/>
                  </a:lnTo>
                  <a:lnTo>
                    <a:pt x="54" y="17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9" y="45"/>
                  </a:lnTo>
                  <a:lnTo>
                    <a:pt x="78" y="71"/>
                  </a:lnTo>
                  <a:lnTo>
                    <a:pt x="86" y="95"/>
                  </a:lnTo>
                  <a:lnTo>
                    <a:pt x="89" y="106"/>
                  </a:lnTo>
                  <a:lnTo>
                    <a:pt x="92" y="113"/>
                  </a:lnTo>
                  <a:lnTo>
                    <a:pt x="97" y="130"/>
                  </a:lnTo>
                  <a:lnTo>
                    <a:pt x="104" y="151"/>
                  </a:lnTo>
                  <a:lnTo>
                    <a:pt x="109" y="167"/>
                  </a:lnTo>
                  <a:lnTo>
                    <a:pt x="111" y="181"/>
                  </a:lnTo>
                  <a:lnTo>
                    <a:pt x="115" y="197"/>
                  </a:lnTo>
                  <a:lnTo>
                    <a:pt x="118" y="209"/>
                  </a:lnTo>
                  <a:lnTo>
                    <a:pt x="119" y="215"/>
                  </a:lnTo>
                  <a:lnTo>
                    <a:pt x="118" y="216"/>
                  </a:lnTo>
                  <a:lnTo>
                    <a:pt x="116" y="217"/>
                  </a:lnTo>
                  <a:lnTo>
                    <a:pt x="111" y="219"/>
                  </a:lnTo>
                  <a:lnTo>
                    <a:pt x="105" y="220"/>
                  </a:lnTo>
                  <a:lnTo>
                    <a:pt x="97" y="221"/>
                  </a:lnTo>
                  <a:lnTo>
                    <a:pt x="87" y="222"/>
                  </a:lnTo>
                  <a:lnTo>
                    <a:pt x="78" y="224"/>
                  </a:lnTo>
                  <a:lnTo>
                    <a:pt x="74" y="226"/>
                  </a:lnTo>
                  <a:lnTo>
                    <a:pt x="72" y="226"/>
                  </a:lnTo>
                  <a:lnTo>
                    <a:pt x="66" y="223"/>
                  </a:lnTo>
                  <a:lnTo>
                    <a:pt x="59" y="219"/>
                  </a:lnTo>
                  <a:lnTo>
                    <a:pt x="56" y="212"/>
                  </a:lnTo>
                  <a:lnTo>
                    <a:pt x="51" y="200"/>
                  </a:lnTo>
                  <a:lnTo>
                    <a:pt x="43" y="184"/>
                  </a:lnTo>
                  <a:lnTo>
                    <a:pt x="38" y="170"/>
                  </a:lnTo>
                  <a:lnTo>
                    <a:pt x="34" y="165"/>
                  </a:lnTo>
                  <a:lnTo>
                    <a:pt x="28" y="109"/>
                  </a:lnTo>
                  <a:lnTo>
                    <a:pt x="0" y="79"/>
                  </a:lnTo>
                  <a:lnTo>
                    <a:pt x="8" y="4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 flipH="1">
              <a:off x="6414349" y="4328013"/>
              <a:ext cx="274534" cy="369612"/>
            </a:xfrm>
            <a:custGeom>
              <a:avLst/>
              <a:gdLst>
                <a:gd name="T0" fmla="*/ 59 w 170"/>
                <a:gd name="T1" fmla="*/ 17 h 239"/>
                <a:gd name="T2" fmla="*/ 56 w 170"/>
                <a:gd name="T3" fmla="*/ 22 h 239"/>
                <a:gd name="T4" fmla="*/ 50 w 170"/>
                <a:gd name="T5" fmla="*/ 35 h 239"/>
                <a:gd name="T6" fmla="*/ 40 w 170"/>
                <a:gd name="T7" fmla="*/ 54 h 239"/>
                <a:gd name="T8" fmla="*/ 30 w 170"/>
                <a:gd name="T9" fmla="*/ 76 h 239"/>
                <a:gd name="T10" fmla="*/ 18 w 170"/>
                <a:gd name="T11" fmla="*/ 98 h 239"/>
                <a:gd name="T12" fmla="*/ 9 w 170"/>
                <a:gd name="T13" fmla="*/ 117 h 239"/>
                <a:gd name="T14" fmla="*/ 2 w 170"/>
                <a:gd name="T15" fmla="*/ 133 h 239"/>
                <a:gd name="T16" fmla="*/ 0 w 170"/>
                <a:gd name="T17" fmla="*/ 141 h 239"/>
                <a:gd name="T18" fmla="*/ 1 w 170"/>
                <a:gd name="T19" fmla="*/ 153 h 239"/>
                <a:gd name="T20" fmla="*/ 3 w 170"/>
                <a:gd name="T21" fmla="*/ 170 h 239"/>
                <a:gd name="T22" fmla="*/ 5 w 170"/>
                <a:gd name="T23" fmla="*/ 187 h 239"/>
                <a:gd name="T24" fmla="*/ 6 w 170"/>
                <a:gd name="T25" fmla="*/ 198 h 239"/>
                <a:gd name="T26" fmla="*/ 7 w 170"/>
                <a:gd name="T27" fmla="*/ 202 h 239"/>
                <a:gd name="T28" fmla="*/ 10 w 170"/>
                <a:gd name="T29" fmla="*/ 206 h 239"/>
                <a:gd name="T30" fmla="*/ 15 w 170"/>
                <a:gd name="T31" fmla="*/ 210 h 239"/>
                <a:gd name="T32" fmla="*/ 22 w 170"/>
                <a:gd name="T33" fmla="*/ 218 h 239"/>
                <a:gd name="T34" fmla="*/ 31 w 170"/>
                <a:gd name="T35" fmla="*/ 227 h 239"/>
                <a:gd name="T36" fmla="*/ 41 w 170"/>
                <a:gd name="T37" fmla="*/ 231 h 239"/>
                <a:gd name="T38" fmla="*/ 50 w 170"/>
                <a:gd name="T39" fmla="*/ 233 h 239"/>
                <a:gd name="T40" fmla="*/ 53 w 170"/>
                <a:gd name="T41" fmla="*/ 235 h 239"/>
                <a:gd name="T42" fmla="*/ 54 w 170"/>
                <a:gd name="T43" fmla="*/ 235 h 239"/>
                <a:gd name="T44" fmla="*/ 56 w 170"/>
                <a:gd name="T45" fmla="*/ 233 h 239"/>
                <a:gd name="T46" fmla="*/ 61 w 170"/>
                <a:gd name="T47" fmla="*/ 233 h 239"/>
                <a:gd name="T48" fmla="*/ 67 w 170"/>
                <a:gd name="T49" fmla="*/ 232 h 239"/>
                <a:gd name="T50" fmla="*/ 73 w 170"/>
                <a:gd name="T51" fmla="*/ 232 h 239"/>
                <a:gd name="T52" fmla="*/ 79 w 170"/>
                <a:gd name="T53" fmla="*/ 232 h 239"/>
                <a:gd name="T54" fmla="*/ 85 w 170"/>
                <a:gd name="T55" fmla="*/ 233 h 239"/>
                <a:gd name="T56" fmla="*/ 91 w 170"/>
                <a:gd name="T57" fmla="*/ 235 h 239"/>
                <a:gd name="T58" fmla="*/ 99 w 170"/>
                <a:gd name="T59" fmla="*/ 237 h 239"/>
                <a:gd name="T60" fmla="*/ 104 w 170"/>
                <a:gd name="T61" fmla="*/ 238 h 239"/>
                <a:gd name="T62" fmla="*/ 109 w 170"/>
                <a:gd name="T63" fmla="*/ 238 h 239"/>
                <a:gd name="T64" fmla="*/ 117 w 170"/>
                <a:gd name="T65" fmla="*/ 239 h 239"/>
                <a:gd name="T66" fmla="*/ 128 w 170"/>
                <a:gd name="T67" fmla="*/ 237 h 239"/>
                <a:gd name="T68" fmla="*/ 137 w 170"/>
                <a:gd name="T69" fmla="*/ 230 h 239"/>
                <a:gd name="T70" fmla="*/ 144 w 170"/>
                <a:gd name="T71" fmla="*/ 222 h 239"/>
                <a:gd name="T72" fmla="*/ 146 w 170"/>
                <a:gd name="T73" fmla="*/ 218 h 239"/>
                <a:gd name="T74" fmla="*/ 147 w 170"/>
                <a:gd name="T75" fmla="*/ 207 h 239"/>
                <a:gd name="T76" fmla="*/ 152 w 170"/>
                <a:gd name="T77" fmla="*/ 182 h 239"/>
                <a:gd name="T78" fmla="*/ 155 w 170"/>
                <a:gd name="T79" fmla="*/ 155 h 239"/>
                <a:gd name="T80" fmla="*/ 157 w 170"/>
                <a:gd name="T81" fmla="*/ 139 h 239"/>
                <a:gd name="T82" fmla="*/ 159 w 170"/>
                <a:gd name="T83" fmla="*/ 121 h 239"/>
                <a:gd name="T84" fmla="*/ 164 w 170"/>
                <a:gd name="T85" fmla="*/ 87 h 239"/>
                <a:gd name="T86" fmla="*/ 168 w 170"/>
                <a:gd name="T87" fmla="*/ 55 h 239"/>
                <a:gd name="T88" fmla="*/ 170 w 170"/>
                <a:gd name="T89" fmla="*/ 41 h 239"/>
                <a:gd name="T90" fmla="*/ 167 w 170"/>
                <a:gd name="T91" fmla="*/ 25 h 239"/>
                <a:gd name="T92" fmla="*/ 166 w 170"/>
                <a:gd name="T93" fmla="*/ 24 h 239"/>
                <a:gd name="T94" fmla="*/ 161 w 170"/>
                <a:gd name="T95" fmla="*/ 22 h 239"/>
                <a:gd name="T96" fmla="*/ 155 w 170"/>
                <a:gd name="T97" fmla="*/ 19 h 239"/>
                <a:gd name="T98" fmla="*/ 147 w 170"/>
                <a:gd name="T99" fmla="*/ 15 h 239"/>
                <a:gd name="T100" fmla="*/ 139 w 170"/>
                <a:gd name="T101" fmla="*/ 11 h 239"/>
                <a:gd name="T102" fmla="*/ 131 w 170"/>
                <a:gd name="T103" fmla="*/ 7 h 239"/>
                <a:gd name="T104" fmla="*/ 124 w 170"/>
                <a:gd name="T105" fmla="*/ 3 h 239"/>
                <a:gd name="T106" fmla="*/ 117 w 170"/>
                <a:gd name="T107" fmla="*/ 1 h 239"/>
                <a:gd name="T108" fmla="*/ 111 w 170"/>
                <a:gd name="T109" fmla="*/ 0 h 239"/>
                <a:gd name="T110" fmla="*/ 101 w 170"/>
                <a:gd name="T111" fmla="*/ 1 h 239"/>
                <a:gd name="T112" fmla="*/ 92 w 170"/>
                <a:gd name="T113" fmla="*/ 4 h 239"/>
                <a:gd name="T114" fmla="*/ 82 w 170"/>
                <a:gd name="T115" fmla="*/ 7 h 239"/>
                <a:gd name="T116" fmla="*/ 73 w 170"/>
                <a:gd name="T117" fmla="*/ 11 h 239"/>
                <a:gd name="T118" fmla="*/ 66 w 170"/>
                <a:gd name="T119" fmla="*/ 13 h 239"/>
                <a:gd name="T120" fmla="*/ 61 w 170"/>
                <a:gd name="T121" fmla="*/ 16 h 239"/>
                <a:gd name="T122" fmla="*/ 59 w 170"/>
                <a:gd name="T123" fmla="*/ 1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239">
                  <a:moveTo>
                    <a:pt x="59" y="17"/>
                  </a:moveTo>
                  <a:lnTo>
                    <a:pt x="56" y="22"/>
                  </a:lnTo>
                  <a:lnTo>
                    <a:pt x="50" y="35"/>
                  </a:lnTo>
                  <a:lnTo>
                    <a:pt x="40" y="54"/>
                  </a:lnTo>
                  <a:lnTo>
                    <a:pt x="30" y="76"/>
                  </a:lnTo>
                  <a:lnTo>
                    <a:pt x="18" y="98"/>
                  </a:lnTo>
                  <a:lnTo>
                    <a:pt x="9" y="117"/>
                  </a:lnTo>
                  <a:lnTo>
                    <a:pt x="2" y="133"/>
                  </a:lnTo>
                  <a:lnTo>
                    <a:pt x="0" y="141"/>
                  </a:lnTo>
                  <a:lnTo>
                    <a:pt x="1" y="153"/>
                  </a:lnTo>
                  <a:lnTo>
                    <a:pt x="3" y="170"/>
                  </a:lnTo>
                  <a:lnTo>
                    <a:pt x="5" y="187"/>
                  </a:lnTo>
                  <a:lnTo>
                    <a:pt x="6" y="198"/>
                  </a:lnTo>
                  <a:lnTo>
                    <a:pt x="7" y="202"/>
                  </a:lnTo>
                  <a:lnTo>
                    <a:pt x="10" y="206"/>
                  </a:lnTo>
                  <a:lnTo>
                    <a:pt x="15" y="210"/>
                  </a:lnTo>
                  <a:lnTo>
                    <a:pt x="22" y="218"/>
                  </a:lnTo>
                  <a:lnTo>
                    <a:pt x="31" y="227"/>
                  </a:lnTo>
                  <a:lnTo>
                    <a:pt x="41" y="231"/>
                  </a:lnTo>
                  <a:lnTo>
                    <a:pt x="50" y="233"/>
                  </a:lnTo>
                  <a:lnTo>
                    <a:pt x="53" y="235"/>
                  </a:lnTo>
                  <a:lnTo>
                    <a:pt x="54" y="235"/>
                  </a:lnTo>
                  <a:lnTo>
                    <a:pt x="56" y="233"/>
                  </a:lnTo>
                  <a:lnTo>
                    <a:pt x="61" y="233"/>
                  </a:lnTo>
                  <a:lnTo>
                    <a:pt x="67" y="232"/>
                  </a:lnTo>
                  <a:lnTo>
                    <a:pt x="73" y="232"/>
                  </a:lnTo>
                  <a:lnTo>
                    <a:pt x="79" y="232"/>
                  </a:lnTo>
                  <a:lnTo>
                    <a:pt x="85" y="233"/>
                  </a:lnTo>
                  <a:lnTo>
                    <a:pt x="91" y="235"/>
                  </a:lnTo>
                  <a:lnTo>
                    <a:pt x="99" y="237"/>
                  </a:lnTo>
                  <a:lnTo>
                    <a:pt x="104" y="238"/>
                  </a:lnTo>
                  <a:lnTo>
                    <a:pt x="109" y="238"/>
                  </a:lnTo>
                  <a:lnTo>
                    <a:pt x="117" y="239"/>
                  </a:lnTo>
                  <a:lnTo>
                    <a:pt x="128" y="237"/>
                  </a:lnTo>
                  <a:lnTo>
                    <a:pt x="137" y="230"/>
                  </a:lnTo>
                  <a:lnTo>
                    <a:pt x="144" y="222"/>
                  </a:lnTo>
                  <a:lnTo>
                    <a:pt x="146" y="218"/>
                  </a:lnTo>
                  <a:lnTo>
                    <a:pt x="147" y="207"/>
                  </a:lnTo>
                  <a:lnTo>
                    <a:pt x="152" y="182"/>
                  </a:lnTo>
                  <a:lnTo>
                    <a:pt x="155" y="155"/>
                  </a:lnTo>
                  <a:lnTo>
                    <a:pt x="157" y="139"/>
                  </a:lnTo>
                  <a:lnTo>
                    <a:pt x="159" y="121"/>
                  </a:lnTo>
                  <a:lnTo>
                    <a:pt x="164" y="87"/>
                  </a:lnTo>
                  <a:lnTo>
                    <a:pt x="168" y="55"/>
                  </a:lnTo>
                  <a:lnTo>
                    <a:pt x="170" y="41"/>
                  </a:lnTo>
                  <a:lnTo>
                    <a:pt x="167" y="25"/>
                  </a:lnTo>
                  <a:lnTo>
                    <a:pt x="166" y="24"/>
                  </a:lnTo>
                  <a:lnTo>
                    <a:pt x="161" y="22"/>
                  </a:lnTo>
                  <a:lnTo>
                    <a:pt x="155" y="19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31" y="7"/>
                  </a:lnTo>
                  <a:lnTo>
                    <a:pt x="124" y="3"/>
                  </a:lnTo>
                  <a:lnTo>
                    <a:pt x="117" y="1"/>
                  </a:lnTo>
                  <a:lnTo>
                    <a:pt x="111" y="0"/>
                  </a:lnTo>
                  <a:lnTo>
                    <a:pt x="101" y="1"/>
                  </a:lnTo>
                  <a:lnTo>
                    <a:pt x="92" y="4"/>
                  </a:lnTo>
                  <a:lnTo>
                    <a:pt x="82" y="7"/>
                  </a:lnTo>
                  <a:lnTo>
                    <a:pt x="73" y="11"/>
                  </a:lnTo>
                  <a:lnTo>
                    <a:pt x="66" y="13"/>
                  </a:lnTo>
                  <a:lnTo>
                    <a:pt x="61" y="16"/>
                  </a:lnTo>
                  <a:lnTo>
                    <a:pt x="59" y="17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 flipH="1">
              <a:off x="6181805" y="5988186"/>
              <a:ext cx="536147" cy="341892"/>
            </a:xfrm>
            <a:custGeom>
              <a:avLst/>
              <a:gdLst>
                <a:gd name="T0" fmla="*/ 0 w 331"/>
                <a:gd name="T1" fmla="*/ 53 h 221"/>
                <a:gd name="T2" fmla="*/ 8 w 331"/>
                <a:gd name="T3" fmla="*/ 56 h 221"/>
                <a:gd name="T4" fmla="*/ 26 w 331"/>
                <a:gd name="T5" fmla="*/ 67 h 221"/>
                <a:gd name="T6" fmla="*/ 47 w 331"/>
                <a:gd name="T7" fmla="*/ 78 h 221"/>
                <a:gd name="T8" fmla="*/ 61 w 331"/>
                <a:gd name="T9" fmla="*/ 87 h 221"/>
                <a:gd name="T10" fmla="*/ 74 w 331"/>
                <a:gd name="T11" fmla="*/ 103 h 221"/>
                <a:gd name="T12" fmla="*/ 95 w 331"/>
                <a:gd name="T13" fmla="*/ 131 h 221"/>
                <a:gd name="T14" fmla="*/ 115 w 331"/>
                <a:gd name="T15" fmla="*/ 158 h 221"/>
                <a:gd name="T16" fmla="*/ 124 w 331"/>
                <a:gd name="T17" fmla="*/ 172 h 221"/>
                <a:gd name="T18" fmla="*/ 129 w 331"/>
                <a:gd name="T19" fmla="*/ 182 h 221"/>
                <a:gd name="T20" fmla="*/ 138 w 331"/>
                <a:gd name="T21" fmla="*/ 194 h 221"/>
                <a:gd name="T22" fmla="*/ 150 w 331"/>
                <a:gd name="T23" fmla="*/ 207 h 221"/>
                <a:gd name="T24" fmla="*/ 167 w 331"/>
                <a:gd name="T25" fmla="*/ 215 h 221"/>
                <a:gd name="T26" fmla="*/ 185 w 331"/>
                <a:gd name="T27" fmla="*/ 219 h 221"/>
                <a:gd name="T28" fmla="*/ 206 w 331"/>
                <a:gd name="T29" fmla="*/ 220 h 221"/>
                <a:gd name="T30" fmla="*/ 225 w 331"/>
                <a:gd name="T31" fmla="*/ 220 h 221"/>
                <a:gd name="T32" fmla="*/ 244 w 331"/>
                <a:gd name="T33" fmla="*/ 217 h 221"/>
                <a:gd name="T34" fmla="*/ 267 w 331"/>
                <a:gd name="T35" fmla="*/ 211 h 221"/>
                <a:gd name="T36" fmla="*/ 292 w 331"/>
                <a:gd name="T37" fmla="*/ 199 h 221"/>
                <a:gd name="T38" fmla="*/ 314 w 331"/>
                <a:gd name="T39" fmla="*/ 190 h 221"/>
                <a:gd name="T40" fmla="*/ 323 w 331"/>
                <a:gd name="T41" fmla="*/ 185 h 221"/>
                <a:gd name="T42" fmla="*/ 328 w 331"/>
                <a:gd name="T43" fmla="*/ 178 h 221"/>
                <a:gd name="T44" fmla="*/ 331 w 331"/>
                <a:gd name="T45" fmla="*/ 164 h 221"/>
                <a:gd name="T46" fmla="*/ 316 w 331"/>
                <a:gd name="T47" fmla="*/ 139 h 221"/>
                <a:gd name="T48" fmla="*/ 302 w 331"/>
                <a:gd name="T49" fmla="*/ 122 h 221"/>
                <a:gd name="T50" fmla="*/ 298 w 331"/>
                <a:gd name="T51" fmla="*/ 120 h 221"/>
                <a:gd name="T52" fmla="*/ 285 w 331"/>
                <a:gd name="T53" fmla="*/ 113 h 221"/>
                <a:gd name="T54" fmla="*/ 271 w 331"/>
                <a:gd name="T55" fmla="*/ 103 h 221"/>
                <a:gd name="T56" fmla="*/ 262 w 331"/>
                <a:gd name="T57" fmla="*/ 95 h 221"/>
                <a:gd name="T58" fmla="*/ 253 w 331"/>
                <a:gd name="T59" fmla="*/ 85 h 221"/>
                <a:gd name="T60" fmla="*/ 241 w 331"/>
                <a:gd name="T61" fmla="*/ 72 h 221"/>
                <a:gd name="T62" fmla="*/ 231 w 331"/>
                <a:gd name="T63" fmla="*/ 61 h 221"/>
                <a:gd name="T64" fmla="*/ 225 w 331"/>
                <a:gd name="T65" fmla="*/ 50 h 221"/>
                <a:gd name="T66" fmla="*/ 214 w 331"/>
                <a:gd name="T67" fmla="*/ 27 h 221"/>
                <a:gd name="T68" fmla="*/ 199 w 331"/>
                <a:gd name="T69" fmla="*/ 8 h 221"/>
                <a:gd name="T70" fmla="*/ 179 w 331"/>
                <a:gd name="T71" fmla="*/ 2 h 221"/>
                <a:gd name="T72" fmla="*/ 167 w 331"/>
                <a:gd name="T7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221">
                  <a:moveTo>
                    <a:pt x="5" y="16"/>
                  </a:moveTo>
                  <a:lnTo>
                    <a:pt x="0" y="53"/>
                  </a:lnTo>
                  <a:lnTo>
                    <a:pt x="2" y="54"/>
                  </a:lnTo>
                  <a:lnTo>
                    <a:pt x="8" y="56"/>
                  </a:lnTo>
                  <a:lnTo>
                    <a:pt x="16" y="61"/>
                  </a:lnTo>
                  <a:lnTo>
                    <a:pt x="26" y="67"/>
                  </a:lnTo>
                  <a:lnTo>
                    <a:pt x="36" y="72"/>
                  </a:lnTo>
                  <a:lnTo>
                    <a:pt x="47" y="78"/>
                  </a:lnTo>
                  <a:lnTo>
                    <a:pt x="55" y="83"/>
                  </a:lnTo>
                  <a:lnTo>
                    <a:pt x="61" y="87"/>
                  </a:lnTo>
                  <a:lnTo>
                    <a:pt x="66" y="93"/>
                  </a:lnTo>
                  <a:lnTo>
                    <a:pt x="74" y="103"/>
                  </a:lnTo>
                  <a:lnTo>
                    <a:pt x="85" y="117"/>
                  </a:lnTo>
                  <a:lnTo>
                    <a:pt x="95" y="131"/>
                  </a:lnTo>
                  <a:lnTo>
                    <a:pt x="106" y="145"/>
                  </a:lnTo>
                  <a:lnTo>
                    <a:pt x="115" y="158"/>
                  </a:lnTo>
                  <a:lnTo>
                    <a:pt x="120" y="167"/>
                  </a:lnTo>
                  <a:lnTo>
                    <a:pt x="124" y="172"/>
                  </a:lnTo>
                  <a:lnTo>
                    <a:pt x="126" y="176"/>
                  </a:lnTo>
                  <a:lnTo>
                    <a:pt x="129" y="182"/>
                  </a:lnTo>
                  <a:lnTo>
                    <a:pt x="133" y="187"/>
                  </a:lnTo>
                  <a:lnTo>
                    <a:pt x="138" y="194"/>
                  </a:lnTo>
                  <a:lnTo>
                    <a:pt x="144" y="201"/>
                  </a:lnTo>
                  <a:lnTo>
                    <a:pt x="150" y="207"/>
                  </a:lnTo>
                  <a:lnTo>
                    <a:pt x="159" y="212"/>
                  </a:lnTo>
                  <a:lnTo>
                    <a:pt x="167" y="215"/>
                  </a:lnTo>
                  <a:lnTo>
                    <a:pt x="176" y="216"/>
                  </a:lnTo>
                  <a:lnTo>
                    <a:pt x="185" y="219"/>
                  </a:lnTo>
                  <a:lnTo>
                    <a:pt x="195" y="220"/>
                  </a:lnTo>
                  <a:lnTo>
                    <a:pt x="206" y="220"/>
                  </a:lnTo>
                  <a:lnTo>
                    <a:pt x="215" y="221"/>
                  </a:lnTo>
                  <a:lnTo>
                    <a:pt x="225" y="220"/>
                  </a:lnTo>
                  <a:lnTo>
                    <a:pt x="235" y="220"/>
                  </a:lnTo>
                  <a:lnTo>
                    <a:pt x="244" y="217"/>
                  </a:lnTo>
                  <a:lnTo>
                    <a:pt x="254" y="214"/>
                  </a:lnTo>
                  <a:lnTo>
                    <a:pt x="267" y="211"/>
                  </a:lnTo>
                  <a:lnTo>
                    <a:pt x="279" y="205"/>
                  </a:lnTo>
                  <a:lnTo>
                    <a:pt x="292" y="199"/>
                  </a:lnTo>
                  <a:lnTo>
                    <a:pt x="305" y="194"/>
                  </a:lnTo>
                  <a:lnTo>
                    <a:pt x="314" y="190"/>
                  </a:lnTo>
                  <a:lnTo>
                    <a:pt x="321" y="186"/>
                  </a:lnTo>
                  <a:lnTo>
                    <a:pt x="323" y="185"/>
                  </a:lnTo>
                  <a:lnTo>
                    <a:pt x="324" y="183"/>
                  </a:lnTo>
                  <a:lnTo>
                    <a:pt x="328" y="178"/>
                  </a:lnTo>
                  <a:lnTo>
                    <a:pt x="331" y="172"/>
                  </a:lnTo>
                  <a:lnTo>
                    <a:pt x="331" y="164"/>
                  </a:lnTo>
                  <a:lnTo>
                    <a:pt x="326" y="153"/>
                  </a:lnTo>
                  <a:lnTo>
                    <a:pt x="316" y="139"/>
                  </a:lnTo>
                  <a:lnTo>
                    <a:pt x="307" y="128"/>
                  </a:lnTo>
                  <a:lnTo>
                    <a:pt x="302" y="122"/>
                  </a:lnTo>
                  <a:lnTo>
                    <a:pt x="301" y="121"/>
                  </a:lnTo>
                  <a:lnTo>
                    <a:pt x="298" y="120"/>
                  </a:lnTo>
                  <a:lnTo>
                    <a:pt x="292" y="116"/>
                  </a:lnTo>
                  <a:lnTo>
                    <a:pt x="285" y="113"/>
                  </a:lnTo>
                  <a:lnTo>
                    <a:pt x="278" y="108"/>
                  </a:lnTo>
                  <a:lnTo>
                    <a:pt x="271" y="103"/>
                  </a:lnTo>
                  <a:lnTo>
                    <a:pt x="267" y="100"/>
                  </a:lnTo>
                  <a:lnTo>
                    <a:pt x="262" y="95"/>
                  </a:lnTo>
                  <a:lnTo>
                    <a:pt x="259" y="91"/>
                  </a:lnTo>
                  <a:lnTo>
                    <a:pt x="253" y="85"/>
                  </a:lnTo>
                  <a:lnTo>
                    <a:pt x="247" y="79"/>
                  </a:lnTo>
                  <a:lnTo>
                    <a:pt x="241" y="72"/>
                  </a:lnTo>
                  <a:lnTo>
                    <a:pt x="236" y="67"/>
                  </a:lnTo>
                  <a:lnTo>
                    <a:pt x="231" y="61"/>
                  </a:lnTo>
                  <a:lnTo>
                    <a:pt x="228" y="55"/>
                  </a:lnTo>
                  <a:lnTo>
                    <a:pt x="225" y="50"/>
                  </a:lnTo>
                  <a:lnTo>
                    <a:pt x="222" y="40"/>
                  </a:lnTo>
                  <a:lnTo>
                    <a:pt x="214" y="27"/>
                  </a:lnTo>
                  <a:lnTo>
                    <a:pt x="206" y="16"/>
                  </a:lnTo>
                  <a:lnTo>
                    <a:pt x="199" y="8"/>
                  </a:lnTo>
                  <a:lnTo>
                    <a:pt x="191" y="4"/>
                  </a:lnTo>
                  <a:lnTo>
                    <a:pt x="179" y="2"/>
                  </a:lnTo>
                  <a:lnTo>
                    <a:pt x="170" y="1"/>
                  </a:lnTo>
                  <a:lnTo>
                    <a:pt x="167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2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 flipH="1">
              <a:off x="5532614" y="5871143"/>
              <a:ext cx="678258" cy="200207"/>
            </a:xfrm>
            <a:custGeom>
              <a:avLst/>
              <a:gdLst>
                <a:gd name="T0" fmla="*/ 160 w 420"/>
                <a:gd name="T1" fmla="*/ 80 h 130"/>
                <a:gd name="T2" fmla="*/ 99 w 420"/>
                <a:gd name="T3" fmla="*/ 66 h 130"/>
                <a:gd name="T4" fmla="*/ 33 w 420"/>
                <a:gd name="T5" fmla="*/ 77 h 130"/>
                <a:gd name="T6" fmla="*/ 1 w 420"/>
                <a:gd name="T7" fmla="*/ 77 h 130"/>
                <a:gd name="T8" fmla="*/ 0 w 420"/>
                <a:gd name="T9" fmla="*/ 81 h 130"/>
                <a:gd name="T10" fmla="*/ 0 w 420"/>
                <a:gd name="T11" fmla="*/ 93 h 130"/>
                <a:gd name="T12" fmla="*/ 1 w 420"/>
                <a:gd name="T13" fmla="*/ 104 h 130"/>
                <a:gd name="T14" fmla="*/ 5 w 420"/>
                <a:gd name="T15" fmla="*/ 109 h 130"/>
                <a:gd name="T16" fmla="*/ 10 w 420"/>
                <a:gd name="T17" fmla="*/ 109 h 130"/>
                <a:gd name="T18" fmla="*/ 24 w 420"/>
                <a:gd name="T19" fmla="*/ 110 h 130"/>
                <a:gd name="T20" fmla="*/ 45 w 420"/>
                <a:gd name="T21" fmla="*/ 111 h 130"/>
                <a:gd name="T22" fmla="*/ 70 w 420"/>
                <a:gd name="T23" fmla="*/ 112 h 130"/>
                <a:gd name="T24" fmla="*/ 101 w 420"/>
                <a:gd name="T25" fmla="*/ 114 h 130"/>
                <a:gd name="T26" fmla="*/ 135 w 420"/>
                <a:gd name="T27" fmla="*/ 116 h 130"/>
                <a:gd name="T28" fmla="*/ 172 w 420"/>
                <a:gd name="T29" fmla="*/ 117 h 130"/>
                <a:gd name="T30" fmla="*/ 208 w 420"/>
                <a:gd name="T31" fmla="*/ 119 h 130"/>
                <a:gd name="T32" fmla="*/ 246 w 420"/>
                <a:gd name="T33" fmla="*/ 122 h 130"/>
                <a:gd name="T34" fmla="*/ 282 w 420"/>
                <a:gd name="T35" fmla="*/ 123 h 130"/>
                <a:gd name="T36" fmla="*/ 316 w 420"/>
                <a:gd name="T37" fmla="*/ 125 h 130"/>
                <a:gd name="T38" fmla="*/ 346 w 420"/>
                <a:gd name="T39" fmla="*/ 126 h 130"/>
                <a:gd name="T40" fmla="*/ 371 w 420"/>
                <a:gd name="T41" fmla="*/ 127 h 130"/>
                <a:gd name="T42" fmla="*/ 390 w 420"/>
                <a:gd name="T43" fmla="*/ 129 h 130"/>
                <a:gd name="T44" fmla="*/ 403 w 420"/>
                <a:gd name="T45" fmla="*/ 130 h 130"/>
                <a:gd name="T46" fmla="*/ 408 w 420"/>
                <a:gd name="T47" fmla="*/ 130 h 130"/>
                <a:gd name="T48" fmla="*/ 410 w 420"/>
                <a:gd name="T49" fmla="*/ 124 h 130"/>
                <a:gd name="T50" fmla="*/ 415 w 420"/>
                <a:gd name="T51" fmla="*/ 109 h 130"/>
                <a:gd name="T52" fmla="*/ 418 w 420"/>
                <a:gd name="T53" fmla="*/ 93 h 130"/>
                <a:gd name="T54" fmla="*/ 420 w 420"/>
                <a:gd name="T55" fmla="*/ 82 h 130"/>
                <a:gd name="T56" fmla="*/ 419 w 420"/>
                <a:gd name="T57" fmla="*/ 76 h 130"/>
                <a:gd name="T58" fmla="*/ 416 w 420"/>
                <a:gd name="T59" fmla="*/ 66 h 130"/>
                <a:gd name="T60" fmla="*/ 411 w 420"/>
                <a:gd name="T61" fmla="*/ 57 h 130"/>
                <a:gd name="T62" fmla="*/ 408 w 420"/>
                <a:gd name="T63" fmla="*/ 50 h 130"/>
                <a:gd name="T64" fmla="*/ 404 w 420"/>
                <a:gd name="T65" fmla="*/ 47 h 130"/>
                <a:gd name="T66" fmla="*/ 400 w 420"/>
                <a:gd name="T67" fmla="*/ 42 h 130"/>
                <a:gd name="T68" fmla="*/ 394 w 420"/>
                <a:gd name="T69" fmla="*/ 38 h 130"/>
                <a:gd name="T70" fmla="*/ 387 w 420"/>
                <a:gd name="T71" fmla="*/ 32 h 130"/>
                <a:gd name="T72" fmla="*/ 379 w 420"/>
                <a:gd name="T73" fmla="*/ 26 h 130"/>
                <a:gd name="T74" fmla="*/ 372 w 420"/>
                <a:gd name="T75" fmla="*/ 21 h 130"/>
                <a:gd name="T76" fmla="*/ 365 w 420"/>
                <a:gd name="T77" fmla="*/ 17 h 130"/>
                <a:gd name="T78" fmla="*/ 359 w 420"/>
                <a:gd name="T79" fmla="*/ 13 h 130"/>
                <a:gd name="T80" fmla="*/ 354 w 420"/>
                <a:gd name="T81" fmla="*/ 10 h 130"/>
                <a:gd name="T82" fmla="*/ 348 w 420"/>
                <a:gd name="T83" fmla="*/ 8 h 130"/>
                <a:gd name="T84" fmla="*/ 341 w 420"/>
                <a:gd name="T85" fmla="*/ 5 h 130"/>
                <a:gd name="T86" fmla="*/ 335 w 420"/>
                <a:gd name="T87" fmla="*/ 3 h 130"/>
                <a:gd name="T88" fmla="*/ 329 w 420"/>
                <a:gd name="T89" fmla="*/ 2 h 130"/>
                <a:gd name="T90" fmla="*/ 325 w 420"/>
                <a:gd name="T91" fmla="*/ 1 h 130"/>
                <a:gd name="T92" fmla="*/ 321 w 420"/>
                <a:gd name="T93" fmla="*/ 0 h 130"/>
                <a:gd name="T94" fmla="*/ 320 w 420"/>
                <a:gd name="T95" fmla="*/ 0 h 130"/>
                <a:gd name="T96" fmla="*/ 261 w 420"/>
                <a:gd name="T97" fmla="*/ 32 h 130"/>
                <a:gd name="T98" fmla="*/ 206 w 420"/>
                <a:gd name="T99" fmla="*/ 72 h 130"/>
                <a:gd name="T100" fmla="*/ 160 w 420"/>
                <a:gd name="T101" fmla="*/ 8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130">
                  <a:moveTo>
                    <a:pt x="160" y="80"/>
                  </a:moveTo>
                  <a:lnTo>
                    <a:pt x="99" y="66"/>
                  </a:lnTo>
                  <a:lnTo>
                    <a:pt x="33" y="77"/>
                  </a:lnTo>
                  <a:lnTo>
                    <a:pt x="1" y="77"/>
                  </a:lnTo>
                  <a:lnTo>
                    <a:pt x="0" y="81"/>
                  </a:lnTo>
                  <a:lnTo>
                    <a:pt x="0" y="93"/>
                  </a:lnTo>
                  <a:lnTo>
                    <a:pt x="1" y="104"/>
                  </a:lnTo>
                  <a:lnTo>
                    <a:pt x="5" y="109"/>
                  </a:lnTo>
                  <a:lnTo>
                    <a:pt x="10" y="109"/>
                  </a:lnTo>
                  <a:lnTo>
                    <a:pt x="24" y="110"/>
                  </a:lnTo>
                  <a:lnTo>
                    <a:pt x="45" y="111"/>
                  </a:lnTo>
                  <a:lnTo>
                    <a:pt x="70" y="112"/>
                  </a:lnTo>
                  <a:lnTo>
                    <a:pt x="101" y="114"/>
                  </a:lnTo>
                  <a:lnTo>
                    <a:pt x="135" y="116"/>
                  </a:lnTo>
                  <a:lnTo>
                    <a:pt x="172" y="117"/>
                  </a:lnTo>
                  <a:lnTo>
                    <a:pt x="208" y="119"/>
                  </a:lnTo>
                  <a:lnTo>
                    <a:pt x="246" y="122"/>
                  </a:lnTo>
                  <a:lnTo>
                    <a:pt x="282" y="123"/>
                  </a:lnTo>
                  <a:lnTo>
                    <a:pt x="316" y="125"/>
                  </a:lnTo>
                  <a:lnTo>
                    <a:pt x="346" y="126"/>
                  </a:lnTo>
                  <a:lnTo>
                    <a:pt x="371" y="127"/>
                  </a:lnTo>
                  <a:lnTo>
                    <a:pt x="390" y="129"/>
                  </a:lnTo>
                  <a:lnTo>
                    <a:pt x="403" y="130"/>
                  </a:lnTo>
                  <a:lnTo>
                    <a:pt x="408" y="130"/>
                  </a:lnTo>
                  <a:lnTo>
                    <a:pt x="410" y="124"/>
                  </a:lnTo>
                  <a:lnTo>
                    <a:pt x="415" y="109"/>
                  </a:lnTo>
                  <a:lnTo>
                    <a:pt x="418" y="93"/>
                  </a:lnTo>
                  <a:lnTo>
                    <a:pt x="420" y="82"/>
                  </a:lnTo>
                  <a:lnTo>
                    <a:pt x="419" y="76"/>
                  </a:lnTo>
                  <a:lnTo>
                    <a:pt x="416" y="66"/>
                  </a:lnTo>
                  <a:lnTo>
                    <a:pt x="411" y="57"/>
                  </a:lnTo>
                  <a:lnTo>
                    <a:pt x="408" y="50"/>
                  </a:lnTo>
                  <a:lnTo>
                    <a:pt x="404" y="47"/>
                  </a:lnTo>
                  <a:lnTo>
                    <a:pt x="400" y="42"/>
                  </a:lnTo>
                  <a:lnTo>
                    <a:pt x="394" y="38"/>
                  </a:lnTo>
                  <a:lnTo>
                    <a:pt x="387" y="32"/>
                  </a:lnTo>
                  <a:lnTo>
                    <a:pt x="379" y="26"/>
                  </a:lnTo>
                  <a:lnTo>
                    <a:pt x="372" y="21"/>
                  </a:lnTo>
                  <a:lnTo>
                    <a:pt x="365" y="17"/>
                  </a:lnTo>
                  <a:lnTo>
                    <a:pt x="359" y="13"/>
                  </a:lnTo>
                  <a:lnTo>
                    <a:pt x="354" y="10"/>
                  </a:lnTo>
                  <a:lnTo>
                    <a:pt x="348" y="8"/>
                  </a:lnTo>
                  <a:lnTo>
                    <a:pt x="341" y="5"/>
                  </a:lnTo>
                  <a:lnTo>
                    <a:pt x="335" y="3"/>
                  </a:lnTo>
                  <a:lnTo>
                    <a:pt x="329" y="2"/>
                  </a:lnTo>
                  <a:lnTo>
                    <a:pt x="325" y="1"/>
                  </a:lnTo>
                  <a:lnTo>
                    <a:pt x="321" y="0"/>
                  </a:lnTo>
                  <a:lnTo>
                    <a:pt x="320" y="0"/>
                  </a:lnTo>
                  <a:lnTo>
                    <a:pt x="261" y="32"/>
                  </a:lnTo>
                  <a:lnTo>
                    <a:pt x="206" y="72"/>
                  </a:lnTo>
                  <a:lnTo>
                    <a:pt x="160" y="80"/>
                  </a:lnTo>
                  <a:close/>
                </a:path>
              </a:pathLst>
            </a:custGeom>
            <a:solidFill>
              <a:srgbClr val="E2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 flipH="1">
              <a:off x="6440187" y="5858822"/>
              <a:ext cx="274534" cy="234087"/>
            </a:xfrm>
            <a:custGeom>
              <a:avLst/>
              <a:gdLst>
                <a:gd name="T0" fmla="*/ 28 w 170"/>
                <a:gd name="T1" fmla="*/ 0 h 151"/>
                <a:gd name="T2" fmla="*/ 23 w 170"/>
                <a:gd name="T3" fmla="*/ 8 h 151"/>
                <a:gd name="T4" fmla="*/ 13 w 170"/>
                <a:gd name="T5" fmla="*/ 25 h 151"/>
                <a:gd name="T6" fmla="*/ 3 w 170"/>
                <a:gd name="T7" fmla="*/ 45 h 151"/>
                <a:gd name="T8" fmla="*/ 0 w 170"/>
                <a:gd name="T9" fmla="*/ 57 h 151"/>
                <a:gd name="T10" fmla="*/ 4 w 170"/>
                <a:gd name="T11" fmla="*/ 64 h 151"/>
                <a:gd name="T12" fmla="*/ 10 w 170"/>
                <a:gd name="T13" fmla="*/ 75 h 151"/>
                <a:gd name="T14" fmla="*/ 18 w 170"/>
                <a:gd name="T15" fmla="*/ 86 h 151"/>
                <a:gd name="T16" fmla="*/ 28 w 170"/>
                <a:gd name="T17" fmla="*/ 100 h 151"/>
                <a:gd name="T18" fmla="*/ 34 w 170"/>
                <a:gd name="T19" fmla="*/ 113 h 151"/>
                <a:gd name="T20" fmla="*/ 42 w 170"/>
                <a:gd name="T21" fmla="*/ 124 h 151"/>
                <a:gd name="T22" fmla="*/ 49 w 170"/>
                <a:gd name="T23" fmla="*/ 133 h 151"/>
                <a:gd name="T24" fmla="*/ 56 w 170"/>
                <a:gd name="T25" fmla="*/ 140 h 151"/>
                <a:gd name="T26" fmla="*/ 66 w 170"/>
                <a:gd name="T27" fmla="*/ 145 h 151"/>
                <a:gd name="T28" fmla="*/ 75 w 170"/>
                <a:gd name="T29" fmla="*/ 148 h 151"/>
                <a:gd name="T30" fmla="*/ 82 w 170"/>
                <a:gd name="T31" fmla="*/ 149 h 151"/>
                <a:gd name="T32" fmla="*/ 85 w 170"/>
                <a:gd name="T33" fmla="*/ 151 h 151"/>
                <a:gd name="T34" fmla="*/ 89 w 170"/>
                <a:gd name="T35" fmla="*/ 146 h 151"/>
                <a:gd name="T36" fmla="*/ 98 w 170"/>
                <a:gd name="T37" fmla="*/ 133 h 151"/>
                <a:gd name="T38" fmla="*/ 108 w 170"/>
                <a:gd name="T39" fmla="*/ 119 h 151"/>
                <a:gd name="T40" fmla="*/ 117 w 170"/>
                <a:gd name="T41" fmla="*/ 110 h 151"/>
                <a:gd name="T42" fmla="*/ 123 w 170"/>
                <a:gd name="T43" fmla="*/ 107 h 151"/>
                <a:gd name="T44" fmla="*/ 130 w 170"/>
                <a:gd name="T45" fmla="*/ 103 h 151"/>
                <a:gd name="T46" fmla="*/ 139 w 170"/>
                <a:gd name="T47" fmla="*/ 100 h 151"/>
                <a:gd name="T48" fmla="*/ 147 w 170"/>
                <a:gd name="T49" fmla="*/ 96 h 151"/>
                <a:gd name="T50" fmla="*/ 157 w 170"/>
                <a:gd name="T51" fmla="*/ 94 h 151"/>
                <a:gd name="T52" fmla="*/ 163 w 170"/>
                <a:gd name="T53" fmla="*/ 92 h 151"/>
                <a:gd name="T54" fmla="*/ 168 w 170"/>
                <a:gd name="T55" fmla="*/ 89 h 151"/>
                <a:gd name="T56" fmla="*/ 170 w 170"/>
                <a:gd name="T57" fmla="*/ 89 h 151"/>
                <a:gd name="T58" fmla="*/ 154 w 170"/>
                <a:gd name="T59" fmla="*/ 45 h 151"/>
                <a:gd name="T60" fmla="*/ 95 w 170"/>
                <a:gd name="T61" fmla="*/ 33 h 151"/>
                <a:gd name="T62" fmla="*/ 28 w 170"/>
                <a:gd name="T6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51">
                  <a:moveTo>
                    <a:pt x="28" y="0"/>
                  </a:moveTo>
                  <a:lnTo>
                    <a:pt x="23" y="8"/>
                  </a:lnTo>
                  <a:lnTo>
                    <a:pt x="13" y="25"/>
                  </a:lnTo>
                  <a:lnTo>
                    <a:pt x="3" y="45"/>
                  </a:lnTo>
                  <a:lnTo>
                    <a:pt x="0" y="57"/>
                  </a:lnTo>
                  <a:lnTo>
                    <a:pt x="4" y="64"/>
                  </a:lnTo>
                  <a:lnTo>
                    <a:pt x="10" y="75"/>
                  </a:lnTo>
                  <a:lnTo>
                    <a:pt x="18" y="86"/>
                  </a:lnTo>
                  <a:lnTo>
                    <a:pt x="28" y="100"/>
                  </a:lnTo>
                  <a:lnTo>
                    <a:pt x="34" y="113"/>
                  </a:lnTo>
                  <a:lnTo>
                    <a:pt x="42" y="124"/>
                  </a:lnTo>
                  <a:lnTo>
                    <a:pt x="49" y="133"/>
                  </a:lnTo>
                  <a:lnTo>
                    <a:pt x="56" y="140"/>
                  </a:lnTo>
                  <a:lnTo>
                    <a:pt x="66" y="145"/>
                  </a:lnTo>
                  <a:lnTo>
                    <a:pt x="75" y="148"/>
                  </a:lnTo>
                  <a:lnTo>
                    <a:pt x="82" y="149"/>
                  </a:lnTo>
                  <a:lnTo>
                    <a:pt x="85" y="151"/>
                  </a:lnTo>
                  <a:lnTo>
                    <a:pt x="89" y="146"/>
                  </a:lnTo>
                  <a:lnTo>
                    <a:pt x="98" y="133"/>
                  </a:lnTo>
                  <a:lnTo>
                    <a:pt x="108" y="119"/>
                  </a:lnTo>
                  <a:lnTo>
                    <a:pt x="117" y="110"/>
                  </a:lnTo>
                  <a:lnTo>
                    <a:pt x="123" y="107"/>
                  </a:lnTo>
                  <a:lnTo>
                    <a:pt x="130" y="103"/>
                  </a:lnTo>
                  <a:lnTo>
                    <a:pt x="139" y="100"/>
                  </a:lnTo>
                  <a:lnTo>
                    <a:pt x="147" y="96"/>
                  </a:lnTo>
                  <a:lnTo>
                    <a:pt x="157" y="94"/>
                  </a:lnTo>
                  <a:lnTo>
                    <a:pt x="163" y="92"/>
                  </a:lnTo>
                  <a:lnTo>
                    <a:pt x="168" y="89"/>
                  </a:lnTo>
                  <a:lnTo>
                    <a:pt x="170" y="89"/>
                  </a:lnTo>
                  <a:lnTo>
                    <a:pt x="154" y="45"/>
                  </a:lnTo>
                  <a:lnTo>
                    <a:pt x="95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 flipH="1">
              <a:off x="7648135" y="3829038"/>
              <a:ext cx="342359" cy="782345"/>
            </a:xfrm>
            <a:custGeom>
              <a:avLst/>
              <a:gdLst>
                <a:gd name="T0" fmla="*/ 0 w 212"/>
                <a:gd name="T1" fmla="*/ 16 h 509"/>
                <a:gd name="T2" fmla="*/ 175 w 212"/>
                <a:gd name="T3" fmla="*/ 501 h 509"/>
                <a:gd name="T4" fmla="*/ 212 w 212"/>
                <a:gd name="T5" fmla="*/ 509 h 509"/>
                <a:gd name="T6" fmla="*/ 37 w 212"/>
                <a:gd name="T7" fmla="*/ 0 h 509"/>
                <a:gd name="T8" fmla="*/ 0 w 212"/>
                <a:gd name="T9" fmla="*/ 16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509">
                  <a:moveTo>
                    <a:pt x="0" y="16"/>
                  </a:moveTo>
                  <a:lnTo>
                    <a:pt x="175" y="501"/>
                  </a:lnTo>
                  <a:lnTo>
                    <a:pt x="212" y="509"/>
                  </a:lnTo>
                  <a:lnTo>
                    <a:pt x="3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 flipH="1">
              <a:off x="7486645" y="4574421"/>
              <a:ext cx="271303" cy="141684"/>
            </a:xfrm>
            <a:custGeom>
              <a:avLst/>
              <a:gdLst>
                <a:gd name="T0" fmla="*/ 45 w 168"/>
                <a:gd name="T1" fmla="*/ 16 h 91"/>
                <a:gd name="T2" fmla="*/ 0 w 168"/>
                <a:gd name="T3" fmla="*/ 53 h 91"/>
                <a:gd name="T4" fmla="*/ 4 w 168"/>
                <a:gd name="T5" fmla="*/ 91 h 91"/>
                <a:gd name="T6" fmla="*/ 5 w 168"/>
                <a:gd name="T7" fmla="*/ 90 h 91"/>
                <a:gd name="T8" fmla="*/ 8 w 168"/>
                <a:gd name="T9" fmla="*/ 86 h 91"/>
                <a:gd name="T10" fmla="*/ 11 w 168"/>
                <a:gd name="T11" fmla="*/ 82 h 91"/>
                <a:gd name="T12" fmla="*/ 16 w 168"/>
                <a:gd name="T13" fmla="*/ 75 h 91"/>
                <a:gd name="T14" fmla="*/ 22 w 168"/>
                <a:gd name="T15" fmla="*/ 68 h 91"/>
                <a:gd name="T16" fmla="*/ 30 w 168"/>
                <a:gd name="T17" fmla="*/ 62 h 91"/>
                <a:gd name="T18" fmla="*/ 37 w 168"/>
                <a:gd name="T19" fmla="*/ 55 h 91"/>
                <a:gd name="T20" fmla="*/ 46 w 168"/>
                <a:gd name="T21" fmla="*/ 50 h 91"/>
                <a:gd name="T22" fmla="*/ 63 w 168"/>
                <a:gd name="T23" fmla="*/ 42 h 91"/>
                <a:gd name="T24" fmla="*/ 80 w 168"/>
                <a:gd name="T25" fmla="*/ 35 h 91"/>
                <a:gd name="T26" fmla="*/ 99 w 168"/>
                <a:gd name="T27" fmla="*/ 30 h 91"/>
                <a:gd name="T28" fmla="*/ 116 w 168"/>
                <a:gd name="T29" fmla="*/ 25 h 91"/>
                <a:gd name="T30" fmla="*/ 132 w 168"/>
                <a:gd name="T31" fmla="*/ 20 h 91"/>
                <a:gd name="T32" fmla="*/ 146 w 168"/>
                <a:gd name="T33" fmla="*/ 18 h 91"/>
                <a:gd name="T34" fmla="*/ 156 w 168"/>
                <a:gd name="T35" fmla="*/ 17 h 91"/>
                <a:gd name="T36" fmla="*/ 163 w 168"/>
                <a:gd name="T37" fmla="*/ 16 h 91"/>
                <a:gd name="T38" fmla="*/ 168 w 168"/>
                <a:gd name="T39" fmla="*/ 15 h 91"/>
                <a:gd name="T40" fmla="*/ 168 w 168"/>
                <a:gd name="T41" fmla="*/ 14 h 91"/>
                <a:gd name="T42" fmla="*/ 164 w 168"/>
                <a:gd name="T43" fmla="*/ 11 h 91"/>
                <a:gd name="T44" fmla="*/ 160 w 168"/>
                <a:gd name="T45" fmla="*/ 8 h 91"/>
                <a:gd name="T46" fmla="*/ 154 w 168"/>
                <a:gd name="T47" fmla="*/ 4 h 91"/>
                <a:gd name="T48" fmla="*/ 148 w 168"/>
                <a:gd name="T49" fmla="*/ 2 h 91"/>
                <a:gd name="T50" fmla="*/ 144 w 168"/>
                <a:gd name="T51" fmla="*/ 1 h 91"/>
                <a:gd name="T52" fmla="*/ 143 w 168"/>
                <a:gd name="T53" fmla="*/ 0 h 91"/>
                <a:gd name="T54" fmla="*/ 45 w 168"/>
                <a:gd name="T5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91">
                  <a:moveTo>
                    <a:pt x="45" y="16"/>
                  </a:moveTo>
                  <a:lnTo>
                    <a:pt x="0" y="53"/>
                  </a:lnTo>
                  <a:lnTo>
                    <a:pt x="4" y="91"/>
                  </a:lnTo>
                  <a:lnTo>
                    <a:pt x="5" y="90"/>
                  </a:lnTo>
                  <a:lnTo>
                    <a:pt x="8" y="86"/>
                  </a:lnTo>
                  <a:lnTo>
                    <a:pt x="11" y="82"/>
                  </a:lnTo>
                  <a:lnTo>
                    <a:pt x="16" y="75"/>
                  </a:lnTo>
                  <a:lnTo>
                    <a:pt x="22" y="68"/>
                  </a:lnTo>
                  <a:lnTo>
                    <a:pt x="30" y="62"/>
                  </a:lnTo>
                  <a:lnTo>
                    <a:pt x="37" y="55"/>
                  </a:lnTo>
                  <a:lnTo>
                    <a:pt x="46" y="50"/>
                  </a:lnTo>
                  <a:lnTo>
                    <a:pt x="63" y="42"/>
                  </a:lnTo>
                  <a:lnTo>
                    <a:pt x="80" y="35"/>
                  </a:lnTo>
                  <a:lnTo>
                    <a:pt x="99" y="30"/>
                  </a:lnTo>
                  <a:lnTo>
                    <a:pt x="116" y="25"/>
                  </a:lnTo>
                  <a:lnTo>
                    <a:pt x="132" y="20"/>
                  </a:lnTo>
                  <a:lnTo>
                    <a:pt x="146" y="18"/>
                  </a:lnTo>
                  <a:lnTo>
                    <a:pt x="156" y="17"/>
                  </a:lnTo>
                  <a:lnTo>
                    <a:pt x="163" y="16"/>
                  </a:lnTo>
                  <a:lnTo>
                    <a:pt x="168" y="15"/>
                  </a:lnTo>
                  <a:lnTo>
                    <a:pt x="168" y="14"/>
                  </a:lnTo>
                  <a:lnTo>
                    <a:pt x="164" y="11"/>
                  </a:lnTo>
                  <a:lnTo>
                    <a:pt x="160" y="8"/>
                  </a:lnTo>
                  <a:lnTo>
                    <a:pt x="154" y="4"/>
                  </a:lnTo>
                  <a:lnTo>
                    <a:pt x="148" y="2"/>
                  </a:lnTo>
                  <a:lnTo>
                    <a:pt x="144" y="1"/>
                  </a:lnTo>
                  <a:lnTo>
                    <a:pt x="143" y="0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 flipH="1">
              <a:off x="7441426" y="4731507"/>
              <a:ext cx="197019" cy="415814"/>
            </a:xfrm>
            <a:custGeom>
              <a:avLst/>
              <a:gdLst>
                <a:gd name="T0" fmla="*/ 0 w 122"/>
                <a:gd name="T1" fmla="*/ 5 h 271"/>
                <a:gd name="T2" fmla="*/ 86 w 122"/>
                <a:gd name="T3" fmla="*/ 247 h 271"/>
                <a:gd name="T4" fmla="*/ 122 w 122"/>
                <a:gd name="T5" fmla="*/ 271 h 271"/>
                <a:gd name="T6" fmla="*/ 27 w 122"/>
                <a:gd name="T7" fmla="*/ 0 h 271"/>
                <a:gd name="T8" fmla="*/ 0 w 122"/>
                <a:gd name="T9" fmla="*/ 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71">
                  <a:moveTo>
                    <a:pt x="0" y="5"/>
                  </a:moveTo>
                  <a:lnTo>
                    <a:pt x="86" y="247"/>
                  </a:lnTo>
                  <a:lnTo>
                    <a:pt x="122" y="271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 flipH="1">
              <a:off x="7218571" y="4669905"/>
              <a:ext cx="155030" cy="489736"/>
            </a:xfrm>
            <a:custGeom>
              <a:avLst/>
              <a:gdLst>
                <a:gd name="T0" fmla="*/ 0 w 96"/>
                <a:gd name="T1" fmla="*/ 14 h 319"/>
                <a:gd name="T2" fmla="*/ 74 w 96"/>
                <a:gd name="T3" fmla="*/ 319 h 319"/>
                <a:gd name="T4" fmla="*/ 96 w 96"/>
                <a:gd name="T5" fmla="*/ 319 h 319"/>
                <a:gd name="T6" fmla="*/ 19 w 96"/>
                <a:gd name="T7" fmla="*/ 0 h 319"/>
                <a:gd name="T8" fmla="*/ 0 w 96"/>
                <a:gd name="T9" fmla="*/ 1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19">
                  <a:moveTo>
                    <a:pt x="0" y="14"/>
                  </a:moveTo>
                  <a:lnTo>
                    <a:pt x="74" y="319"/>
                  </a:lnTo>
                  <a:lnTo>
                    <a:pt x="96" y="319"/>
                  </a:lnTo>
                  <a:lnTo>
                    <a:pt x="19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 flipH="1">
              <a:off x="7063540" y="4605222"/>
              <a:ext cx="100125" cy="560578"/>
            </a:xfrm>
            <a:custGeom>
              <a:avLst/>
              <a:gdLst>
                <a:gd name="T0" fmla="*/ 0 w 61"/>
                <a:gd name="T1" fmla="*/ 12 h 364"/>
                <a:gd name="T2" fmla="*/ 31 w 61"/>
                <a:gd name="T3" fmla="*/ 362 h 364"/>
                <a:gd name="T4" fmla="*/ 61 w 61"/>
                <a:gd name="T5" fmla="*/ 364 h 364"/>
                <a:gd name="T6" fmla="*/ 39 w 61"/>
                <a:gd name="T7" fmla="*/ 0 h 364"/>
                <a:gd name="T8" fmla="*/ 0 w 61"/>
                <a:gd name="T9" fmla="*/ 1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64">
                  <a:moveTo>
                    <a:pt x="0" y="12"/>
                  </a:moveTo>
                  <a:lnTo>
                    <a:pt x="31" y="362"/>
                  </a:lnTo>
                  <a:lnTo>
                    <a:pt x="61" y="364"/>
                  </a:lnTo>
                  <a:lnTo>
                    <a:pt x="3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 flipH="1">
              <a:off x="7444657" y="5110358"/>
              <a:ext cx="96894" cy="135524"/>
            </a:xfrm>
            <a:custGeom>
              <a:avLst/>
              <a:gdLst>
                <a:gd name="T0" fmla="*/ 21 w 60"/>
                <a:gd name="T1" fmla="*/ 0 h 87"/>
                <a:gd name="T2" fmla="*/ 0 w 60"/>
                <a:gd name="T3" fmla="*/ 34 h 87"/>
                <a:gd name="T4" fmla="*/ 2 w 60"/>
                <a:gd name="T5" fmla="*/ 39 h 87"/>
                <a:gd name="T6" fmla="*/ 4 w 60"/>
                <a:gd name="T7" fmla="*/ 48 h 87"/>
                <a:gd name="T8" fmla="*/ 10 w 60"/>
                <a:gd name="T9" fmla="*/ 59 h 87"/>
                <a:gd name="T10" fmla="*/ 19 w 60"/>
                <a:gd name="T11" fmla="*/ 69 h 87"/>
                <a:gd name="T12" fmla="*/ 25 w 60"/>
                <a:gd name="T13" fmla="*/ 72 h 87"/>
                <a:gd name="T14" fmla="*/ 30 w 60"/>
                <a:gd name="T15" fmla="*/ 74 h 87"/>
                <a:gd name="T16" fmla="*/ 36 w 60"/>
                <a:gd name="T17" fmla="*/ 78 h 87"/>
                <a:gd name="T18" fmla="*/ 41 w 60"/>
                <a:gd name="T19" fmla="*/ 81 h 87"/>
                <a:gd name="T20" fmla="*/ 45 w 60"/>
                <a:gd name="T21" fmla="*/ 84 h 87"/>
                <a:gd name="T22" fmla="*/ 50 w 60"/>
                <a:gd name="T23" fmla="*/ 85 h 87"/>
                <a:gd name="T24" fmla="*/ 55 w 60"/>
                <a:gd name="T25" fmla="*/ 87 h 87"/>
                <a:gd name="T26" fmla="*/ 59 w 60"/>
                <a:gd name="T27" fmla="*/ 87 h 87"/>
                <a:gd name="T28" fmla="*/ 60 w 60"/>
                <a:gd name="T29" fmla="*/ 81 h 87"/>
                <a:gd name="T30" fmla="*/ 53 w 60"/>
                <a:gd name="T31" fmla="*/ 66 h 87"/>
                <a:gd name="T32" fmla="*/ 45 w 60"/>
                <a:gd name="T33" fmla="*/ 53 h 87"/>
                <a:gd name="T34" fmla="*/ 41 w 60"/>
                <a:gd name="T35" fmla="*/ 47 h 87"/>
                <a:gd name="T36" fmla="*/ 59 w 60"/>
                <a:gd name="T37" fmla="*/ 24 h 87"/>
                <a:gd name="T38" fmla="*/ 21 w 60"/>
                <a:gd name="T3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21" y="0"/>
                  </a:moveTo>
                  <a:lnTo>
                    <a:pt x="0" y="34"/>
                  </a:lnTo>
                  <a:lnTo>
                    <a:pt x="2" y="39"/>
                  </a:lnTo>
                  <a:lnTo>
                    <a:pt x="4" y="48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5" y="72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41" y="81"/>
                  </a:lnTo>
                  <a:lnTo>
                    <a:pt x="45" y="84"/>
                  </a:lnTo>
                  <a:lnTo>
                    <a:pt x="50" y="85"/>
                  </a:lnTo>
                  <a:lnTo>
                    <a:pt x="55" y="87"/>
                  </a:lnTo>
                  <a:lnTo>
                    <a:pt x="59" y="87"/>
                  </a:lnTo>
                  <a:lnTo>
                    <a:pt x="60" y="81"/>
                  </a:lnTo>
                  <a:lnTo>
                    <a:pt x="53" y="66"/>
                  </a:lnTo>
                  <a:lnTo>
                    <a:pt x="45" y="53"/>
                  </a:lnTo>
                  <a:lnTo>
                    <a:pt x="41" y="47"/>
                  </a:lnTo>
                  <a:lnTo>
                    <a:pt x="59" y="2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 flipH="1">
              <a:off x="7389751" y="5258203"/>
              <a:ext cx="226086" cy="529777"/>
            </a:xfrm>
            <a:custGeom>
              <a:avLst/>
              <a:gdLst>
                <a:gd name="T0" fmla="*/ 114 w 141"/>
                <a:gd name="T1" fmla="*/ 0 h 345"/>
                <a:gd name="T2" fmla="*/ 0 w 141"/>
                <a:gd name="T3" fmla="*/ 326 h 345"/>
                <a:gd name="T4" fmla="*/ 23 w 141"/>
                <a:gd name="T5" fmla="*/ 345 h 345"/>
                <a:gd name="T6" fmla="*/ 141 w 141"/>
                <a:gd name="T7" fmla="*/ 0 h 345"/>
                <a:gd name="T8" fmla="*/ 114 w 141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345">
                  <a:moveTo>
                    <a:pt x="114" y="0"/>
                  </a:moveTo>
                  <a:lnTo>
                    <a:pt x="0" y="326"/>
                  </a:lnTo>
                  <a:lnTo>
                    <a:pt x="23" y="345"/>
                  </a:lnTo>
                  <a:lnTo>
                    <a:pt x="141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 flipH="1">
              <a:off x="7331613" y="3440945"/>
              <a:ext cx="804222" cy="406573"/>
            </a:xfrm>
            <a:custGeom>
              <a:avLst/>
              <a:gdLst>
                <a:gd name="T0" fmla="*/ 42 w 499"/>
                <a:gd name="T1" fmla="*/ 154 h 265"/>
                <a:gd name="T2" fmla="*/ 10 w 499"/>
                <a:gd name="T3" fmla="*/ 189 h 265"/>
                <a:gd name="T4" fmla="*/ 9 w 499"/>
                <a:gd name="T5" fmla="*/ 193 h 265"/>
                <a:gd name="T6" fmla="*/ 6 w 499"/>
                <a:gd name="T7" fmla="*/ 203 h 265"/>
                <a:gd name="T8" fmla="*/ 1 w 499"/>
                <a:gd name="T9" fmla="*/ 216 h 265"/>
                <a:gd name="T10" fmla="*/ 0 w 499"/>
                <a:gd name="T11" fmla="*/ 225 h 265"/>
                <a:gd name="T12" fmla="*/ 2 w 499"/>
                <a:gd name="T13" fmla="*/ 232 h 265"/>
                <a:gd name="T14" fmla="*/ 6 w 499"/>
                <a:gd name="T15" fmla="*/ 239 h 265"/>
                <a:gd name="T16" fmla="*/ 13 w 499"/>
                <a:gd name="T17" fmla="*/ 246 h 265"/>
                <a:gd name="T18" fmla="*/ 18 w 499"/>
                <a:gd name="T19" fmla="*/ 252 h 265"/>
                <a:gd name="T20" fmla="*/ 26 w 499"/>
                <a:gd name="T21" fmla="*/ 255 h 265"/>
                <a:gd name="T22" fmla="*/ 34 w 499"/>
                <a:gd name="T23" fmla="*/ 259 h 265"/>
                <a:gd name="T24" fmla="*/ 41 w 499"/>
                <a:gd name="T25" fmla="*/ 261 h 265"/>
                <a:gd name="T26" fmla="*/ 45 w 499"/>
                <a:gd name="T27" fmla="*/ 262 h 265"/>
                <a:gd name="T28" fmla="*/ 74 w 499"/>
                <a:gd name="T29" fmla="*/ 265 h 265"/>
                <a:gd name="T30" fmla="*/ 47 w 499"/>
                <a:gd name="T31" fmla="*/ 207 h 265"/>
                <a:gd name="T32" fmla="*/ 69 w 499"/>
                <a:gd name="T33" fmla="*/ 167 h 265"/>
                <a:gd name="T34" fmla="*/ 499 w 499"/>
                <a:gd name="T35" fmla="*/ 20 h 265"/>
                <a:gd name="T36" fmla="*/ 480 w 499"/>
                <a:gd name="T37" fmla="*/ 0 h 265"/>
                <a:gd name="T38" fmla="*/ 234 w 499"/>
                <a:gd name="T39" fmla="*/ 77 h 265"/>
                <a:gd name="T40" fmla="*/ 42 w 499"/>
                <a:gd name="T41" fmla="*/ 15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9" h="265">
                  <a:moveTo>
                    <a:pt x="42" y="154"/>
                  </a:moveTo>
                  <a:lnTo>
                    <a:pt x="10" y="189"/>
                  </a:lnTo>
                  <a:lnTo>
                    <a:pt x="9" y="193"/>
                  </a:lnTo>
                  <a:lnTo>
                    <a:pt x="6" y="203"/>
                  </a:lnTo>
                  <a:lnTo>
                    <a:pt x="1" y="216"/>
                  </a:lnTo>
                  <a:lnTo>
                    <a:pt x="0" y="225"/>
                  </a:lnTo>
                  <a:lnTo>
                    <a:pt x="2" y="232"/>
                  </a:lnTo>
                  <a:lnTo>
                    <a:pt x="6" y="239"/>
                  </a:lnTo>
                  <a:lnTo>
                    <a:pt x="13" y="246"/>
                  </a:lnTo>
                  <a:lnTo>
                    <a:pt x="18" y="252"/>
                  </a:lnTo>
                  <a:lnTo>
                    <a:pt x="26" y="255"/>
                  </a:lnTo>
                  <a:lnTo>
                    <a:pt x="34" y="259"/>
                  </a:lnTo>
                  <a:lnTo>
                    <a:pt x="41" y="261"/>
                  </a:lnTo>
                  <a:lnTo>
                    <a:pt x="45" y="262"/>
                  </a:lnTo>
                  <a:lnTo>
                    <a:pt x="74" y="265"/>
                  </a:lnTo>
                  <a:lnTo>
                    <a:pt x="47" y="207"/>
                  </a:lnTo>
                  <a:lnTo>
                    <a:pt x="69" y="167"/>
                  </a:lnTo>
                  <a:lnTo>
                    <a:pt x="499" y="20"/>
                  </a:lnTo>
                  <a:lnTo>
                    <a:pt x="480" y="0"/>
                  </a:lnTo>
                  <a:lnTo>
                    <a:pt x="234" y="77"/>
                  </a:lnTo>
                  <a:lnTo>
                    <a:pt x="42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 flipH="1">
              <a:off x="7247638" y="3521028"/>
              <a:ext cx="423105" cy="1074955"/>
            </a:xfrm>
            <a:custGeom>
              <a:avLst/>
              <a:gdLst>
                <a:gd name="T0" fmla="*/ 181 w 260"/>
                <a:gd name="T1" fmla="*/ 61 h 698"/>
                <a:gd name="T2" fmla="*/ 167 w 260"/>
                <a:gd name="T3" fmla="*/ 76 h 698"/>
                <a:gd name="T4" fmla="*/ 135 w 260"/>
                <a:gd name="T5" fmla="*/ 111 h 698"/>
                <a:gd name="T6" fmla="*/ 100 w 260"/>
                <a:gd name="T7" fmla="*/ 150 h 698"/>
                <a:gd name="T8" fmla="*/ 82 w 260"/>
                <a:gd name="T9" fmla="*/ 175 h 698"/>
                <a:gd name="T10" fmla="*/ 66 w 260"/>
                <a:gd name="T11" fmla="*/ 212 h 698"/>
                <a:gd name="T12" fmla="*/ 38 w 260"/>
                <a:gd name="T13" fmla="*/ 277 h 698"/>
                <a:gd name="T14" fmla="*/ 11 w 260"/>
                <a:gd name="T15" fmla="*/ 341 h 698"/>
                <a:gd name="T16" fmla="*/ 0 w 260"/>
                <a:gd name="T17" fmla="*/ 368 h 698"/>
                <a:gd name="T18" fmla="*/ 3 w 260"/>
                <a:gd name="T19" fmla="*/ 547 h 698"/>
                <a:gd name="T20" fmla="*/ 22 w 260"/>
                <a:gd name="T21" fmla="*/ 592 h 698"/>
                <a:gd name="T22" fmla="*/ 32 w 260"/>
                <a:gd name="T23" fmla="*/ 617 h 698"/>
                <a:gd name="T24" fmla="*/ 44 w 260"/>
                <a:gd name="T25" fmla="*/ 633 h 698"/>
                <a:gd name="T26" fmla="*/ 56 w 260"/>
                <a:gd name="T27" fmla="*/ 648 h 698"/>
                <a:gd name="T28" fmla="*/ 68 w 260"/>
                <a:gd name="T29" fmla="*/ 661 h 698"/>
                <a:gd name="T30" fmla="*/ 75 w 260"/>
                <a:gd name="T31" fmla="*/ 670 h 698"/>
                <a:gd name="T32" fmla="*/ 90 w 260"/>
                <a:gd name="T33" fmla="*/ 680 h 698"/>
                <a:gd name="T34" fmla="*/ 107 w 260"/>
                <a:gd name="T35" fmla="*/ 691 h 698"/>
                <a:gd name="T36" fmla="*/ 122 w 260"/>
                <a:gd name="T37" fmla="*/ 696 h 698"/>
                <a:gd name="T38" fmla="*/ 131 w 260"/>
                <a:gd name="T39" fmla="*/ 698 h 698"/>
                <a:gd name="T40" fmla="*/ 146 w 260"/>
                <a:gd name="T41" fmla="*/ 695 h 698"/>
                <a:gd name="T42" fmla="*/ 164 w 260"/>
                <a:gd name="T43" fmla="*/ 692 h 698"/>
                <a:gd name="T44" fmla="*/ 175 w 260"/>
                <a:gd name="T45" fmla="*/ 690 h 698"/>
                <a:gd name="T46" fmla="*/ 175 w 260"/>
                <a:gd name="T47" fmla="*/ 688 h 698"/>
                <a:gd name="T48" fmla="*/ 157 w 260"/>
                <a:gd name="T49" fmla="*/ 679 h 698"/>
                <a:gd name="T50" fmla="*/ 132 w 260"/>
                <a:gd name="T51" fmla="*/ 666 h 698"/>
                <a:gd name="T52" fmla="*/ 112 w 260"/>
                <a:gd name="T53" fmla="*/ 654 h 698"/>
                <a:gd name="T54" fmla="*/ 96 w 260"/>
                <a:gd name="T55" fmla="*/ 638 h 698"/>
                <a:gd name="T56" fmla="*/ 74 w 260"/>
                <a:gd name="T57" fmla="*/ 601 h 698"/>
                <a:gd name="T58" fmla="*/ 54 w 260"/>
                <a:gd name="T59" fmla="*/ 550 h 698"/>
                <a:gd name="T60" fmla="*/ 43 w 260"/>
                <a:gd name="T61" fmla="*/ 491 h 698"/>
                <a:gd name="T62" fmla="*/ 46 w 260"/>
                <a:gd name="T63" fmla="*/ 429 h 698"/>
                <a:gd name="T64" fmla="*/ 56 w 260"/>
                <a:gd name="T65" fmla="*/ 372 h 698"/>
                <a:gd name="T66" fmla="*/ 68 w 260"/>
                <a:gd name="T67" fmla="*/ 326 h 698"/>
                <a:gd name="T68" fmla="*/ 77 w 260"/>
                <a:gd name="T69" fmla="*/ 297 h 698"/>
                <a:gd name="T70" fmla="*/ 93 w 260"/>
                <a:gd name="T71" fmla="*/ 256 h 698"/>
                <a:gd name="T72" fmla="*/ 134 w 260"/>
                <a:gd name="T73" fmla="*/ 186 h 698"/>
                <a:gd name="T74" fmla="*/ 176 w 260"/>
                <a:gd name="T75" fmla="*/ 126 h 698"/>
                <a:gd name="T76" fmla="*/ 205 w 260"/>
                <a:gd name="T77" fmla="*/ 89 h 698"/>
                <a:gd name="T78" fmla="*/ 260 w 260"/>
                <a:gd name="T79" fmla="*/ 24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" h="698">
                  <a:moveTo>
                    <a:pt x="222" y="0"/>
                  </a:moveTo>
                  <a:lnTo>
                    <a:pt x="181" y="61"/>
                  </a:lnTo>
                  <a:lnTo>
                    <a:pt x="177" y="65"/>
                  </a:lnTo>
                  <a:lnTo>
                    <a:pt x="167" y="76"/>
                  </a:lnTo>
                  <a:lnTo>
                    <a:pt x="152" y="93"/>
                  </a:lnTo>
                  <a:lnTo>
                    <a:pt x="135" y="111"/>
                  </a:lnTo>
                  <a:lnTo>
                    <a:pt x="116" y="132"/>
                  </a:lnTo>
                  <a:lnTo>
                    <a:pt x="100" y="150"/>
                  </a:lnTo>
                  <a:lnTo>
                    <a:pt x="89" y="165"/>
                  </a:lnTo>
                  <a:lnTo>
                    <a:pt x="82" y="175"/>
                  </a:lnTo>
                  <a:lnTo>
                    <a:pt x="76" y="187"/>
                  </a:lnTo>
                  <a:lnTo>
                    <a:pt x="66" y="212"/>
                  </a:lnTo>
                  <a:lnTo>
                    <a:pt x="52" y="243"/>
                  </a:lnTo>
                  <a:lnTo>
                    <a:pt x="38" y="277"/>
                  </a:lnTo>
                  <a:lnTo>
                    <a:pt x="24" y="312"/>
                  </a:lnTo>
                  <a:lnTo>
                    <a:pt x="11" y="341"/>
                  </a:lnTo>
                  <a:lnTo>
                    <a:pt x="3" y="360"/>
                  </a:lnTo>
                  <a:lnTo>
                    <a:pt x="0" y="368"/>
                  </a:lnTo>
                  <a:lnTo>
                    <a:pt x="0" y="539"/>
                  </a:lnTo>
                  <a:lnTo>
                    <a:pt x="3" y="547"/>
                  </a:lnTo>
                  <a:lnTo>
                    <a:pt x="13" y="567"/>
                  </a:lnTo>
                  <a:lnTo>
                    <a:pt x="22" y="592"/>
                  </a:lnTo>
                  <a:lnTo>
                    <a:pt x="29" y="610"/>
                  </a:lnTo>
                  <a:lnTo>
                    <a:pt x="32" y="617"/>
                  </a:lnTo>
                  <a:lnTo>
                    <a:pt x="37" y="625"/>
                  </a:lnTo>
                  <a:lnTo>
                    <a:pt x="44" y="633"/>
                  </a:lnTo>
                  <a:lnTo>
                    <a:pt x="51" y="641"/>
                  </a:lnTo>
                  <a:lnTo>
                    <a:pt x="56" y="648"/>
                  </a:lnTo>
                  <a:lnTo>
                    <a:pt x="63" y="655"/>
                  </a:lnTo>
                  <a:lnTo>
                    <a:pt x="68" y="661"/>
                  </a:lnTo>
                  <a:lnTo>
                    <a:pt x="71" y="665"/>
                  </a:lnTo>
                  <a:lnTo>
                    <a:pt x="75" y="670"/>
                  </a:lnTo>
                  <a:lnTo>
                    <a:pt x="82" y="675"/>
                  </a:lnTo>
                  <a:lnTo>
                    <a:pt x="90" y="680"/>
                  </a:lnTo>
                  <a:lnTo>
                    <a:pt x="99" y="685"/>
                  </a:lnTo>
                  <a:lnTo>
                    <a:pt x="107" y="691"/>
                  </a:lnTo>
                  <a:lnTo>
                    <a:pt x="116" y="694"/>
                  </a:lnTo>
                  <a:lnTo>
                    <a:pt x="122" y="696"/>
                  </a:lnTo>
                  <a:lnTo>
                    <a:pt x="127" y="698"/>
                  </a:lnTo>
                  <a:lnTo>
                    <a:pt x="131" y="698"/>
                  </a:lnTo>
                  <a:lnTo>
                    <a:pt x="138" y="696"/>
                  </a:lnTo>
                  <a:lnTo>
                    <a:pt x="146" y="695"/>
                  </a:lnTo>
                  <a:lnTo>
                    <a:pt x="155" y="693"/>
                  </a:lnTo>
                  <a:lnTo>
                    <a:pt x="164" y="692"/>
                  </a:lnTo>
                  <a:lnTo>
                    <a:pt x="170" y="691"/>
                  </a:lnTo>
                  <a:lnTo>
                    <a:pt x="175" y="690"/>
                  </a:lnTo>
                  <a:lnTo>
                    <a:pt x="177" y="690"/>
                  </a:lnTo>
                  <a:lnTo>
                    <a:pt x="175" y="688"/>
                  </a:lnTo>
                  <a:lnTo>
                    <a:pt x="167" y="685"/>
                  </a:lnTo>
                  <a:lnTo>
                    <a:pt x="157" y="679"/>
                  </a:lnTo>
                  <a:lnTo>
                    <a:pt x="145" y="673"/>
                  </a:lnTo>
                  <a:lnTo>
                    <a:pt x="132" y="666"/>
                  </a:lnTo>
                  <a:lnTo>
                    <a:pt x="121" y="660"/>
                  </a:lnTo>
                  <a:lnTo>
                    <a:pt x="112" y="654"/>
                  </a:lnTo>
                  <a:lnTo>
                    <a:pt x="106" y="649"/>
                  </a:lnTo>
                  <a:lnTo>
                    <a:pt x="96" y="638"/>
                  </a:lnTo>
                  <a:lnTo>
                    <a:pt x="85" y="622"/>
                  </a:lnTo>
                  <a:lnTo>
                    <a:pt x="74" y="601"/>
                  </a:lnTo>
                  <a:lnTo>
                    <a:pt x="63" y="577"/>
                  </a:lnTo>
                  <a:lnTo>
                    <a:pt x="54" y="550"/>
                  </a:lnTo>
                  <a:lnTo>
                    <a:pt x="47" y="521"/>
                  </a:lnTo>
                  <a:lnTo>
                    <a:pt x="43" y="491"/>
                  </a:lnTo>
                  <a:lnTo>
                    <a:pt x="43" y="461"/>
                  </a:lnTo>
                  <a:lnTo>
                    <a:pt x="46" y="429"/>
                  </a:lnTo>
                  <a:lnTo>
                    <a:pt x="51" y="399"/>
                  </a:lnTo>
                  <a:lnTo>
                    <a:pt x="56" y="372"/>
                  </a:lnTo>
                  <a:lnTo>
                    <a:pt x="62" y="346"/>
                  </a:lnTo>
                  <a:lnTo>
                    <a:pt x="68" y="326"/>
                  </a:lnTo>
                  <a:lnTo>
                    <a:pt x="74" y="309"/>
                  </a:lnTo>
                  <a:lnTo>
                    <a:pt x="77" y="297"/>
                  </a:lnTo>
                  <a:lnTo>
                    <a:pt x="79" y="291"/>
                  </a:lnTo>
                  <a:lnTo>
                    <a:pt x="93" y="256"/>
                  </a:lnTo>
                  <a:lnTo>
                    <a:pt x="113" y="221"/>
                  </a:lnTo>
                  <a:lnTo>
                    <a:pt x="134" y="186"/>
                  </a:lnTo>
                  <a:lnTo>
                    <a:pt x="155" y="154"/>
                  </a:lnTo>
                  <a:lnTo>
                    <a:pt x="176" y="126"/>
                  </a:lnTo>
                  <a:lnTo>
                    <a:pt x="193" y="104"/>
                  </a:lnTo>
                  <a:lnTo>
                    <a:pt x="205" y="89"/>
                  </a:lnTo>
                  <a:lnTo>
                    <a:pt x="210" y="85"/>
                  </a:lnTo>
                  <a:lnTo>
                    <a:pt x="260" y="24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 flipH="1">
              <a:off x="6533853" y="5002555"/>
              <a:ext cx="481241" cy="141684"/>
            </a:xfrm>
            <a:custGeom>
              <a:avLst/>
              <a:gdLst>
                <a:gd name="T0" fmla="*/ 290 w 298"/>
                <a:gd name="T1" fmla="*/ 47 h 92"/>
                <a:gd name="T2" fmla="*/ 294 w 298"/>
                <a:gd name="T3" fmla="*/ 51 h 92"/>
                <a:gd name="T4" fmla="*/ 296 w 298"/>
                <a:gd name="T5" fmla="*/ 58 h 92"/>
                <a:gd name="T6" fmla="*/ 298 w 298"/>
                <a:gd name="T7" fmla="*/ 66 h 92"/>
                <a:gd name="T8" fmla="*/ 298 w 298"/>
                <a:gd name="T9" fmla="*/ 69 h 92"/>
                <a:gd name="T10" fmla="*/ 295 w 298"/>
                <a:gd name="T11" fmla="*/ 73 h 92"/>
                <a:gd name="T12" fmla="*/ 288 w 298"/>
                <a:gd name="T13" fmla="*/ 81 h 92"/>
                <a:gd name="T14" fmla="*/ 280 w 298"/>
                <a:gd name="T15" fmla="*/ 89 h 92"/>
                <a:gd name="T16" fmla="*/ 273 w 298"/>
                <a:gd name="T17" fmla="*/ 92 h 92"/>
                <a:gd name="T18" fmla="*/ 269 w 298"/>
                <a:gd name="T19" fmla="*/ 92 h 92"/>
                <a:gd name="T20" fmla="*/ 260 w 298"/>
                <a:gd name="T21" fmla="*/ 92 h 92"/>
                <a:gd name="T22" fmla="*/ 248 w 298"/>
                <a:gd name="T23" fmla="*/ 91 h 92"/>
                <a:gd name="T24" fmla="*/ 235 w 298"/>
                <a:gd name="T25" fmla="*/ 91 h 92"/>
                <a:gd name="T26" fmla="*/ 222 w 298"/>
                <a:gd name="T27" fmla="*/ 91 h 92"/>
                <a:gd name="T28" fmla="*/ 208 w 298"/>
                <a:gd name="T29" fmla="*/ 90 h 92"/>
                <a:gd name="T30" fmla="*/ 197 w 298"/>
                <a:gd name="T31" fmla="*/ 90 h 92"/>
                <a:gd name="T32" fmla="*/ 189 w 298"/>
                <a:gd name="T33" fmla="*/ 90 h 92"/>
                <a:gd name="T34" fmla="*/ 180 w 298"/>
                <a:gd name="T35" fmla="*/ 90 h 92"/>
                <a:gd name="T36" fmla="*/ 167 w 298"/>
                <a:gd name="T37" fmla="*/ 88 h 92"/>
                <a:gd name="T38" fmla="*/ 151 w 298"/>
                <a:gd name="T39" fmla="*/ 85 h 92"/>
                <a:gd name="T40" fmla="*/ 134 w 298"/>
                <a:gd name="T41" fmla="*/ 83 h 92"/>
                <a:gd name="T42" fmla="*/ 117 w 298"/>
                <a:gd name="T43" fmla="*/ 80 h 92"/>
                <a:gd name="T44" fmla="*/ 99 w 298"/>
                <a:gd name="T45" fmla="*/ 77 h 92"/>
                <a:gd name="T46" fmla="*/ 86 w 298"/>
                <a:gd name="T47" fmla="*/ 74 h 92"/>
                <a:gd name="T48" fmla="*/ 75 w 298"/>
                <a:gd name="T49" fmla="*/ 72 h 92"/>
                <a:gd name="T50" fmla="*/ 66 w 298"/>
                <a:gd name="T51" fmla="*/ 69 h 92"/>
                <a:gd name="T52" fmla="*/ 55 w 298"/>
                <a:gd name="T53" fmla="*/ 66 h 92"/>
                <a:gd name="T54" fmla="*/ 43 w 298"/>
                <a:gd name="T55" fmla="*/ 64 h 92"/>
                <a:gd name="T56" fmla="*/ 32 w 298"/>
                <a:gd name="T57" fmla="*/ 60 h 92"/>
                <a:gd name="T58" fmla="*/ 21 w 298"/>
                <a:gd name="T59" fmla="*/ 58 h 92"/>
                <a:gd name="T60" fmla="*/ 12 w 298"/>
                <a:gd name="T61" fmla="*/ 55 h 92"/>
                <a:gd name="T62" fmla="*/ 6 w 298"/>
                <a:gd name="T63" fmla="*/ 53 h 92"/>
                <a:gd name="T64" fmla="*/ 4 w 298"/>
                <a:gd name="T65" fmla="*/ 53 h 92"/>
                <a:gd name="T66" fmla="*/ 0 w 298"/>
                <a:gd name="T67" fmla="*/ 0 h 92"/>
                <a:gd name="T68" fmla="*/ 2 w 298"/>
                <a:gd name="T69" fmla="*/ 0 h 92"/>
                <a:gd name="T70" fmla="*/ 4 w 298"/>
                <a:gd name="T71" fmla="*/ 2 h 92"/>
                <a:gd name="T72" fmla="*/ 8 w 298"/>
                <a:gd name="T73" fmla="*/ 5 h 92"/>
                <a:gd name="T74" fmla="*/ 15 w 298"/>
                <a:gd name="T75" fmla="*/ 7 h 92"/>
                <a:gd name="T76" fmla="*/ 25 w 298"/>
                <a:gd name="T77" fmla="*/ 12 h 92"/>
                <a:gd name="T78" fmla="*/ 36 w 298"/>
                <a:gd name="T79" fmla="*/ 15 h 92"/>
                <a:gd name="T80" fmla="*/ 50 w 298"/>
                <a:gd name="T81" fmla="*/ 20 h 92"/>
                <a:gd name="T82" fmla="*/ 66 w 298"/>
                <a:gd name="T83" fmla="*/ 23 h 92"/>
                <a:gd name="T84" fmla="*/ 83 w 298"/>
                <a:gd name="T85" fmla="*/ 28 h 92"/>
                <a:gd name="T86" fmla="*/ 105 w 298"/>
                <a:gd name="T87" fmla="*/ 32 h 92"/>
                <a:gd name="T88" fmla="*/ 128 w 298"/>
                <a:gd name="T89" fmla="*/ 36 h 92"/>
                <a:gd name="T90" fmla="*/ 155 w 298"/>
                <a:gd name="T91" fmla="*/ 40 h 92"/>
                <a:gd name="T92" fmla="*/ 185 w 298"/>
                <a:gd name="T93" fmla="*/ 43 h 92"/>
                <a:gd name="T94" fmla="*/ 216 w 298"/>
                <a:gd name="T95" fmla="*/ 45 h 92"/>
                <a:gd name="T96" fmla="*/ 252 w 298"/>
                <a:gd name="T97" fmla="*/ 47 h 92"/>
                <a:gd name="T98" fmla="*/ 290 w 298"/>
                <a:gd name="T99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8" h="92">
                  <a:moveTo>
                    <a:pt x="290" y="47"/>
                  </a:moveTo>
                  <a:lnTo>
                    <a:pt x="294" y="51"/>
                  </a:lnTo>
                  <a:lnTo>
                    <a:pt x="296" y="58"/>
                  </a:lnTo>
                  <a:lnTo>
                    <a:pt x="298" y="66"/>
                  </a:lnTo>
                  <a:lnTo>
                    <a:pt x="298" y="69"/>
                  </a:lnTo>
                  <a:lnTo>
                    <a:pt x="295" y="73"/>
                  </a:lnTo>
                  <a:lnTo>
                    <a:pt x="288" y="81"/>
                  </a:lnTo>
                  <a:lnTo>
                    <a:pt x="280" y="89"/>
                  </a:lnTo>
                  <a:lnTo>
                    <a:pt x="273" y="92"/>
                  </a:lnTo>
                  <a:lnTo>
                    <a:pt x="269" y="92"/>
                  </a:lnTo>
                  <a:lnTo>
                    <a:pt x="260" y="92"/>
                  </a:lnTo>
                  <a:lnTo>
                    <a:pt x="248" y="91"/>
                  </a:lnTo>
                  <a:lnTo>
                    <a:pt x="235" y="91"/>
                  </a:lnTo>
                  <a:lnTo>
                    <a:pt x="222" y="91"/>
                  </a:lnTo>
                  <a:lnTo>
                    <a:pt x="208" y="90"/>
                  </a:lnTo>
                  <a:lnTo>
                    <a:pt x="197" y="90"/>
                  </a:lnTo>
                  <a:lnTo>
                    <a:pt x="189" y="90"/>
                  </a:lnTo>
                  <a:lnTo>
                    <a:pt x="180" y="90"/>
                  </a:lnTo>
                  <a:lnTo>
                    <a:pt x="167" y="88"/>
                  </a:lnTo>
                  <a:lnTo>
                    <a:pt x="151" y="85"/>
                  </a:lnTo>
                  <a:lnTo>
                    <a:pt x="134" y="83"/>
                  </a:lnTo>
                  <a:lnTo>
                    <a:pt x="117" y="80"/>
                  </a:lnTo>
                  <a:lnTo>
                    <a:pt x="99" y="77"/>
                  </a:lnTo>
                  <a:lnTo>
                    <a:pt x="86" y="74"/>
                  </a:lnTo>
                  <a:lnTo>
                    <a:pt x="75" y="72"/>
                  </a:lnTo>
                  <a:lnTo>
                    <a:pt x="66" y="69"/>
                  </a:lnTo>
                  <a:lnTo>
                    <a:pt x="55" y="66"/>
                  </a:lnTo>
                  <a:lnTo>
                    <a:pt x="43" y="64"/>
                  </a:lnTo>
                  <a:lnTo>
                    <a:pt x="32" y="60"/>
                  </a:lnTo>
                  <a:lnTo>
                    <a:pt x="21" y="58"/>
                  </a:lnTo>
                  <a:lnTo>
                    <a:pt x="12" y="55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8" y="5"/>
                  </a:lnTo>
                  <a:lnTo>
                    <a:pt x="15" y="7"/>
                  </a:lnTo>
                  <a:lnTo>
                    <a:pt x="25" y="12"/>
                  </a:lnTo>
                  <a:lnTo>
                    <a:pt x="36" y="15"/>
                  </a:lnTo>
                  <a:lnTo>
                    <a:pt x="50" y="20"/>
                  </a:lnTo>
                  <a:lnTo>
                    <a:pt x="66" y="23"/>
                  </a:lnTo>
                  <a:lnTo>
                    <a:pt x="83" y="28"/>
                  </a:lnTo>
                  <a:lnTo>
                    <a:pt x="105" y="32"/>
                  </a:lnTo>
                  <a:lnTo>
                    <a:pt x="128" y="36"/>
                  </a:lnTo>
                  <a:lnTo>
                    <a:pt x="155" y="40"/>
                  </a:lnTo>
                  <a:lnTo>
                    <a:pt x="185" y="43"/>
                  </a:lnTo>
                  <a:lnTo>
                    <a:pt x="216" y="45"/>
                  </a:lnTo>
                  <a:lnTo>
                    <a:pt x="252" y="47"/>
                  </a:lnTo>
                  <a:lnTo>
                    <a:pt x="29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 flipH="1">
              <a:off x="6436959" y="5033356"/>
              <a:ext cx="280994" cy="828547"/>
            </a:xfrm>
            <a:custGeom>
              <a:avLst/>
              <a:gdLst>
                <a:gd name="T0" fmla="*/ 135 w 175"/>
                <a:gd name="T1" fmla="*/ 8 h 538"/>
                <a:gd name="T2" fmla="*/ 74 w 175"/>
                <a:gd name="T3" fmla="*/ 125 h 538"/>
                <a:gd name="T4" fmla="*/ 0 w 175"/>
                <a:gd name="T5" fmla="*/ 507 h 538"/>
                <a:gd name="T6" fmla="*/ 2 w 175"/>
                <a:gd name="T7" fmla="*/ 508 h 538"/>
                <a:gd name="T8" fmla="*/ 6 w 175"/>
                <a:gd name="T9" fmla="*/ 512 h 538"/>
                <a:gd name="T10" fmla="*/ 13 w 175"/>
                <a:gd name="T11" fmla="*/ 518 h 538"/>
                <a:gd name="T12" fmla="*/ 21 w 175"/>
                <a:gd name="T13" fmla="*/ 524 h 538"/>
                <a:gd name="T14" fmla="*/ 31 w 175"/>
                <a:gd name="T15" fmla="*/ 530 h 538"/>
                <a:gd name="T16" fmla="*/ 39 w 175"/>
                <a:gd name="T17" fmla="*/ 534 h 538"/>
                <a:gd name="T18" fmla="*/ 46 w 175"/>
                <a:gd name="T19" fmla="*/ 538 h 538"/>
                <a:gd name="T20" fmla="*/ 50 w 175"/>
                <a:gd name="T21" fmla="*/ 537 h 538"/>
                <a:gd name="T22" fmla="*/ 56 w 175"/>
                <a:gd name="T23" fmla="*/ 515 h 538"/>
                <a:gd name="T24" fmla="*/ 66 w 175"/>
                <a:gd name="T25" fmla="*/ 461 h 538"/>
                <a:gd name="T26" fmla="*/ 81 w 175"/>
                <a:gd name="T27" fmla="*/ 386 h 538"/>
                <a:gd name="T28" fmla="*/ 96 w 175"/>
                <a:gd name="T29" fmla="*/ 301 h 538"/>
                <a:gd name="T30" fmla="*/ 112 w 175"/>
                <a:gd name="T31" fmla="*/ 215 h 538"/>
                <a:gd name="T32" fmla="*/ 126 w 175"/>
                <a:gd name="T33" fmla="*/ 139 h 538"/>
                <a:gd name="T34" fmla="*/ 138 w 175"/>
                <a:gd name="T35" fmla="*/ 84 h 538"/>
                <a:gd name="T36" fmla="*/ 144 w 175"/>
                <a:gd name="T37" fmla="*/ 59 h 538"/>
                <a:gd name="T38" fmla="*/ 155 w 175"/>
                <a:gd name="T39" fmla="*/ 37 h 538"/>
                <a:gd name="T40" fmla="*/ 164 w 175"/>
                <a:gd name="T41" fmla="*/ 18 h 538"/>
                <a:gd name="T42" fmla="*/ 172 w 175"/>
                <a:gd name="T43" fmla="*/ 5 h 538"/>
                <a:gd name="T44" fmla="*/ 175 w 175"/>
                <a:gd name="T45" fmla="*/ 0 h 538"/>
                <a:gd name="T46" fmla="*/ 135 w 175"/>
                <a:gd name="T47" fmla="*/ 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5" h="538">
                  <a:moveTo>
                    <a:pt x="135" y="8"/>
                  </a:moveTo>
                  <a:lnTo>
                    <a:pt x="74" y="125"/>
                  </a:lnTo>
                  <a:lnTo>
                    <a:pt x="0" y="507"/>
                  </a:lnTo>
                  <a:lnTo>
                    <a:pt x="2" y="508"/>
                  </a:lnTo>
                  <a:lnTo>
                    <a:pt x="6" y="512"/>
                  </a:lnTo>
                  <a:lnTo>
                    <a:pt x="13" y="518"/>
                  </a:lnTo>
                  <a:lnTo>
                    <a:pt x="21" y="524"/>
                  </a:lnTo>
                  <a:lnTo>
                    <a:pt x="31" y="530"/>
                  </a:lnTo>
                  <a:lnTo>
                    <a:pt x="39" y="534"/>
                  </a:lnTo>
                  <a:lnTo>
                    <a:pt x="46" y="538"/>
                  </a:lnTo>
                  <a:lnTo>
                    <a:pt x="50" y="537"/>
                  </a:lnTo>
                  <a:lnTo>
                    <a:pt x="56" y="515"/>
                  </a:lnTo>
                  <a:lnTo>
                    <a:pt x="66" y="461"/>
                  </a:lnTo>
                  <a:lnTo>
                    <a:pt x="81" y="386"/>
                  </a:lnTo>
                  <a:lnTo>
                    <a:pt x="96" y="301"/>
                  </a:lnTo>
                  <a:lnTo>
                    <a:pt x="112" y="215"/>
                  </a:lnTo>
                  <a:lnTo>
                    <a:pt x="126" y="139"/>
                  </a:lnTo>
                  <a:lnTo>
                    <a:pt x="138" y="84"/>
                  </a:lnTo>
                  <a:lnTo>
                    <a:pt x="144" y="59"/>
                  </a:lnTo>
                  <a:lnTo>
                    <a:pt x="155" y="37"/>
                  </a:lnTo>
                  <a:lnTo>
                    <a:pt x="164" y="18"/>
                  </a:lnTo>
                  <a:lnTo>
                    <a:pt x="172" y="5"/>
                  </a:lnTo>
                  <a:lnTo>
                    <a:pt x="175" y="0"/>
                  </a:lnTo>
                  <a:lnTo>
                    <a:pt x="13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 flipH="1">
              <a:off x="6708262" y="5714057"/>
              <a:ext cx="1104592" cy="286450"/>
            </a:xfrm>
            <a:custGeom>
              <a:avLst/>
              <a:gdLst>
                <a:gd name="T0" fmla="*/ 0 w 684"/>
                <a:gd name="T1" fmla="*/ 55 h 188"/>
                <a:gd name="T2" fmla="*/ 35 w 684"/>
                <a:gd name="T3" fmla="*/ 42 h 188"/>
                <a:gd name="T4" fmla="*/ 39 w 684"/>
                <a:gd name="T5" fmla="*/ 45 h 188"/>
                <a:gd name="T6" fmla="*/ 52 w 684"/>
                <a:gd name="T7" fmla="*/ 54 h 188"/>
                <a:gd name="T8" fmla="*/ 74 w 684"/>
                <a:gd name="T9" fmla="*/ 68 h 188"/>
                <a:gd name="T10" fmla="*/ 104 w 684"/>
                <a:gd name="T11" fmla="*/ 85 h 188"/>
                <a:gd name="T12" fmla="*/ 142 w 684"/>
                <a:gd name="T13" fmla="*/ 105 h 188"/>
                <a:gd name="T14" fmla="*/ 189 w 684"/>
                <a:gd name="T15" fmla="*/ 124 h 188"/>
                <a:gd name="T16" fmla="*/ 244 w 684"/>
                <a:gd name="T17" fmla="*/ 144 h 188"/>
                <a:gd name="T18" fmla="*/ 308 w 684"/>
                <a:gd name="T19" fmla="*/ 161 h 188"/>
                <a:gd name="T20" fmla="*/ 335 w 684"/>
                <a:gd name="T21" fmla="*/ 167 h 188"/>
                <a:gd name="T22" fmla="*/ 381 w 684"/>
                <a:gd name="T23" fmla="*/ 176 h 188"/>
                <a:gd name="T24" fmla="*/ 432 w 684"/>
                <a:gd name="T25" fmla="*/ 184 h 188"/>
                <a:gd name="T26" fmla="*/ 475 w 684"/>
                <a:gd name="T27" fmla="*/ 188 h 188"/>
                <a:gd name="T28" fmla="*/ 522 w 684"/>
                <a:gd name="T29" fmla="*/ 188 h 188"/>
                <a:gd name="T30" fmla="*/ 565 w 684"/>
                <a:gd name="T31" fmla="*/ 187 h 188"/>
                <a:gd name="T32" fmla="*/ 600 w 684"/>
                <a:gd name="T33" fmla="*/ 185 h 188"/>
                <a:gd name="T34" fmla="*/ 630 w 684"/>
                <a:gd name="T35" fmla="*/ 183 h 188"/>
                <a:gd name="T36" fmla="*/ 653 w 684"/>
                <a:gd name="T37" fmla="*/ 181 h 188"/>
                <a:gd name="T38" fmla="*/ 670 w 684"/>
                <a:gd name="T39" fmla="*/ 180 h 188"/>
                <a:gd name="T40" fmla="*/ 681 w 684"/>
                <a:gd name="T41" fmla="*/ 177 h 188"/>
                <a:gd name="T42" fmla="*/ 684 w 684"/>
                <a:gd name="T43" fmla="*/ 177 h 188"/>
                <a:gd name="T44" fmla="*/ 676 w 684"/>
                <a:gd name="T45" fmla="*/ 151 h 188"/>
                <a:gd name="T46" fmla="*/ 660 w 684"/>
                <a:gd name="T47" fmla="*/ 152 h 188"/>
                <a:gd name="T48" fmla="*/ 632 w 684"/>
                <a:gd name="T49" fmla="*/ 153 h 188"/>
                <a:gd name="T50" fmla="*/ 598 w 684"/>
                <a:gd name="T51" fmla="*/ 156 h 188"/>
                <a:gd name="T52" fmla="*/ 561 w 684"/>
                <a:gd name="T53" fmla="*/ 157 h 188"/>
                <a:gd name="T54" fmla="*/ 525 w 684"/>
                <a:gd name="T55" fmla="*/ 159 h 188"/>
                <a:gd name="T56" fmla="*/ 495 w 684"/>
                <a:gd name="T57" fmla="*/ 160 h 188"/>
                <a:gd name="T58" fmla="*/ 476 w 684"/>
                <a:gd name="T59" fmla="*/ 161 h 188"/>
                <a:gd name="T60" fmla="*/ 462 w 684"/>
                <a:gd name="T61" fmla="*/ 160 h 188"/>
                <a:gd name="T62" fmla="*/ 418 w 684"/>
                <a:gd name="T63" fmla="*/ 154 h 188"/>
                <a:gd name="T64" fmla="*/ 363 w 684"/>
                <a:gd name="T65" fmla="*/ 145 h 188"/>
                <a:gd name="T66" fmla="*/ 321 w 684"/>
                <a:gd name="T67" fmla="*/ 137 h 188"/>
                <a:gd name="T68" fmla="*/ 304 w 684"/>
                <a:gd name="T69" fmla="*/ 131 h 188"/>
                <a:gd name="T70" fmla="*/ 265 w 684"/>
                <a:gd name="T71" fmla="*/ 118 h 188"/>
                <a:gd name="T72" fmla="*/ 217 w 684"/>
                <a:gd name="T73" fmla="*/ 103 h 188"/>
                <a:gd name="T74" fmla="*/ 181 w 684"/>
                <a:gd name="T75" fmla="*/ 91 h 188"/>
                <a:gd name="T76" fmla="*/ 72 w 684"/>
                <a:gd name="T77" fmla="*/ 3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4" h="188">
                  <a:moveTo>
                    <a:pt x="19" y="0"/>
                  </a:moveTo>
                  <a:lnTo>
                    <a:pt x="0" y="55"/>
                  </a:lnTo>
                  <a:lnTo>
                    <a:pt x="21" y="66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9" y="45"/>
                  </a:lnTo>
                  <a:lnTo>
                    <a:pt x="44" y="48"/>
                  </a:lnTo>
                  <a:lnTo>
                    <a:pt x="52" y="54"/>
                  </a:lnTo>
                  <a:lnTo>
                    <a:pt x="61" y="61"/>
                  </a:lnTo>
                  <a:lnTo>
                    <a:pt x="74" y="68"/>
                  </a:lnTo>
                  <a:lnTo>
                    <a:pt x="88" y="76"/>
                  </a:lnTo>
                  <a:lnTo>
                    <a:pt x="104" y="85"/>
                  </a:lnTo>
                  <a:lnTo>
                    <a:pt x="121" y="94"/>
                  </a:lnTo>
                  <a:lnTo>
                    <a:pt x="142" y="105"/>
                  </a:lnTo>
                  <a:lnTo>
                    <a:pt x="164" y="114"/>
                  </a:lnTo>
                  <a:lnTo>
                    <a:pt x="189" y="124"/>
                  </a:lnTo>
                  <a:lnTo>
                    <a:pt x="216" y="135"/>
                  </a:lnTo>
                  <a:lnTo>
                    <a:pt x="244" y="144"/>
                  </a:lnTo>
                  <a:lnTo>
                    <a:pt x="274" y="153"/>
                  </a:lnTo>
                  <a:lnTo>
                    <a:pt x="308" y="161"/>
                  </a:lnTo>
                  <a:lnTo>
                    <a:pt x="319" y="164"/>
                  </a:lnTo>
                  <a:lnTo>
                    <a:pt x="335" y="167"/>
                  </a:lnTo>
                  <a:lnTo>
                    <a:pt x="357" y="172"/>
                  </a:lnTo>
                  <a:lnTo>
                    <a:pt x="381" y="176"/>
                  </a:lnTo>
                  <a:lnTo>
                    <a:pt x="407" y="181"/>
                  </a:lnTo>
                  <a:lnTo>
                    <a:pt x="432" y="184"/>
                  </a:lnTo>
                  <a:lnTo>
                    <a:pt x="455" y="187"/>
                  </a:lnTo>
                  <a:lnTo>
                    <a:pt x="475" y="188"/>
                  </a:lnTo>
                  <a:lnTo>
                    <a:pt x="499" y="188"/>
                  </a:lnTo>
                  <a:lnTo>
                    <a:pt x="522" y="188"/>
                  </a:lnTo>
                  <a:lnTo>
                    <a:pt x="544" y="188"/>
                  </a:lnTo>
                  <a:lnTo>
                    <a:pt x="565" y="187"/>
                  </a:lnTo>
                  <a:lnTo>
                    <a:pt x="583" y="187"/>
                  </a:lnTo>
                  <a:lnTo>
                    <a:pt x="600" y="185"/>
                  </a:lnTo>
                  <a:lnTo>
                    <a:pt x="616" y="184"/>
                  </a:lnTo>
                  <a:lnTo>
                    <a:pt x="630" y="183"/>
                  </a:lnTo>
                  <a:lnTo>
                    <a:pt x="643" y="182"/>
                  </a:lnTo>
                  <a:lnTo>
                    <a:pt x="653" y="181"/>
                  </a:lnTo>
                  <a:lnTo>
                    <a:pt x="662" y="180"/>
                  </a:lnTo>
                  <a:lnTo>
                    <a:pt x="670" y="180"/>
                  </a:lnTo>
                  <a:lnTo>
                    <a:pt x="676" y="179"/>
                  </a:lnTo>
                  <a:lnTo>
                    <a:pt x="681" y="177"/>
                  </a:lnTo>
                  <a:lnTo>
                    <a:pt x="683" y="177"/>
                  </a:lnTo>
                  <a:lnTo>
                    <a:pt x="684" y="177"/>
                  </a:lnTo>
                  <a:lnTo>
                    <a:pt x="679" y="151"/>
                  </a:lnTo>
                  <a:lnTo>
                    <a:pt x="676" y="151"/>
                  </a:lnTo>
                  <a:lnTo>
                    <a:pt x="670" y="151"/>
                  </a:lnTo>
                  <a:lnTo>
                    <a:pt x="660" y="152"/>
                  </a:lnTo>
                  <a:lnTo>
                    <a:pt x="647" y="152"/>
                  </a:lnTo>
                  <a:lnTo>
                    <a:pt x="632" y="153"/>
                  </a:lnTo>
                  <a:lnTo>
                    <a:pt x="616" y="154"/>
                  </a:lnTo>
                  <a:lnTo>
                    <a:pt x="598" y="156"/>
                  </a:lnTo>
                  <a:lnTo>
                    <a:pt x="579" y="156"/>
                  </a:lnTo>
                  <a:lnTo>
                    <a:pt x="561" y="157"/>
                  </a:lnTo>
                  <a:lnTo>
                    <a:pt x="543" y="158"/>
                  </a:lnTo>
                  <a:lnTo>
                    <a:pt x="525" y="159"/>
                  </a:lnTo>
                  <a:lnTo>
                    <a:pt x="509" y="160"/>
                  </a:lnTo>
                  <a:lnTo>
                    <a:pt x="495" y="160"/>
                  </a:lnTo>
                  <a:lnTo>
                    <a:pt x="484" y="161"/>
                  </a:lnTo>
                  <a:lnTo>
                    <a:pt x="476" y="161"/>
                  </a:lnTo>
                  <a:lnTo>
                    <a:pt x="472" y="161"/>
                  </a:lnTo>
                  <a:lnTo>
                    <a:pt x="462" y="160"/>
                  </a:lnTo>
                  <a:lnTo>
                    <a:pt x="444" y="158"/>
                  </a:lnTo>
                  <a:lnTo>
                    <a:pt x="418" y="154"/>
                  </a:lnTo>
                  <a:lnTo>
                    <a:pt x="391" y="150"/>
                  </a:lnTo>
                  <a:lnTo>
                    <a:pt x="363" y="145"/>
                  </a:lnTo>
                  <a:lnTo>
                    <a:pt x="339" y="142"/>
                  </a:lnTo>
                  <a:lnTo>
                    <a:pt x="321" y="137"/>
                  </a:lnTo>
                  <a:lnTo>
                    <a:pt x="312" y="135"/>
                  </a:lnTo>
                  <a:lnTo>
                    <a:pt x="304" y="131"/>
                  </a:lnTo>
                  <a:lnTo>
                    <a:pt x="287" y="126"/>
                  </a:lnTo>
                  <a:lnTo>
                    <a:pt x="265" y="118"/>
                  </a:lnTo>
                  <a:lnTo>
                    <a:pt x="241" y="111"/>
                  </a:lnTo>
                  <a:lnTo>
                    <a:pt x="217" y="103"/>
                  </a:lnTo>
                  <a:lnTo>
                    <a:pt x="196" y="96"/>
                  </a:lnTo>
                  <a:lnTo>
                    <a:pt x="181" y="91"/>
                  </a:lnTo>
                  <a:lnTo>
                    <a:pt x="175" y="90"/>
                  </a:lnTo>
                  <a:lnTo>
                    <a:pt x="72" y="3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 flipH="1">
              <a:off x="6608137" y="5880382"/>
              <a:ext cx="113044" cy="197126"/>
            </a:xfrm>
            <a:custGeom>
              <a:avLst/>
              <a:gdLst>
                <a:gd name="T0" fmla="*/ 24 w 72"/>
                <a:gd name="T1" fmla="*/ 0 h 128"/>
                <a:gd name="T2" fmla="*/ 0 w 72"/>
                <a:gd name="T3" fmla="*/ 48 h 128"/>
                <a:gd name="T4" fmla="*/ 27 w 72"/>
                <a:gd name="T5" fmla="*/ 88 h 128"/>
                <a:gd name="T6" fmla="*/ 28 w 72"/>
                <a:gd name="T7" fmla="*/ 89 h 128"/>
                <a:gd name="T8" fmla="*/ 31 w 72"/>
                <a:gd name="T9" fmla="*/ 92 h 128"/>
                <a:gd name="T10" fmla="*/ 36 w 72"/>
                <a:gd name="T11" fmla="*/ 97 h 128"/>
                <a:gd name="T12" fmla="*/ 42 w 72"/>
                <a:gd name="T13" fmla="*/ 103 h 128"/>
                <a:gd name="T14" fmla="*/ 47 w 72"/>
                <a:gd name="T15" fmla="*/ 110 h 128"/>
                <a:gd name="T16" fmla="*/ 53 w 72"/>
                <a:gd name="T17" fmla="*/ 115 h 128"/>
                <a:gd name="T18" fmla="*/ 58 w 72"/>
                <a:gd name="T19" fmla="*/ 121 h 128"/>
                <a:gd name="T20" fmla="*/ 61 w 72"/>
                <a:gd name="T21" fmla="*/ 125 h 128"/>
                <a:gd name="T22" fmla="*/ 65 w 72"/>
                <a:gd name="T23" fmla="*/ 128 h 128"/>
                <a:gd name="T24" fmla="*/ 65 w 72"/>
                <a:gd name="T25" fmla="*/ 122 h 128"/>
                <a:gd name="T26" fmla="*/ 62 w 72"/>
                <a:gd name="T27" fmla="*/ 110 h 128"/>
                <a:gd name="T28" fmla="*/ 58 w 72"/>
                <a:gd name="T29" fmla="*/ 94 h 128"/>
                <a:gd name="T30" fmla="*/ 53 w 72"/>
                <a:gd name="T31" fmla="*/ 76 h 128"/>
                <a:gd name="T32" fmla="*/ 47 w 72"/>
                <a:gd name="T33" fmla="*/ 61 h 128"/>
                <a:gd name="T34" fmla="*/ 44 w 72"/>
                <a:gd name="T35" fmla="*/ 50 h 128"/>
                <a:gd name="T36" fmla="*/ 43 w 72"/>
                <a:gd name="T37" fmla="*/ 45 h 128"/>
                <a:gd name="T38" fmla="*/ 72 w 72"/>
                <a:gd name="T39" fmla="*/ 3 h 128"/>
                <a:gd name="T40" fmla="*/ 24 w 72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128">
                  <a:moveTo>
                    <a:pt x="24" y="0"/>
                  </a:moveTo>
                  <a:lnTo>
                    <a:pt x="0" y="48"/>
                  </a:lnTo>
                  <a:lnTo>
                    <a:pt x="27" y="88"/>
                  </a:lnTo>
                  <a:lnTo>
                    <a:pt x="28" y="89"/>
                  </a:lnTo>
                  <a:lnTo>
                    <a:pt x="31" y="92"/>
                  </a:lnTo>
                  <a:lnTo>
                    <a:pt x="36" y="97"/>
                  </a:lnTo>
                  <a:lnTo>
                    <a:pt x="42" y="103"/>
                  </a:lnTo>
                  <a:lnTo>
                    <a:pt x="47" y="110"/>
                  </a:lnTo>
                  <a:lnTo>
                    <a:pt x="53" y="115"/>
                  </a:lnTo>
                  <a:lnTo>
                    <a:pt x="58" y="121"/>
                  </a:lnTo>
                  <a:lnTo>
                    <a:pt x="61" y="125"/>
                  </a:lnTo>
                  <a:lnTo>
                    <a:pt x="65" y="128"/>
                  </a:lnTo>
                  <a:lnTo>
                    <a:pt x="65" y="122"/>
                  </a:lnTo>
                  <a:lnTo>
                    <a:pt x="62" y="110"/>
                  </a:lnTo>
                  <a:lnTo>
                    <a:pt x="58" y="94"/>
                  </a:lnTo>
                  <a:lnTo>
                    <a:pt x="53" y="76"/>
                  </a:lnTo>
                  <a:lnTo>
                    <a:pt x="47" y="61"/>
                  </a:lnTo>
                  <a:lnTo>
                    <a:pt x="44" y="50"/>
                  </a:lnTo>
                  <a:lnTo>
                    <a:pt x="43" y="45"/>
                  </a:lnTo>
                  <a:lnTo>
                    <a:pt x="72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 flipH="1">
              <a:off x="6291617" y="6018987"/>
              <a:ext cx="429565" cy="314170"/>
            </a:xfrm>
            <a:custGeom>
              <a:avLst/>
              <a:gdLst>
                <a:gd name="T0" fmla="*/ 0 w 267"/>
                <a:gd name="T1" fmla="*/ 21 h 204"/>
                <a:gd name="T2" fmla="*/ 5 w 267"/>
                <a:gd name="T3" fmla="*/ 26 h 204"/>
                <a:gd name="T4" fmla="*/ 19 w 267"/>
                <a:gd name="T5" fmla="*/ 37 h 204"/>
                <a:gd name="T6" fmla="*/ 36 w 267"/>
                <a:gd name="T7" fmla="*/ 54 h 204"/>
                <a:gd name="T8" fmla="*/ 58 w 267"/>
                <a:gd name="T9" fmla="*/ 74 h 204"/>
                <a:gd name="T10" fmla="*/ 79 w 267"/>
                <a:gd name="T11" fmla="*/ 95 h 204"/>
                <a:gd name="T12" fmla="*/ 97 w 267"/>
                <a:gd name="T13" fmla="*/ 114 h 204"/>
                <a:gd name="T14" fmla="*/ 111 w 267"/>
                <a:gd name="T15" fmla="*/ 129 h 204"/>
                <a:gd name="T16" fmla="*/ 117 w 267"/>
                <a:gd name="T17" fmla="*/ 137 h 204"/>
                <a:gd name="T18" fmla="*/ 119 w 267"/>
                <a:gd name="T19" fmla="*/ 143 h 204"/>
                <a:gd name="T20" fmla="*/ 122 w 267"/>
                <a:gd name="T21" fmla="*/ 150 h 204"/>
                <a:gd name="T22" fmla="*/ 128 w 267"/>
                <a:gd name="T23" fmla="*/ 157 h 204"/>
                <a:gd name="T24" fmla="*/ 134 w 267"/>
                <a:gd name="T25" fmla="*/ 164 h 204"/>
                <a:gd name="T26" fmla="*/ 141 w 267"/>
                <a:gd name="T27" fmla="*/ 171 h 204"/>
                <a:gd name="T28" fmla="*/ 147 w 267"/>
                <a:gd name="T29" fmla="*/ 178 h 204"/>
                <a:gd name="T30" fmla="*/ 152 w 267"/>
                <a:gd name="T31" fmla="*/ 183 h 204"/>
                <a:gd name="T32" fmla="*/ 157 w 267"/>
                <a:gd name="T33" fmla="*/ 188 h 204"/>
                <a:gd name="T34" fmla="*/ 162 w 267"/>
                <a:gd name="T35" fmla="*/ 192 h 204"/>
                <a:gd name="T36" fmla="*/ 168 w 267"/>
                <a:gd name="T37" fmla="*/ 195 h 204"/>
                <a:gd name="T38" fmla="*/ 175 w 267"/>
                <a:gd name="T39" fmla="*/ 197 h 204"/>
                <a:gd name="T40" fmla="*/ 183 w 267"/>
                <a:gd name="T41" fmla="*/ 200 h 204"/>
                <a:gd name="T42" fmla="*/ 191 w 267"/>
                <a:gd name="T43" fmla="*/ 202 h 204"/>
                <a:gd name="T44" fmla="*/ 200 w 267"/>
                <a:gd name="T45" fmla="*/ 203 h 204"/>
                <a:gd name="T46" fmla="*/ 206 w 267"/>
                <a:gd name="T47" fmla="*/ 204 h 204"/>
                <a:gd name="T48" fmla="*/ 212 w 267"/>
                <a:gd name="T49" fmla="*/ 204 h 204"/>
                <a:gd name="T50" fmla="*/ 219 w 267"/>
                <a:gd name="T51" fmla="*/ 203 h 204"/>
                <a:gd name="T52" fmla="*/ 227 w 267"/>
                <a:gd name="T53" fmla="*/ 202 h 204"/>
                <a:gd name="T54" fmla="*/ 235 w 267"/>
                <a:gd name="T55" fmla="*/ 200 h 204"/>
                <a:gd name="T56" fmla="*/ 246 w 267"/>
                <a:gd name="T57" fmla="*/ 196 h 204"/>
                <a:gd name="T58" fmla="*/ 254 w 267"/>
                <a:gd name="T59" fmla="*/ 193 h 204"/>
                <a:gd name="T60" fmla="*/ 261 w 267"/>
                <a:gd name="T61" fmla="*/ 190 h 204"/>
                <a:gd name="T62" fmla="*/ 265 w 267"/>
                <a:gd name="T63" fmla="*/ 189 h 204"/>
                <a:gd name="T64" fmla="*/ 267 w 267"/>
                <a:gd name="T65" fmla="*/ 188 h 204"/>
                <a:gd name="T66" fmla="*/ 200 w 267"/>
                <a:gd name="T67" fmla="*/ 172 h 204"/>
                <a:gd name="T68" fmla="*/ 157 w 267"/>
                <a:gd name="T69" fmla="*/ 143 h 204"/>
                <a:gd name="T70" fmla="*/ 153 w 267"/>
                <a:gd name="T71" fmla="*/ 139 h 204"/>
                <a:gd name="T72" fmla="*/ 143 w 267"/>
                <a:gd name="T73" fmla="*/ 125 h 204"/>
                <a:gd name="T74" fmla="*/ 127 w 267"/>
                <a:gd name="T75" fmla="*/ 105 h 204"/>
                <a:gd name="T76" fmla="*/ 110 w 267"/>
                <a:gd name="T77" fmla="*/ 83 h 204"/>
                <a:gd name="T78" fmla="*/ 90 w 267"/>
                <a:gd name="T79" fmla="*/ 60 h 204"/>
                <a:gd name="T80" fmla="*/ 72 w 267"/>
                <a:gd name="T81" fmla="*/ 38 h 204"/>
                <a:gd name="T82" fmla="*/ 57 w 267"/>
                <a:gd name="T83" fmla="*/ 22 h 204"/>
                <a:gd name="T84" fmla="*/ 45 w 267"/>
                <a:gd name="T85" fmla="*/ 13 h 204"/>
                <a:gd name="T86" fmla="*/ 28 w 267"/>
                <a:gd name="T87" fmla="*/ 4 h 204"/>
                <a:gd name="T88" fmla="*/ 16 w 267"/>
                <a:gd name="T89" fmla="*/ 0 h 204"/>
                <a:gd name="T90" fmla="*/ 7 w 267"/>
                <a:gd name="T91" fmla="*/ 1 h 204"/>
                <a:gd name="T92" fmla="*/ 3 w 267"/>
                <a:gd name="T93" fmla="*/ 5 h 204"/>
                <a:gd name="T94" fmla="*/ 0 w 267"/>
                <a:gd name="T95" fmla="*/ 10 h 204"/>
                <a:gd name="T96" fmla="*/ 0 w 267"/>
                <a:gd name="T97" fmla="*/ 15 h 204"/>
                <a:gd name="T98" fmla="*/ 0 w 267"/>
                <a:gd name="T99" fmla="*/ 20 h 204"/>
                <a:gd name="T100" fmla="*/ 0 w 267"/>
                <a:gd name="T101" fmla="*/ 2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7" h="204">
                  <a:moveTo>
                    <a:pt x="0" y="21"/>
                  </a:moveTo>
                  <a:lnTo>
                    <a:pt x="5" y="26"/>
                  </a:lnTo>
                  <a:lnTo>
                    <a:pt x="19" y="37"/>
                  </a:lnTo>
                  <a:lnTo>
                    <a:pt x="36" y="54"/>
                  </a:lnTo>
                  <a:lnTo>
                    <a:pt x="58" y="74"/>
                  </a:lnTo>
                  <a:lnTo>
                    <a:pt x="79" y="95"/>
                  </a:lnTo>
                  <a:lnTo>
                    <a:pt x="97" y="114"/>
                  </a:lnTo>
                  <a:lnTo>
                    <a:pt x="111" y="129"/>
                  </a:lnTo>
                  <a:lnTo>
                    <a:pt x="117" y="137"/>
                  </a:lnTo>
                  <a:lnTo>
                    <a:pt x="119" y="143"/>
                  </a:lnTo>
                  <a:lnTo>
                    <a:pt x="122" y="150"/>
                  </a:lnTo>
                  <a:lnTo>
                    <a:pt x="128" y="157"/>
                  </a:lnTo>
                  <a:lnTo>
                    <a:pt x="134" y="164"/>
                  </a:lnTo>
                  <a:lnTo>
                    <a:pt x="141" y="171"/>
                  </a:lnTo>
                  <a:lnTo>
                    <a:pt x="147" y="178"/>
                  </a:lnTo>
                  <a:lnTo>
                    <a:pt x="152" y="183"/>
                  </a:lnTo>
                  <a:lnTo>
                    <a:pt x="157" y="188"/>
                  </a:lnTo>
                  <a:lnTo>
                    <a:pt x="162" y="192"/>
                  </a:lnTo>
                  <a:lnTo>
                    <a:pt x="168" y="195"/>
                  </a:lnTo>
                  <a:lnTo>
                    <a:pt x="175" y="197"/>
                  </a:lnTo>
                  <a:lnTo>
                    <a:pt x="183" y="200"/>
                  </a:lnTo>
                  <a:lnTo>
                    <a:pt x="191" y="202"/>
                  </a:lnTo>
                  <a:lnTo>
                    <a:pt x="200" y="203"/>
                  </a:lnTo>
                  <a:lnTo>
                    <a:pt x="206" y="204"/>
                  </a:lnTo>
                  <a:lnTo>
                    <a:pt x="212" y="204"/>
                  </a:lnTo>
                  <a:lnTo>
                    <a:pt x="219" y="203"/>
                  </a:lnTo>
                  <a:lnTo>
                    <a:pt x="227" y="202"/>
                  </a:lnTo>
                  <a:lnTo>
                    <a:pt x="235" y="200"/>
                  </a:lnTo>
                  <a:lnTo>
                    <a:pt x="246" y="196"/>
                  </a:lnTo>
                  <a:lnTo>
                    <a:pt x="254" y="193"/>
                  </a:lnTo>
                  <a:lnTo>
                    <a:pt x="261" y="190"/>
                  </a:lnTo>
                  <a:lnTo>
                    <a:pt x="265" y="189"/>
                  </a:lnTo>
                  <a:lnTo>
                    <a:pt x="267" y="188"/>
                  </a:lnTo>
                  <a:lnTo>
                    <a:pt x="200" y="172"/>
                  </a:lnTo>
                  <a:lnTo>
                    <a:pt x="157" y="143"/>
                  </a:lnTo>
                  <a:lnTo>
                    <a:pt x="153" y="139"/>
                  </a:lnTo>
                  <a:lnTo>
                    <a:pt x="143" y="125"/>
                  </a:lnTo>
                  <a:lnTo>
                    <a:pt x="127" y="105"/>
                  </a:lnTo>
                  <a:lnTo>
                    <a:pt x="110" y="83"/>
                  </a:lnTo>
                  <a:lnTo>
                    <a:pt x="90" y="60"/>
                  </a:lnTo>
                  <a:lnTo>
                    <a:pt x="72" y="38"/>
                  </a:lnTo>
                  <a:lnTo>
                    <a:pt x="57" y="22"/>
                  </a:lnTo>
                  <a:lnTo>
                    <a:pt x="45" y="13"/>
                  </a:lnTo>
                  <a:lnTo>
                    <a:pt x="28" y="4"/>
                  </a:lnTo>
                  <a:lnTo>
                    <a:pt x="16" y="0"/>
                  </a:lnTo>
                  <a:lnTo>
                    <a:pt x="7" y="1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 flipH="1">
              <a:off x="7108757" y="3317741"/>
              <a:ext cx="319751" cy="258728"/>
            </a:xfrm>
            <a:custGeom>
              <a:avLst/>
              <a:gdLst>
                <a:gd name="T0" fmla="*/ 0 w 199"/>
                <a:gd name="T1" fmla="*/ 34 h 167"/>
                <a:gd name="T2" fmla="*/ 5 w 199"/>
                <a:gd name="T3" fmla="*/ 54 h 167"/>
                <a:gd name="T4" fmla="*/ 13 w 199"/>
                <a:gd name="T5" fmla="*/ 66 h 167"/>
                <a:gd name="T6" fmla="*/ 25 w 199"/>
                <a:gd name="T7" fmla="*/ 70 h 167"/>
                <a:gd name="T8" fmla="*/ 38 w 199"/>
                <a:gd name="T9" fmla="*/ 75 h 167"/>
                <a:gd name="T10" fmla="*/ 47 w 199"/>
                <a:gd name="T11" fmla="*/ 82 h 167"/>
                <a:gd name="T12" fmla="*/ 53 w 199"/>
                <a:gd name="T13" fmla="*/ 93 h 167"/>
                <a:gd name="T14" fmla="*/ 57 w 199"/>
                <a:gd name="T15" fmla="*/ 110 h 167"/>
                <a:gd name="T16" fmla="*/ 71 w 199"/>
                <a:gd name="T17" fmla="*/ 126 h 167"/>
                <a:gd name="T18" fmla="*/ 85 w 199"/>
                <a:gd name="T19" fmla="*/ 136 h 167"/>
                <a:gd name="T20" fmla="*/ 97 w 199"/>
                <a:gd name="T21" fmla="*/ 145 h 167"/>
                <a:gd name="T22" fmla="*/ 108 w 199"/>
                <a:gd name="T23" fmla="*/ 153 h 167"/>
                <a:gd name="T24" fmla="*/ 115 w 199"/>
                <a:gd name="T25" fmla="*/ 159 h 167"/>
                <a:gd name="T26" fmla="*/ 127 w 199"/>
                <a:gd name="T27" fmla="*/ 164 h 167"/>
                <a:gd name="T28" fmla="*/ 142 w 199"/>
                <a:gd name="T29" fmla="*/ 166 h 167"/>
                <a:gd name="T30" fmla="*/ 155 w 199"/>
                <a:gd name="T31" fmla="*/ 167 h 167"/>
                <a:gd name="T32" fmla="*/ 163 w 199"/>
                <a:gd name="T33" fmla="*/ 166 h 167"/>
                <a:gd name="T34" fmla="*/ 175 w 199"/>
                <a:gd name="T35" fmla="*/ 163 h 167"/>
                <a:gd name="T36" fmla="*/ 188 w 199"/>
                <a:gd name="T37" fmla="*/ 156 h 167"/>
                <a:gd name="T38" fmla="*/ 198 w 199"/>
                <a:gd name="T39" fmla="*/ 152 h 167"/>
                <a:gd name="T40" fmla="*/ 199 w 199"/>
                <a:gd name="T41" fmla="*/ 138 h 167"/>
                <a:gd name="T42" fmla="*/ 127 w 199"/>
                <a:gd name="T43" fmla="*/ 129 h 167"/>
                <a:gd name="T44" fmla="*/ 116 w 199"/>
                <a:gd name="T45" fmla="*/ 120 h 167"/>
                <a:gd name="T46" fmla="*/ 99 w 199"/>
                <a:gd name="T47" fmla="*/ 106 h 167"/>
                <a:gd name="T48" fmla="*/ 85 w 199"/>
                <a:gd name="T49" fmla="*/ 95 h 167"/>
                <a:gd name="T50" fmla="*/ 77 w 199"/>
                <a:gd name="T51" fmla="*/ 81 h 167"/>
                <a:gd name="T52" fmla="*/ 58 w 199"/>
                <a:gd name="T53" fmla="*/ 60 h 167"/>
                <a:gd name="T54" fmla="*/ 51 w 199"/>
                <a:gd name="T55" fmla="*/ 54 h 167"/>
                <a:gd name="T56" fmla="*/ 32 w 199"/>
                <a:gd name="T57" fmla="*/ 50 h 167"/>
                <a:gd name="T58" fmla="*/ 20 w 199"/>
                <a:gd name="T59" fmla="*/ 36 h 167"/>
                <a:gd name="T60" fmla="*/ 23 w 199"/>
                <a:gd name="T61" fmla="*/ 7 h 167"/>
                <a:gd name="T62" fmla="*/ 0 w 199"/>
                <a:gd name="T63" fmla="*/ 2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67">
                  <a:moveTo>
                    <a:pt x="0" y="29"/>
                  </a:moveTo>
                  <a:lnTo>
                    <a:pt x="0" y="34"/>
                  </a:lnTo>
                  <a:lnTo>
                    <a:pt x="2" y="43"/>
                  </a:lnTo>
                  <a:lnTo>
                    <a:pt x="5" y="54"/>
                  </a:lnTo>
                  <a:lnTo>
                    <a:pt x="10" y="63"/>
                  </a:lnTo>
                  <a:lnTo>
                    <a:pt x="13" y="66"/>
                  </a:lnTo>
                  <a:lnTo>
                    <a:pt x="19" y="69"/>
                  </a:lnTo>
                  <a:lnTo>
                    <a:pt x="25" y="70"/>
                  </a:lnTo>
                  <a:lnTo>
                    <a:pt x="31" y="73"/>
                  </a:lnTo>
                  <a:lnTo>
                    <a:pt x="38" y="75"/>
                  </a:lnTo>
                  <a:lnTo>
                    <a:pt x="42" y="78"/>
                  </a:lnTo>
                  <a:lnTo>
                    <a:pt x="47" y="82"/>
                  </a:lnTo>
                  <a:lnTo>
                    <a:pt x="50" y="85"/>
                  </a:lnTo>
                  <a:lnTo>
                    <a:pt x="53" y="93"/>
                  </a:lnTo>
                  <a:lnTo>
                    <a:pt x="54" y="100"/>
                  </a:lnTo>
                  <a:lnTo>
                    <a:pt x="57" y="110"/>
                  </a:lnTo>
                  <a:lnTo>
                    <a:pt x="65" y="120"/>
                  </a:lnTo>
                  <a:lnTo>
                    <a:pt x="71" y="126"/>
                  </a:lnTo>
                  <a:lnTo>
                    <a:pt x="78" y="130"/>
                  </a:lnTo>
                  <a:lnTo>
                    <a:pt x="85" y="136"/>
                  </a:lnTo>
                  <a:lnTo>
                    <a:pt x="92" y="141"/>
                  </a:lnTo>
                  <a:lnTo>
                    <a:pt x="97" y="145"/>
                  </a:lnTo>
                  <a:lnTo>
                    <a:pt x="103" y="150"/>
                  </a:lnTo>
                  <a:lnTo>
                    <a:pt x="108" y="153"/>
                  </a:lnTo>
                  <a:lnTo>
                    <a:pt x="111" y="157"/>
                  </a:lnTo>
                  <a:lnTo>
                    <a:pt x="115" y="159"/>
                  </a:lnTo>
                  <a:lnTo>
                    <a:pt x="120" y="161"/>
                  </a:lnTo>
                  <a:lnTo>
                    <a:pt x="127" y="164"/>
                  </a:lnTo>
                  <a:lnTo>
                    <a:pt x="135" y="165"/>
                  </a:lnTo>
                  <a:lnTo>
                    <a:pt x="142" y="166"/>
                  </a:lnTo>
                  <a:lnTo>
                    <a:pt x="149" y="167"/>
                  </a:lnTo>
                  <a:lnTo>
                    <a:pt x="155" y="167"/>
                  </a:lnTo>
                  <a:lnTo>
                    <a:pt x="159" y="167"/>
                  </a:lnTo>
                  <a:lnTo>
                    <a:pt x="163" y="166"/>
                  </a:lnTo>
                  <a:lnTo>
                    <a:pt x="168" y="165"/>
                  </a:lnTo>
                  <a:lnTo>
                    <a:pt x="175" y="163"/>
                  </a:lnTo>
                  <a:lnTo>
                    <a:pt x="182" y="159"/>
                  </a:lnTo>
                  <a:lnTo>
                    <a:pt x="188" y="156"/>
                  </a:lnTo>
                  <a:lnTo>
                    <a:pt x="194" y="153"/>
                  </a:lnTo>
                  <a:lnTo>
                    <a:pt x="198" y="152"/>
                  </a:lnTo>
                  <a:lnTo>
                    <a:pt x="199" y="151"/>
                  </a:lnTo>
                  <a:lnTo>
                    <a:pt x="199" y="138"/>
                  </a:lnTo>
                  <a:lnTo>
                    <a:pt x="130" y="130"/>
                  </a:lnTo>
                  <a:lnTo>
                    <a:pt x="127" y="129"/>
                  </a:lnTo>
                  <a:lnTo>
                    <a:pt x="123" y="126"/>
                  </a:lnTo>
                  <a:lnTo>
                    <a:pt x="116" y="120"/>
                  </a:lnTo>
                  <a:lnTo>
                    <a:pt x="107" y="113"/>
                  </a:lnTo>
                  <a:lnTo>
                    <a:pt x="99" y="106"/>
                  </a:lnTo>
                  <a:lnTo>
                    <a:pt x="91" y="99"/>
                  </a:lnTo>
                  <a:lnTo>
                    <a:pt x="85" y="95"/>
                  </a:lnTo>
                  <a:lnTo>
                    <a:pt x="81" y="90"/>
                  </a:lnTo>
                  <a:lnTo>
                    <a:pt x="77" y="81"/>
                  </a:lnTo>
                  <a:lnTo>
                    <a:pt x="68" y="69"/>
                  </a:lnTo>
                  <a:lnTo>
                    <a:pt x="58" y="60"/>
                  </a:lnTo>
                  <a:lnTo>
                    <a:pt x="55" y="55"/>
                  </a:lnTo>
                  <a:lnTo>
                    <a:pt x="51" y="54"/>
                  </a:lnTo>
                  <a:lnTo>
                    <a:pt x="42" y="52"/>
                  </a:lnTo>
                  <a:lnTo>
                    <a:pt x="32" y="50"/>
                  </a:lnTo>
                  <a:lnTo>
                    <a:pt x="24" y="45"/>
                  </a:lnTo>
                  <a:lnTo>
                    <a:pt x="20" y="36"/>
                  </a:lnTo>
                  <a:lnTo>
                    <a:pt x="20" y="21"/>
                  </a:lnTo>
                  <a:lnTo>
                    <a:pt x="23" y="7"/>
                  </a:lnTo>
                  <a:lnTo>
                    <a:pt x="24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 flipH="1">
              <a:off x="7425278" y="3111376"/>
              <a:ext cx="87206" cy="289529"/>
            </a:xfrm>
            <a:custGeom>
              <a:avLst/>
              <a:gdLst>
                <a:gd name="T0" fmla="*/ 16 w 53"/>
                <a:gd name="T1" fmla="*/ 21 h 188"/>
                <a:gd name="T2" fmla="*/ 14 w 53"/>
                <a:gd name="T3" fmla="*/ 26 h 188"/>
                <a:gd name="T4" fmla="*/ 7 w 53"/>
                <a:gd name="T5" fmla="*/ 35 h 188"/>
                <a:gd name="T6" fmla="*/ 1 w 53"/>
                <a:gd name="T7" fmla="*/ 46 h 188"/>
                <a:gd name="T8" fmla="*/ 0 w 53"/>
                <a:gd name="T9" fmla="*/ 56 h 188"/>
                <a:gd name="T10" fmla="*/ 2 w 53"/>
                <a:gd name="T11" fmla="*/ 64 h 188"/>
                <a:gd name="T12" fmla="*/ 6 w 53"/>
                <a:gd name="T13" fmla="*/ 72 h 188"/>
                <a:gd name="T14" fmla="*/ 9 w 53"/>
                <a:gd name="T15" fmla="*/ 79 h 188"/>
                <a:gd name="T16" fmla="*/ 10 w 53"/>
                <a:gd name="T17" fmla="*/ 82 h 188"/>
                <a:gd name="T18" fmla="*/ 2 w 53"/>
                <a:gd name="T19" fmla="*/ 109 h 188"/>
                <a:gd name="T20" fmla="*/ 14 w 53"/>
                <a:gd name="T21" fmla="*/ 156 h 188"/>
                <a:gd name="T22" fmla="*/ 45 w 53"/>
                <a:gd name="T23" fmla="*/ 188 h 188"/>
                <a:gd name="T24" fmla="*/ 37 w 53"/>
                <a:gd name="T25" fmla="*/ 129 h 188"/>
                <a:gd name="T26" fmla="*/ 36 w 53"/>
                <a:gd name="T27" fmla="*/ 122 h 188"/>
                <a:gd name="T28" fmla="*/ 33 w 53"/>
                <a:gd name="T29" fmla="*/ 106 h 188"/>
                <a:gd name="T30" fmla="*/ 33 w 53"/>
                <a:gd name="T31" fmla="*/ 89 h 188"/>
                <a:gd name="T32" fmla="*/ 37 w 53"/>
                <a:gd name="T33" fmla="*/ 80 h 188"/>
                <a:gd name="T34" fmla="*/ 40 w 53"/>
                <a:gd name="T35" fmla="*/ 72 h 188"/>
                <a:gd name="T36" fmla="*/ 39 w 53"/>
                <a:gd name="T37" fmla="*/ 60 h 188"/>
                <a:gd name="T38" fmla="*/ 36 w 53"/>
                <a:gd name="T39" fmla="*/ 50 h 188"/>
                <a:gd name="T40" fmla="*/ 34 w 53"/>
                <a:gd name="T41" fmla="*/ 45 h 188"/>
                <a:gd name="T42" fmla="*/ 53 w 53"/>
                <a:gd name="T43" fmla="*/ 0 h 188"/>
                <a:gd name="T44" fmla="*/ 16 w 53"/>
                <a:gd name="T45" fmla="*/ 2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188">
                  <a:moveTo>
                    <a:pt x="16" y="21"/>
                  </a:moveTo>
                  <a:lnTo>
                    <a:pt x="14" y="26"/>
                  </a:lnTo>
                  <a:lnTo>
                    <a:pt x="7" y="35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9" y="79"/>
                  </a:lnTo>
                  <a:lnTo>
                    <a:pt x="10" y="82"/>
                  </a:lnTo>
                  <a:lnTo>
                    <a:pt x="2" y="109"/>
                  </a:lnTo>
                  <a:lnTo>
                    <a:pt x="14" y="156"/>
                  </a:lnTo>
                  <a:lnTo>
                    <a:pt x="45" y="188"/>
                  </a:lnTo>
                  <a:lnTo>
                    <a:pt x="37" y="129"/>
                  </a:lnTo>
                  <a:lnTo>
                    <a:pt x="36" y="122"/>
                  </a:lnTo>
                  <a:lnTo>
                    <a:pt x="33" y="106"/>
                  </a:lnTo>
                  <a:lnTo>
                    <a:pt x="33" y="89"/>
                  </a:lnTo>
                  <a:lnTo>
                    <a:pt x="37" y="80"/>
                  </a:lnTo>
                  <a:lnTo>
                    <a:pt x="40" y="72"/>
                  </a:lnTo>
                  <a:lnTo>
                    <a:pt x="39" y="60"/>
                  </a:lnTo>
                  <a:lnTo>
                    <a:pt x="36" y="50"/>
                  </a:lnTo>
                  <a:lnTo>
                    <a:pt x="34" y="45"/>
                  </a:lnTo>
                  <a:lnTo>
                    <a:pt x="53" y="0"/>
                  </a:lnTo>
                  <a:lnTo>
                    <a:pt x="1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 flipH="1">
              <a:off x="6840683" y="3025133"/>
              <a:ext cx="1301611" cy="831626"/>
            </a:xfrm>
            <a:custGeom>
              <a:avLst/>
              <a:gdLst>
                <a:gd name="T0" fmla="*/ 788 w 807"/>
                <a:gd name="T1" fmla="*/ 293 h 540"/>
                <a:gd name="T2" fmla="*/ 789 w 807"/>
                <a:gd name="T3" fmla="*/ 164 h 540"/>
                <a:gd name="T4" fmla="*/ 686 w 807"/>
                <a:gd name="T5" fmla="*/ 19 h 540"/>
                <a:gd name="T6" fmla="*/ 605 w 807"/>
                <a:gd name="T7" fmla="*/ 0 h 540"/>
                <a:gd name="T8" fmla="*/ 527 w 807"/>
                <a:gd name="T9" fmla="*/ 22 h 540"/>
                <a:gd name="T10" fmla="*/ 516 w 807"/>
                <a:gd name="T11" fmla="*/ 37 h 540"/>
                <a:gd name="T12" fmla="*/ 624 w 807"/>
                <a:gd name="T13" fmla="*/ 23 h 540"/>
                <a:gd name="T14" fmla="*/ 742 w 807"/>
                <a:gd name="T15" fmla="*/ 99 h 540"/>
                <a:gd name="T16" fmla="*/ 777 w 807"/>
                <a:gd name="T17" fmla="*/ 241 h 540"/>
                <a:gd name="T18" fmla="*/ 715 w 807"/>
                <a:gd name="T19" fmla="*/ 331 h 540"/>
                <a:gd name="T20" fmla="*/ 652 w 807"/>
                <a:gd name="T21" fmla="*/ 335 h 540"/>
                <a:gd name="T22" fmla="*/ 632 w 807"/>
                <a:gd name="T23" fmla="*/ 333 h 540"/>
                <a:gd name="T24" fmla="*/ 587 w 807"/>
                <a:gd name="T25" fmla="*/ 346 h 540"/>
                <a:gd name="T26" fmla="*/ 521 w 807"/>
                <a:gd name="T27" fmla="*/ 304 h 540"/>
                <a:gd name="T28" fmla="*/ 498 w 807"/>
                <a:gd name="T29" fmla="*/ 266 h 540"/>
                <a:gd name="T30" fmla="*/ 476 w 807"/>
                <a:gd name="T31" fmla="*/ 260 h 540"/>
                <a:gd name="T32" fmla="*/ 447 w 807"/>
                <a:gd name="T33" fmla="*/ 221 h 540"/>
                <a:gd name="T34" fmla="*/ 488 w 807"/>
                <a:gd name="T35" fmla="*/ 207 h 540"/>
                <a:gd name="T36" fmla="*/ 496 w 807"/>
                <a:gd name="T37" fmla="*/ 159 h 540"/>
                <a:gd name="T38" fmla="*/ 468 w 807"/>
                <a:gd name="T39" fmla="*/ 81 h 540"/>
                <a:gd name="T40" fmla="*/ 452 w 807"/>
                <a:gd name="T41" fmla="*/ 122 h 540"/>
                <a:gd name="T42" fmla="*/ 484 w 807"/>
                <a:gd name="T43" fmla="*/ 172 h 540"/>
                <a:gd name="T44" fmla="*/ 459 w 807"/>
                <a:gd name="T45" fmla="*/ 182 h 540"/>
                <a:gd name="T46" fmla="*/ 412 w 807"/>
                <a:gd name="T47" fmla="*/ 212 h 540"/>
                <a:gd name="T48" fmla="*/ 409 w 807"/>
                <a:gd name="T49" fmla="*/ 134 h 540"/>
                <a:gd name="T50" fmla="*/ 406 w 807"/>
                <a:gd name="T51" fmla="*/ 93 h 540"/>
                <a:gd name="T52" fmla="*/ 455 w 807"/>
                <a:gd name="T53" fmla="*/ 47 h 540"/>
                <a:gd name="T54" fmla="*/ 398 w 807"/>
                <a:gd name="T55" fmla="*/ 74 h 540"/>
                <a:gd name="T56" fmla="*/ 377 w 807"/>
                <a:gd name="T57" fmla="*/ 153 h 540"/>
                <a:gd name="T58" fmla="*/ 390 w 807"/>
                <a:gd name="T59" fmla="*/ 201 h 540"/>
                <a:gd name="T60" fmla="*/ 414 w 807"/>
                <a:gd name="T61" fmla="*/ 249 h 540"/>
                <a:gd name="T62" fmla="*/ 452 w 807"/>
                <a:gd name="T63" fmla="*/ 271 h 540"/>
                <a:gd name="T64" fmla="*/ 377 w 807"/>
                <a:gd name="T65" fmla="*/ 289 h 540"/>
                <a:gd name="T66" fmla="*/ 257 w 807"/>
                <a:gd name="T67" fmla="*/ 324 h 540"/>
                <a:gd name="T68" fmla="*/ 200 w 807"/>
                <a:gd name="T69" fmla="*/ 341 h 540"/>
                <a:gd name="T70" fmla="*/ 72 w 807"/>
                <a:gd name="T71" fmla="*/ 393 h 540"/>
                <a:gd name="T72" fmla="*/ 3 w 807"/>
                <a:gd name="T73" fmla="*/ 471 h 540"/>
                <a:gd name="T74" fmla="*/ 26 w 807"/>
                <a:gd name="T75" fmla="*/ 533 h 540"/>
                <a:gd name="T76" fmla="*/ 71 w 807"/>
                <a:gd name="T77" fmla="*/ 538 h 540"/>
                <a:gd name="T78" fmla="*/ 33 w 807"/>
                <a:gd name="T79" fmla="*/ 520 h 540"/>
                <a:gd name="T80" fmla="*/ 30 w 807"/>
                <a:gd name="T81" fmla="*/ 450 h 540"/>
                <a:gd name="T82" fmla="*/ 50 w 807"/>
                <a:gd name="T83" fmla="*/ 457 h 540"/>
                <a:gd name="T84" fmla="*/ 80 w 807"/>
                <a:gd name="T85" fmla="*/ 518 h 540"/>
                <a:gd name="T86" fmla="*/ 110 w 807"/>
                <a:gd name="T87" fmla="*/ 403 h 540"/>
                <a:gd name="T88" fmla="*/ 273 w 807"/>
                <a:gd name="T89" fmla="*/ 340 h 540"/>
                <a:gd name="T90" fmla="*/ 446 w 807"/>
                <a:gd name="T91" fmla="*/ 290 h 540"/>
                <a:gd name="T92" fmla="*/ 486 w 807"/>
                <a:gd name="T93" fmla="*/ 283 h 540"/>
                <a:gd name="T94" fmla="*/ 565 w 807"/>
                <a:gd name="T95" fmla="*/ 361 h 540"/>
                <a:gd name="T96" fmla="*/ 642 w 807"/>
                <a:gd name="T97" fmla="*/ 353 h 540"/>
                <a:gd name="T98" fmla="*/ 702 w 807"/>
                <a:gd name="T99" fmla="*/ 354 h 540"/>
                <a:gd name="T100" fmla="*/ 736 w 807"/>
                <a:gd name="T101" fmla="*/ 340 h 540"/>
                <a:gd name="T102" fmla="*/ 779 w 807"/>
                <a:gd name="T103" fmla="*/ 417 h 540"/>
                <a:gd name="T104" fmla="*/ 774 w 807"/>
                <a:gd name="T105" fmla="*/ 475 h 540"/>
                <a:gd name="T106" fmla="*/ 804 w 807"/>
                <a:gd name="T107" fmla="*/ 491 h 540"/>
                <a:gd name="T108" fmla="*/ 768 w 807"/>
                <a:gd name="T109" fmla="*/ 35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7" h="540">
                  <a:moveTo>
                    <a:pt x="753" y="327"/>
                  </a:moveTo>
                  <a:lnTo>
                    <a:pt x="762" y="321"/>
                  </a:lnTo>
                  <a:lnTo>
                    <a:pt x="770" y="315"/>
                  </a:lnTo>
                  <a:lnTo>
                    <a:pt x="777" y="308"/>
                  </a:lnTo>
                  <a:lnTo>
                    <a:pt x="782" y="301"/>
                  </a:lnTo>
                  <a:lnTo>
                    <a:pt x="788" y="293"/>
                  </a:lnTo>
                  <a:lnTo>
                    <a:pt x="793" y="285"/>
                  </a:lnTo>
                  <a:lnTo>
                    <a:pt x="795" y="274"/>
                  </a:lnTo>
                  <a:lnTo>
                    <a:pt x="797" y="264"/>
                  </a:lnTo>
                  <a:lnTo>
                    <a:pt x="799" y="232"/>
                  </a:lnTo>
                  <a:lnTo>
                    <a:pt x="796" y="198"/>
                  </a:lnTo>
                  <a:lnTo>
                    <a:pt x="789" y="164"/>
                  </a:lnTo>
                  <a:lnTo>
                    <a:pt x="779" y="130"/>
                  </a:lnTo>
                  <a:lnTo>
                    <a:pt x="765" y="99"/>
                  </a:lnTo>
                  <a:lnTo>
                    <a:pt x="747" y="70"/>
                  </a:lnTo>
                  <a:lnTo>
                    <a:pt x="725" y="46"/>
                  </a:lnTo>
                  <a:lnTo>
                    <a:pt x="700" y="27"/>
                  </a:lnTo>
                  <a:lnTo>
                    <a:pt x="686" y="19"/>
                  </a:lnTo>
                  <a:lnTo>
                    <a:pt x="673" y="13"/>
                  </a:lnTo>
                  <a:lnTo>
                    <a:pt x="659" y="7"/>
                  </a:lnTo>
                  <a:lnTo>
                    <a:pt x="645" y="4"/>
                  </a:lnTo>
                  <a:lnTo>
                    <a:pt x="633" y="1"/>
                  </a:lnTo>
                  <a:lnTo>
                    <a:pt x="619" y="0"/>
                  </a:lnTo>
                  <a:lnTo>
                    <a:pt x="605" y="0"/>
                  </a:lnTo>
                  <a:lnTo>
                    <a:pt x="592" y="1"/>
                  </a:lnTo>
                  <a:lnTo>
                    <a:pt x="579" y="4"/>
                  </a:lnTo>
                  <a:lnTo>
                    <a:pt x="566" y="7"/>
                  </a:lnTo>
                  <a:lnTo>
                    <a:pt x="553" y="10"/>
                  </a:lnTo>
                  <a:lnTo>
                    <a:pt x="539" y="16"/>
                  </a:lnTo>
                  <a:lnTo>
                    <a:pt x="527" y="22"/>
                  </a:lnTo>
                  <a:lnTo>
                    <a:pt x="514" y="29"/>
                  </a:lnTo>
                  <a:lnTo>
                    <a:pt x="503" y="37"/>
                  </a:lnTo>
                  <a:lnTo>
                    <a:pt x="490" y="45"/>
                  </a:lnTo>
                  <a:lnTo>
                    <a:pt x="493" y="44"/>
                  </a:lnTo>
                  <a:lnTo>
                    <a:pt x="503" y="40"/>
                  </a:lnTo>
                  <a:lnTo>
                    <a:pt x="516" y="37"/>
                  </a:lnTo>
                  <a:lnTo>
                    <a:pt x="533" y="32"/>
                  </a:lnTo>
                  <a:lnTo>
                    <a:pt x="551" y="28"/>
                  </a:lnTo>
                  <a:lnTo>
                    <a:pt x="568" y="23"/>
                  </a:lnTo>
                  <a:lnTo>
                    <a:pt x="586" y="21"/>
                  </a:lnTo>
                  <a:lnTo>
                    <a:pt x="599" y="21"/>
                  </a:lnTo>
                  <a:lnTo>
                    <a:pt x="624" y="23"/>
                  </a:lnTo>
                  <a:lnTo>
                    <a:pt x="647" y="29"/>
                  </a:lnTo>
                  <a:lnTo>
                    <a:pt x="670" y="37"/>
                  </a:lnTo>
                  <a:lnTo>
                    <a:pt x="692" y="48"/>
                  </a:lnTo>
                  <a:lnTo>
                    <a:pt x="711" y="62"/>
                  </a:lnTo>
                  <a:lnTo>
                    <a:pt x="728" y="80"/>
                  </a:lnTo>
                  <a:lnTo>
                    <a:pt x="742" y="99"/>
                  </a:lnTo>
                  <a:lnTo>
                    <a:pt x="754" y="122"/>
                  </a:lnTo>
                  <a:lnTo>
                    <a:pt x="763" y="146"/>
                  </a:lnTo>
                  <a:lnTo>
                    <a:pt x="771" y="171"/>
                  </a:lnTo>
                  <a:lnTo>
                    <a:pt x="776" y="195"/>
                  </a:lnTo>
                  <a:lnTo>
                    <a:pt x="778" y="218"/>
                  </a:lnTo>
                  <a:lnTo>
                    <a:pt x="777" y="241"/>
                  </a:lnTo>
                  <a:lnTo>
                    <a:pt x="771" y="264"/>
                  </a:lnTo>
                  <a:lnTo>
                    <a:pt x="761" y="286"/>
                  </a:lnTo>
                  <a:lnTo>
                    <a:pt x="746" y="308"/>
                  </a:lnTo>
                  <a:lnTo>
                    <a:pt x="735" y="317"/>
                  </a:lnTo>
                  <a:lnTo>
                    <a:pt x="725" y="325"/>
                  </a:lnTo>
                  <a:lnTo>
                    <a:pt x="715" y="331"/>
                  </a:lnTo>
                  <a:lnTo>
                    <a:pt x="703" y="335"/>
                  </a:lnTo>
                  <a:lnTo>
                    <a:pt x="692" y="339"/>
                  </a:lnTo>
                  <a:lnTo>
                    <a:pt x="681" y="340"/>
                  </a:lnTo>
                  <a:lnTo>
                    <a:pt x="670" y="340"/>
                  </a:lnTo>
                  <a:lnTo>
                    <a:pt x="659" y="339"/>
                  </a:lnTo>
                  <a:lnTo>
                    <a:pt x="652" y="335"/>
                  </a:lnTo>
                  <a:lnTo>
                    <a:pt x="647" y="331"/>
                  </a:lnTo>
                  <a:lnTo>
                    <a:pt x="643" y="328"/>
                  </a:lnTo>
                  <a:lnTo>
                    <a:pt x="640" y="326"/>
                  </a:lnTo>
                  <a:lnTo>
                    <a:pt x="639" y="327"/>
                  </a:lnTo>
                  <a:lnTo>
                    <a:pt x="636" y="330"/>
                  </a:lnTo>
                  <a:lnTo>
                    <a:pt x="632" y="333"/>
                  </a:lnTo>
                  <a:lnTo>
                    <a:pt x="626" y="336"/>
                  </a:lnTo>
                  <a:lnTo>
                    <a:pt x="619" y="341"/>
                  </a:lnTo>
                  <a:lnTo>
                    <a:pt x="612" y="344"/>
                  </a:lnTo>
                  <a:lnTo>
                    <a:pt x="604" y="347"/>
                  </a:lnTo>
                  <a:lnTo>
                    <a:pt x="597" y="347"/>
                  </a:lnTo>
                  <a:lnTo>
                    <a:pt x="587" y="346"/>
                  </a:lnTo>
                  <a:lnTo>
                    <a:pt x="576" y="343"/>
                  </a:lnTo>
                  <a:lnTo>
                    <a:pt x="565" y="339"/>
                  </a:lnTo>
                  <a:lnTo>
                    <a:pt x="552" y="333"/>
                  </a:lnTo>
                  <a:lnTo>
                    <a:pt x="541" y="326"/>
                  </a:lnTo>
                  <a:lnTo>
                    <a:pt x="530" y="316"/>
                  </a:lnTo>
                  <a:lnTo>
                    <a:pt x="521" y="304"/>
                  </a:lnTo>
                  <a:lnTo>
                    <a:pt x="513" y="289"/>
                  </a:lnTo>
                  <a:lnTo>
                    <a:pt x="510" y="282"/>
                  </a:lnTo>
                  <a:lnTo>
                    <a:pt x="506" y="277"/>
                  </a:lnTo>
                  <a:lnTo>
                    <a:pt x="501" y="272"/>
                  </a:lnTo>
                  <a:lnTo>
                    <a:pt x="497" y="268"/>
                  </a:lnTo>
                  <a:lnTo>
                    <a:pt x="498" y="266"/>
                  </a:lnTo>
                  <a:lnTo>
                    <a:pt x="497" y="266"/>
                  </a:lnTo>
                  <a:lnTo>
                    <a:pt x="495" y="266"/>
                  </a:lnTo>
                  <a:lnTo>
                    <a:pt x="493" y="266"/>
                  </a:lnTo>
                  <a:lnTo>
                    <a:pt x="491" y="266"/>
                  </a:lnTo>
                  <a:lnTo>
                    <a:pt x="484" y="263"/>
                  </a:lnTo>
                  <a:lnTo>
                    <a:pt x="476" y="260"/>
                  </a:lnTo>
                  <a:lnTo>
                    <a:pt x="469" y="257"/>
                  </a:lnTo>
                  <a:lnTo>
                    <a:pt x="462" y="253"/>
                  </a:lnTo>
                  <a:lnTo>
                    <a:pt x="457" y="249"/>
                  </a:lnTo>
                  <a:lnTo>
                    <a:pt x="452" y="242"/>
                  </a:lnTo>
                  <a:lnTo>
                    <a:pt x="448" y="233"/>
                  </a:lnTo>
                  <a:lnTo>
                    <a:pt x="447" y="221"/>
                  </a:lnTo>
                  <a:lnTo>
                    <a:pt x="451" y="209"/>
                  </a:lnTo>
                  <a:lnTo>
                    <a:pt x="457" y="202"/>
                  </a:lnTo>
                  <a:lnTo>
                    <a:pt x="463" y="199"/>
                  </a:lnTo>
                  <a:lnTo>
                    <a:pt x="472" y="201"/>
                  </a:lnTo>
                  <a:lnTo>
                    <a:pt x="480" y="204"/>
                  </a:lnTo>
                  <a:lnTo>
                    <a:pt x="488" y="207"/>
                  </a:lnTo>
                  <a:lnTo>
                    <a:pt x="495" y="210"/>
                  </a:lnTo>
                  <a:lnTo>
                    <a:pt x="498" y="211"/>
                  </a:lnTo>
                  <a:lnTo>
                    <a:pt x="505" y="198"/>
                  </a:lnTo>
                  <a:lnTo>
                    <a:pt x="506" y="186"/>
                  </a:lnTo>
                  <a:lnTo>
                    <a:pt x="503" y="172"/>
                  </a:lnTo>
                  <a:lnTo>
                    <a:pt x="496" y="159"/>
                  </a:lnTo>
                  <a:lnTo>
                    <a:pt x="488" y="146"/>
                  </a:lnTo>
                  <a:lnTo>
                    <a:pt x="480" y="133"/>
                  </a:lnTo>
                  <a:lnTo>
                    <a:pt x="473" y="119"/>
                  </a:lnTo>
                  <a:lnTo>
                    <a:pt x="468" y="105"/>
                  </a:lnTo>
                  <a:lnTo>
                    <a:pt x="467" y="93"/>
                  </a:lnTo>
                  <a:lnTo>
                    <a:pt x="468" y="81"/>
                  </a:lnTo>
                  <a:lnTo>
                    <a:pt x="469" y="68"/>
                  </a:lnTo>
                  <a:lnTo>
                    <a:pt x="469" y="58"/>
                  </a:lnTo>
                  <a:lnTo>
                    <a:pt x="466" y="63"/>
                  </a:lnTo>
                  <a:lnTo>
                    <a:pt x="458" y="77"/>
                  </a:lnTo>
                  <a:lnTo>
                    <a:pt x="451" y="98"/>
                  </a:lnTo>
                  <a:lnTo>
                    <a:pt x="452" y="122"/>
                  </a:lnTo>
                  <a:lnTo>
                    <a:pt x="457" y="133"/>
                  </a:lnTo>
                  <a:lnTo>
                    <a:pt x="462" y="142"/>
                  </a:lnTo>
                  <a:lnTo>
                    <a:pt x="468" y="149"/>
                  </a:lnTo>
                  <a:lnTo>
                    <a:pt x="475" y="157"/>
                  </a:lnTo>
                  <a:lnTo>
                    <a:pt x="481" y="164"/>
                  </a:lnTo>
                  <a:lnTo>
                    <a:pt x="484" y="172"/>
                  </a:lnTo>
                  <a:lnTo>
                    <a:pt x="486" y="181"/>
                  </a:lnTo>
                  <a:lnTo>
                    <a:pt x="484" y="191"/>
                  </a:lnTo>
                  <a:lnTo>
                    <a:pt x="478" y="188"/>
                  </a:lnTo>
                  <a:lnTo>
                    <a:pt x="473" y="183"/>
                  </a:lnTo>
                  <a:lnTo>
                    <a:pt x="466" y="181"/>
                  </a:lnTo>
                  <a:lnTo>
                    <a:pt x="459" y="182"/>
                  </a:lnTo>
                  <a:lnTo>
                    <a:pt x="446" y="188"/>
                  </a:lnTo>
                  <a:lnTo>
                    <a:pt x="438" y="199"/>
                  </a:lnTo>
                  <a:lnTo>
                    <a:pt x="433" y="214"/>
                  </a:lnTo>
                  <a:lnTo>
                    <a:pt x="429" y="227"/>
                  </a:lnTo>
                  <a:lnTo>
                    <a:pt x="420" y="221"/>
                  </a:lnTo>
                  <a:lnTo>
                    <a:pt x="412" y="212"/>
                  </a:lnTo>
                  <a:lnTo>
                    <a:pt x="406" y="201"/>
                  </a:lnTo>
                  <a:lnTo>
                    <a:pt x="402" y="188"/>
                  </a:lnTo>
                  <a:lnTo>
                    <a:pt x="404" y="174"/>
                  </a:lnTo>
                  <a:lnTo>
                    <a:pt x="402" y="160"/>
                  </a:lnTo>
                  <a:lnTo>
                    <a:pt x="404" y="148"/>
                  </a:lnTo>
                  <a:lnTo>
                    <a:pt x="409" y="134"/>
                  </a:lnTo>
                  <a:lnTo>
                    <a:pt x="407" y="129"/>
                  </a:lnTo>
                  <a:lnTo>
                    <a:pt x="402" y="126"/>
                  </a:lnTo>
                  <a:lnTo>
                    <a:pt x="399" y="123"/>
                  </a:lnTo>
                  <a:lnTo>
                    <a:pt x="397" y="119"/>
                  </a:lnTo>
                  <a:lnTo>
                    <a:pt x="399" y="105"/>
                  </a:lnTo>
                  <a:lnTo>
                    <a:pt x="406" y="93"/>
                  </a:lnTo>
                  <a:lnTo>
                    <a:pt x="416" y="82"/>
                  </a:lnTo>
                  <a:lnTo>
                    <a:pt x="429" y="73"/>
                  </a:lnTo>
                  <a:lnTo>
                    <a:pt x="440" y="63"/>
                  </a:lnTo>
                  <a:lnTo>
                    <a:pt x="451" y="57"/>
                  </a:lnTo>
                  <a:lnTo>
                    <a:pt x="457" y="51"/>
                  </a:lnTo>
                  <a:lnTo>
                    <a:pt x="455" y="47"/>
                  </a:lnTo>
                  <a:lnTo>
                    <a:pt x="437" y="54"/>
                  </a:lnTo>
                  <a:lnTo>
                    <a:pt x="424" y="59"/>
                  </a:lnTo>
                  <a:lnTo>
                    <a:pt x="415" y="62"/>
                  </a:lnTo>
                  <a:lnTo>
                    <a:pt x="408" y="65"/>
                  </a:lnTo>
                  <a:lnTo>
                    <a:pt x="402" y="68"/>
                  </a:lnTo>
                  <a:lnTo>
                    <a:pt x="398" y="74"/>
                  </a:lnTo>
                  <a:lnTo>
                    <a:pt x="392" y="81"/>
                  </a:lnTo>
                  <a:lnTo>
                    <a:pt x="385" y="91"/>
                  </a:lnTo>
                  <a:lnTo>
                    <a:pt x="379" y="107"/>
                  </a:lnTo>
                  <a:lnTo>
                    <a:pt x="382" y="123"/>
                  </a:lnTo>
                  <a:lnTo>
                    <a:pt x="383" y="139"/>
                  </a:lnTo>
                  <a:lnTo>
                    <a:pt x="377" y="153"/>
                  </a:lnTo>
                  <a:lnTo>
                    <a:pt x="377" y="162"/>
                  </a:lnTo>
                  <a:lnTo>
                    <a:pt x="379" y="172"/>
                  </a:lnTo>
                  <a:lnTo>
                    <a:pt x="384" y="181"/>
                  </a:lnTo>
                  <a:lnTo>
                    <a:pt x="391" y="188"/>
                  </a:lnTo>
                  <a:lnTo>
                    <a:pt x="389" y="195"/>
                  </a:lnTo>
                  <a:lnTo>
                    <a:pt x="390" y="201"/>
                  </a:lnTo>
                  <a:lnTo>
                    <a:pt x="391" y="206"/>
                  </a:lnTo>
                  <a:lnTo>
                    <a:pt x="391" y="212"/>
                  </a:lnTo>
                  <a:lnTo>
                    <a:pt x="395" y="221"/>
                  </a:lnTo>
                  <a:lnTo>
                    <a:pt x="401" y="232"/>
                  </a:lnTo>
                  <a:lnTo>
                    <a:pt x="407" y="241"/>
                  </a:lnTo>
                  <a:lnTo>
                    <a:pt x="414" y="249"/>
                  </a:lnTo>
                  <a:lnTo>
                    <a:pt x="422" y="257"/>
                  </a:lnTo>
                  <a:lnTo>
                    <a:pt x="430" y="263"/>
                  </a:lnTo>
                  <a:lnTo>
                    <a:pt x="439" y="268"/>
                  </a:lnTo>
                  <a:lnTo>
                    <a:pt x="451" y="271"/>
                  </a:lnTo>
                  <a:lnTo>
                    <a:pt x="451" y="271"/>
                  </a:lnTo>
                  <a:lnTo>
                    <a:pt x="452" y="271"/>
                  </a:lnTo>
                  <a:lnTo>
                    <a:pt x="452" y="271"/>
                  </a:lnTo>
                  <a:lnTo>
                    <a:pt x="453" y="271"/>
                  </a:lnTo>
                  <a:lnTo>
                    <a:pt x="436" y="274"/>
                  </a:lnTo>
                  <a:lnTo>
                    <a:pt x="417" y="279"/>
                  </a:lnTo>
                  <a:lnTo>
                    <a:pt x="398" y="283"/>
                  </a:lnTo>
                  <a:lnTo>
                    <a:pt x="377" y="289"/>
                  </a:lnTo>
                  <a:lnTo>
                    <a:pt x="356" y="295"/>
                  </a:lnTo>
                  <a:lnTo>
                    <a:pt x="336" y="301"/>
                  </a:lnTo>
                  <a:lnTo>
                    <a:pt x="315" y="306"/>
                  </a:lnTo>
                  <a:lnTo>
                    <a:pt x="294" y="312"/>
                  </a:lnTo>
                  <a:lnTo>
                    <a:pt x="276" y="318"/>
                  </a:lnTo>
                  <a:lnTo>
                    <a:pt x="257" y="324"/>
                  </a:lnTo>
                  <a:lnTo>
                    <a:pt x="241" y="328"/>
                  </a:lnTo>
                  <a:lnTo>
                    <a:pt x="227" y="333"/>
                  </a:lnTo>
                  <a:lnTo>
                    <a:pt x="216" y="336"/>
                  </a:lnTo>
                  <a:lnTo>
                    <a:pt x="207" y="339"/>
                  </a:lnTo>
                  <a:lnTo>
                    <a:pt x="202" y="340"/>
                  </a:lnTo>
                  <a:lnTo>
                    <a:pt x="200" y="341"/>
                  </a:lnTo>
                  <a:lnTo>
                    <a:pt x="180" y="348"/>
                  </a:lnTo>
                  <a:lnTo>
                    <a:pt x="159" y="356"/>
                  </a:lnTo>
                  <a:lnTo>
                    <a:pt x="136" y="364"/>
                  </a:lnTo>
                  <a:lnTo>
                    <a:pt x="114" y="373"/>
                  </a:lnTo>
                  <a:lnTo>
                    <a:pt x="93" y="382"/>
                  </a:lnTo>
                  <a:lnTo>
                    <a:pt x="72" y="393"/>
                  </a:lnTo>
                  <a:lnTo>
                    <a:pt x="53" y="403"/>
                  </a:lnTo>
                  <a:lnTo>
                    <a:pt x="37" y="415"/>
                  </a:lnTo>
                  <a:lnTo>
                    <a:pt x="25" y="427"/>
                  </a:lnTo>
                  <a:lnTo>
                    <a:pt x="14" y="441"/>
                  </a:lnTo>
                  <a:lnTo>
                    <a:pt x="7" y="456"/>
                  </a:lnTo>
                  <a:lnTo>
                    <a:pt x="3" y="471"/>
                  </a:lnTo>
                  <a:lnTo>
                    <a:pt x="0" y="485"/>
                  </a:lnTo>
                  <a:lnTo>
                    <a:pt x="2" y="499"/>
                  </a:lnTo>
                  <a:lnTo>
                    <a:pt x="4" y="509"/>
                  </a:lnTo>
                  <a:lnTo>
                    <a:pt x="10" y="518"/>
                  </a:lnTo>
                  <a:lnTo>
                    <a:pt x="18" y="526"/>
                  </a:lnTo>
                  <a:lnTo>
                    <a:pt x="26" y="533"/>
                  </a:lnTo>
                  <a:lnTo>
                    <a:pt x="36" y="538"/>
                  </a:lnTo>
                  <a:lnTo>
                    <a:pt x="45" y="540"/>
                  </a:lnTo>
                  <a:lnTo>
                    <a:pt x="55" y="540"/>
                  </a:lnTo>
                  <a:lnTo>
                    <a:pt x="61" y="540"/>
                  </a:lnTo>
                  <a:lnTo>
                    <a:pt x="67" y="539"/>
                  </a:lnTo>
                  <a:lnTo>
                    <a:pt x="71" y="538"/>
                  </a:lnTo>
                  <a:lnTo>
                    <a:pt x="63" y="535"/>
                  </a:lnTo>
                  <a:lnTo>
                    <a:pt x="56" y="532"/>
                  </a:lnTo>
                  <a:lnTo>
                    <a:pt x="49" y="530"/>
                  </a:lnTo>
                  <a:lnTo>
                    <a:pt x="43" y="526"/>
                  </a:lnTo>
                  <a:lnTo>
                    <a:pt x="37" y="524"/>
                  </a:lnTo>
                  <a:lnTo>
                    <a:pt x="33" y="520"/>
                  </a:lnTo>
                  <a:lnTo>
                    <a:pt x="29" y="514"/>
                  </a:lnTo>
                  <a:lnTo>
                    <a:pt x="26" y="506"/>
                  </a:lnTo>
                  <a:lnTo>
                    <a:pt x="21" y="487"/>
                  </a:lnTo>
                  <a:lnTo>
                    <a:pt x="21" y="472"/>
                  </a:lnTo>
                  <a:lnTo>
                    <a:pt x="25" y="461"/>
                  </a:lnTo>
                  <a:lnTo>
                    <a:pt x="30" y="450"/>
                  </a:lnTo>
                  <a:lnTo>
                    <a:pt x="37" y="444"/>
                  </a:lnTo>
                  <a:lnTo>
                    <a:pt x="45" y="439"/>
                  </a:lnTo>
                  <a:lnTo>
                    <a:pt x="52" y="435"/>
                  </a:lnTo>
                  <a:lnTo>
                    <a:pt x="57" y="435"/>
                  </a:lnTo>
                  <a:lnTo>
                    <a:pt x="52" y="446"/>
                  </a:lnTo>
                  <a:lnTo>
                    <a:pt x="50" y="457"/>
                  </a:lnTo>
                  <a:lnTo>
                    <a:pt x="50" y="470"/>
                  </a:lnTo>
                  <a:lnTo>
                    <a:pt x="52" y="482"/>
                  </a:lnTo>
                  <a:lnTo>
                    <a:pt x="57" y="494"/>
                  </a:lnTo>
                  <a:lnTo>
                    <a:pt x="63" y="505"/>
                  </a:lnTo>
                  <a:lnTo>
                    <a:pt x="71" y="513"/>
                  </a:lnTo>
                  <a:lnTo>
                    <a:pt x="80" y="518"/>
                  </a:lnTo>
                  <a:lnTo>
                    <a:pt x="78" y="507"/>
                  </a:lnTo>
                  <a:lnTo>
                    <a:pt x="72" y="480"/>
                  </a:lnTo>
                  <a:lnTo>
                    <a:pt x="71" y="450"/>
                  </a:lnTo>
                  <a:lnTo>
                    <a:pt x="82" y="423"/>
                  </a:lnTo>
                  <a:lnTo>
                    <a:pt x="94" y="414"/>
                  </a:lnTo>
                  <a:lnTo>
                    <a:pt x="110" y="403"/>
                  </a:lnTo>
                  <a:lnTo>
                    <a:pt x="131" y="393"/>
                  </a:lnTo>
                  <a:lnTo>
                    <a:pt x="155" y="381"/>
                  </a:lnTo>
                  <a:lnTo>
                    <a:pt x="181" y="371"/>
                  </a:lnTo>
                  <a:lnTo>
                    <a:pt x="210" y="361"/>
                  </a:lnTo>
                  <a:lnTo>
                    <a:pt x="241" y="350"/>
                  </a:lnTo>
                  <a:lnTo>
                    <a:pt x="273" y="340"/>
                  </a:lnTo>
                  <a:lnTo>
                    <a:pt x="304" y="330"/>
                  </a:lnTo>
                  <a:lnTo>
                    <a:pt x="337" y="320"/>
                  </a:lnTo>
                  <a:lnTo>
                    <a:pt x="367" y="311"/>
                  </a:lnTo>
                  <a:lnTo>
                    <a:pt x="395" y="303"/>
                  </a:lnTo>
                  <a:lnTo>
                    <a:pt x="422" y="296"/>
                  </a:lnTo>
                  <a:lnTo>
                    <a:pt x="446" y="290"/>
                  </a:lnTo>
                  <a:lnTo>
                    <a:pt x="466" y="285"/>
                  </a:lnTo>
                  <a:lnTo>
                    <a:pt x="481" y="281"/>
                  </a:lnTo>
                  <a:lnTo>
                    <a:pt x="482" y="282"/>
                  </a:lnTo>
                  <a:lnTo>
                    <a:pt x="483" y="282"/>
                  </a:lnTo>
                  <a:lnTo>
                    <a:pt x="485" y="282"/>
                  </a:lnTo>
                  <a:lnTo>
                    <a:pt x="486" y="283"/>
                  </a:lnTo>
                  <a:lnTo>
                    <a:pt x="501" y="313"/>
                  </a:lnTo>
                  <a:lnTo>
                    <a:pt x="512" y="326"/>
                  </a:lnTo>
                  <a:lnTo>
                    <a:pt x="523" y="338"/>
                  </a:lnTo>
                  <a:lnTo>
                    <a:pt x="536" y="347"/>
                  </a:lnTo>
                  <a:lnTo>
                    <a:pt x="551" y="355"/>
                  </a:lnTo>
                  <a:lnTo>
                    <a:pt x="565" y="361"/>
                  </a:lnTo>
                  <a:lnTo>
                    <a:pt x="581" y="364"/>
                  </a:lnTo>
                  <a:lnTo>
                    <a:pt x="597" y="365"/>
                  </a:lnTo>
                  <a:lnTo>
                    <a:pt x="613" y="364"/>
                  </a:lnTo>
                  <a:lnTo>
                    <a:pt x="624" y="358"/>
                  </a:lnTo>
                  <a:lnTo>
                    <a:pt x="633" y="355"/>
                  </a:lnTo>
                  <a:lnTo>
                    <a:pt x="642" y="353"/>
                  </a:lnTo>
                  <a:lnTo>
                    <a:pt x="652" y="353"/>
                  </a:lnTo>
                  <a:lnTo>
                    <a:pt x="662" y="353"/>
                  </a:lnTo>
                  <a:lnTo>
                    <a:pt x="671" y="354"/>
                  </a:lnTo>
                  <a:lnTo>
                    <a:pt x="681" y="355"/>
                  </a:lnTo>
                  <a:lnTo>
                    <a:pt x="692" y="355"/>
                  </a:lnTo>
                  <a:lnTo>
                    <a:pt x="702" y="354"/>
                  </a:lnTo>
                  <a:lnTo>
                    <a:pt x="710" y="353"/>
                  </a:lnTo>
                  <a:lnTo>
                    <a:pt x="716" y="350"/>
                  </a:lnTo>
                  <a:lnTo>
                    <a:pt x="721" y="347"/>
                  </a:lnTo>
                  <a:lnTo>
                    <a:pt x="726" y="344"/>
                  </a:lnTo>
                  <a:lnTo>
                    <a:pt x="731" y="342"/>
                  </a:lnTo>
                  <a:lnTo>
                    <a:pt x="736" y="340"/>
                  </a:lnTo>
                  <a:lnTo>
                    <a:pt x="742" y="340"/>
                  </a:lnTo>
                  <a:lnTo>
                    <a:pt x="751" y="355"/>
                  </a:lnTo>
                  <a:lnTo>
                    <a:pt x="759" y="370"/>
                  </a:lnTo>
                  <a:lnTo>
                    <a:pt x="768" y="385"/>
                  </a:lnTo>
                  <a:lnTo>
                    <a:pt x="773" y="401"/>
                  </a:lnTo>
                  <a:lnTo>
                    <a:pt x="779" y="417"/>
                  </a:lnTo>
                  <a:lnTo>
                    <a:pt x="784" y="433"/>
                  </a:lnTo>
                  <a:lnTo>
                    <a:pt x="787" y="449"/>
                  </a:lnTo>
                  <a:lnTo>
                    <a:pt x="791" y="465"/>
                  </a:lnTo>
                  <a:lnTo>
                    <a:pt x="776" y="463"/>
                  </a:lnTo>
                  <a:lnTo>
                    <a:pt x="773" y="470"/>
                  </a:lnTo>
                  <a:lnTo>
                    <a:pt x="774" y="475"/>
                  </a:lnTo>
                  <a:lnTo>
                    <a:pt x="778" y="477"/>
                  </a:lnTo>
                  <a:lnTo>
                    <a:pt x="784" y="480"/>
                  </a:lnTo>
                  <a:lnTo>
                    <a:pt x="789" y="482"/>
                  </a:lnTo>
                  <a:lnTo>
                    <a:pt x="795" y="484"/>
                  </a:lnTo>
                  <a:lnTo>
                    <a:pt x="801" y="487"/>
                  </a:lnTo>
                  <a:lnTo>
                    <a:pt x="804" y="491"/>
                  </a:lnTo>
                  <a:lnTo>
                    <a:pt x="807" y="475"/>
                  </a:lnTo>
                  <a:lnTo>
                    <a:pt x="804" y="453"/>
                  </a:lnTo>
                  <a:lnTo>
                    <a:pt x="797" y="427"/>
                  </a:lnTo>
                  <a:lnTo>
                    <a:pt x="788" y="401"/>
                  </a:lnTo>
                  <a:lnTo>
                    <a:pt x="778" y="376"/>
                  </a:lnTo>
                  <a:lnTo>
                    <a:pt x="768" y="354"/>
                  </a:lnTo>
                  <a:lnTo>
                    <a:pt x="758" y="336"/>
                  </a:lnTo>
                  <a:lnTo>
                    <a:pt x="753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 flipH="1">
              <a:off x="6969875" y="3382424"/>
              <a:ext cx="93665" cy="86243"/>
            </a:xfrm>
            <a:custGeom>
              <a:avLst/>
              <a:gdLst>
                <a:gd name="T0" fmla="*/ 45 w 59"/>
                <a:gd name="T1" fmla="*/ 1 h 55"/>
                <a:gd name="T2" fmla="*/ 49 w 59"/>
                <a:gd name="T3" fmla="*/ 3 h 55"/>
                <a:gd name="T4" fmla="*/ 53 w 59"/>
                <a:gd name="T5" fmla="*/ 6 h 55"/>
                <a:gd name="T6" fmla="*/ 57 w 59"/>
                <a:gd name="T7" fmla="*/ 8 h 55"/>
                <a:gd name="T8" fmla="*/ 59 w 59"/>
                <a:gd name="T9" fmla="*/ 12 h 55"/>
                <a:gd name="T10" fmla="*/ 54 w 59"/>
                <a:gd name="T11" fmla="*/ 16 h 55"/>
                <a:gd name="T12" fmla="*/ 50 w 59"/>
                <a:gd name="T13" fmla="*/ 17 h 55"/>
                <a:gd name="T14" fmla="*/ 44 w 59"/>
                <a:gd name="T15" fmla="*/ 17 h 55"/>
                <a:gd name="T16" fmla="*/ 38 w 59"/>
                <a:gd name="T17" fmla="*/ 16 h 55"/>
                <a:gd name="T18" fmla="*/ 33 w 59"/>
                <a:gd name="T19" fmla="*/ 15 h 55"/>
                <a:gd name="T20" fmla="*/ 28 w 59"/>
                <a:gd name="T21" fmla="*/ 16 h 55"/>
                <a:gd name="T22" fmla="*/ 23 w 59"/>
                <a:gd name="T23" fmla="*/ 18 h 55"/>
                <a:gd name="T24" fmla="*/ 21 w 59"/>
                <a:gd name="T25" fmla="*/ 25 h 55"/>
                <a:gd name="T26" fmla="*/ 16 w 59"/>
                <a:gd name="T27" fmla="*/ 37 h 55"/>
                <a:gd name="T28" fmla="*/ 52 w 59"/>
                <a:gd name="T29" fmla="*/ 44 h 55"/>
                <a:gd name="T30" fmla="*/ 52 w 59"/>
                <a:gd name="T31" fmla="*/ 48 h 55"/>
                <a:gd name="T32" fmla="*/ 50 w 59"/>
                <a:gd name="T33" fmla="*/ 50 h 55"/>
                <a:gd name="T34" fmla="*/ 46 w 59"/>
                <a:gd name="T35" fmla="*/ 53 h 55"/>
                <a:gd name="T36" fmla="*/ 42 w 59"/>
                <a:gd name="T37" fmla="*/ 55 h 55"/>
                <a:gd name="T38" fmla="*/ 0 w 59"/>
                <a:gd name="T39" fmla="*/ 48 h 55"/>
                <a:gd name="T40" fmla="*/ 1 w 59"/>
                <a:gd name="T41" fmla="*/ 40 h 55"/>
                <a:gd name="T42" fmla="*/ 4 w 59"/>
                <a:gd name="T43" fmla="*/ 31 h 55"/>
                <a:gd name="T44" fmla="*/ 7 w 59"/>
                <a:gd name="T45" fmla="*/ 22 h 55"/>
                <a:gd name="T46" fmla="*/ 12 w 59"/>
                <a:gd name="T47" fmla="*/ 14 h 55"/>
                <a:gd name="T48" fmla="*/ 18 w 59"/>
                <a:gd name="T49" fmla="*/ 7 h 55"/>
                <a:gd name="T50" fmla="*/ 26 w 59"/>
                <a:gd name="T51" fmla="*/ 2 h 55"/>
                <a:gd name="T52" fmla="*/ 35 w 59"/>
                <a:gd name="T53" fmla="*/ 0 h 55"/>
                <a:gd name="T54" fmla="*/ 45 w 59"/>
                <a:gd name="T55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55">
                  <a:moveTo>
                    <a:pt x="45" y="1"/>
                  </a:moveTo>
                  <a:lnTo>
                    <a:pt x="49" y="3"/>
                  </a:lnTo>
                  <a:lnTo>
                    <a:pt x="53" y="6"/>
                  </a:lnTo>
                  <a:lnTo>
                    <a:pt x="57" y="8"/>
                  </a:lnTo>
                  <a:lnTo>
                    <a:pt x="59" y="12"/>
                  </a:lnTo>
                  <a:lnTo>
                    <a:pt x="54" y="16"/>
                  </a:lnTo>
                  <a:lnTo>
                    <a:pt x="50" y="17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3" y="15"/>
                  </a:lnTo>
                  <a:lnTo>
                    <a:pt x="28" y="16"/>
                  </a:lnTo>
                  <a:lnTo>
                    <a:pt x="23" y="18"/>
                  </a:lnTo>
                  <a:lnTo>
                    <a:pt x="21" y="25"/>
                  </a:lnTo>
                  <a:lnTo>
                    <a:pt x="16" y="37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3"/>
                  </a:lnTo>
                  <a:lnTo>
                    <a:pt x="42" y="55"/>
                  </a:lnTo>
                  <a:lnTo>
                    <a:pt x="0" y="48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5" y="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 flipH="1">
              <a:off x="6973106" y="3551829"/>
              <a:ext cx="723476" cy="1068795"/>
            </a:xfrm>
            <a:custGeom>
              <a:avLst/>
              <a:gdLst>
                <a:gd name="T0" fmla="*/ 236 w 449"/>
                <a:gd name="T1" fmla="*/ 8 h 694"/>
                <a:gd name="T2" fmla="*/ 225 w 449"/>
                <a:gd name="T3" fmla="*/ 26 h 694"/>
                <a:gd name="T4" fmla="*/ 312 w 449"/>
                <a:gd name="T5" fmla="*/ 197 h 694"/>
                <a:gd name="T6" fmla="*/ 320 w 449"/>
                <a:gd name="T7" fmla="*/ 181 h 694"/>
                <a:gd name="T8" fmla="*/ 330 w 449"/>
                <a:gd name="T9" fmla="*/ 164 h 694"/>
                <a:gd name="T10" fmla="*/ 348 w 449"/>
                <a:gd name="T11" fmla="*/ 151 h 694"/>
                <a:gd name="T12" fmla="*/ 372 w 449"/>
                <a:gd name="T13" fmla="*/ 146 h 694"/>
                <a:gd name="T14" fmla="*/ 352 w 449"/>
                <a:gd name="T15" fmla="*/ 164 h 694"/>
                <a:gd name="T16" fmla="*/ 333 w 449"/>
                <a:gd name="T17" fmla="*/ 189 h 694"/>
                <a:gd name="T18" fmla="*/ 318 w 449"/>
                <a:gd name="T19" fmla="*/ 216 h 694"/>
                <a:gd name="T20" fmla="*/ 307 w 449"/>
                <a:gd name="T21" fmla="*/ 240 h 694"/>
                <a:gd name="T22" fmla="*/ 288 w 449"/>
                <a:gd name="T23" fmla="*/ 193 h 694"/>
                <a:gd name="T24" fmla="*/ 265 w 449"/>
                <a:gd name="T25" fmla="*/ 145 h 694"/>
                <a:gd name="T26" fmla="*/ 239 w 449"/>
                <a:gd name="T27" fmla="*/ 100 h 694"/>
                <a:gd name="T28" fmla="*/ 210 w 449"/>
                <a:gd name="T29" fmla="*/ 60 h 694"/>
                <a:gd name="T30" fmla="*/ 167 w 449"/>
                <a:gd name="T31" fmla="*/ 102 h 694"/>
                <a:gd name="T32" fmla="*/ 121 w 449"/>
                <a:gd name="T33" fmla="*/ 153 h 694"/>
                <a:gd name="T34" fmla="*/ 79 w 449"/>
                <a:gd name="T35" fmla="*/ 217 h 694"/>
                <a:gd name="T36" fmla="*/ 48 w 449"/>
                <a:gd name="T37" fmla="*/ 292 h 694"/>
                <a:gd name="T38" fmla="*/ 41 w 449"/>
                <a:gd name="T39" fmla="*/ 331 h 694"/>
                <a:gd name="T40" fmla="*/ 33 w 449"/>
                <a:gd name="T41" fmla="*/ 426 h 694"/>
                <a:gd name="T42" fmla="*/ 47 w 449"/>
                <a:gd name="T43" fmla="*/ 545 h 694"/>
                <a:gd name="T44" fmla="*/ 105 w 449"/>
                <a:gd name="T45" fmla="*/ 652 h 694"/>
                <a:gd name="T46" fmla="*/ 138 w 449"/>
                <a:gd name="T47" fmla="*/ 668 h 694"/>
                <a:gd name="T48" fmla="*/ 177 w 449"/>
                <a:gd name="T49" fmla="*/ 662 h 694"/>
                <a:gd name="T50" fmla="*/ 214 w 449"/>
                <a:gd name="T51" fmla="*/ 646 h 694"/>
                <a:gd name="T52" fmla="*/ 240 w 449"/>
                <a:gd name="T53" fmla="*/ 629 h 694"/>
                <a:gd name="T54" fmla="*/ 307 w 449"/>
                <a:gd name="T55" fmla="*/ 603 h 694"/>
                <a:gd name="T56" fmla="*/ 350 w 449"/>
                <a:gd name="T57" fmla="*/ 586 h 694"/>
                <a:gd name="T58" fmla="*/ 372 w 449"/>
                <a:gd name="T59" fmla="*/ 580 h 694"/>
                <a:gd name="T60" fmla="*/ 379 w 449"/>
                <a:gd name="T61" fmla="*/ 577 h 694"/>
                <a:gd name="T62" fmla="*/ 404 w 449"/>
                <a:gd name="T63" fmla="*/ 569 h 694"/>
                <a:gd name="T64" fmla="*/ 427 w 449"/>
                <a:gd name="T65" fmla="*/ 569 h 694"/>
                <a:gd name="T66" fmla="*/ 443 w 449"/>
                <a:gd name="T67" fmla="*/ 571 h 694"/>
                <a:gd name="T68" fmla="*/ 449 w 449"/>
                <a:gd name="T69" fmla="*/ 576 h 694"/>
                <a:gd name="T70" fmla="*/ 444 w 449"/>
                <a:gd name="T71" fmla="*/ 577 h 694"/>
                <a:gd name="T72" fmla="*/ 429 w 449"/>
                <a:gd name="T73" fmla="*/ 581 h 694"/>
                <a:gd name="T74" fmla="*/ 407 w 449"/>
                <a:gd name="T75" fmla="*/ 586 h 694"/>
                <a:gd name="T76" fmla="*/ 381 w 449"/>
                <a:gd name="T77" fmla="*/ 594 h 694"/>
                <a:gd name="T78" fmla="*/ 349 w 449"/>
                <a:gd name="T79" fmla="*/ 606 h 694"/>
                <a:gd name="T80" fmla="*/ 315 w 449"/>
                <a:gd name="T81" fmla="*/ 620 h 694"/>
                <a:gd name="T82" fmla="*/ 282 w 449"/>
                <a:gd name="T83" fmla="*/ 636 h 694"/>
                <a:gd name="T84" fmla="*/ 250 w 449"/>
                <a:gd name="T85" fmla="*/ 656 h 694"/>
                <a:gd name="T86" fmla="*/ 213 w 449"/>
                <a:gd name="T87" fmla="*/ 676 h 694"/>
                <a:gd name="T88" fmla="*/ 174 w 449"/>
                <a:gd name="T89" fmla="*/ 690 h 694"/>
                <a:gd name="T90" fmla="*/ 136 w 449"/>
                <a:gd name="T91" fmla="*/ 694 h 694"/>
                <a:gd name="T92" fmla="*/ 103 w 449"/>
                <a:gd name="T93" fmla="*/ 682 h 694"/>
                <a:gd name="T94" fmla="*/ 54 w 449"/>
                <a:gd name="T95" fmla="*/ 631 h 694"/>
                <a:gd name="T96" fmla="*/ 22 w 449"/>
                <a:gd name="T97" fmla="*/ 569 h 694"/>
                <a:gd name="T98" fmla="*/ 4 w 449"/>
                <a:gd name="T99" fmla="*/ 502 h 694"/>
                <a:gd name="T100" fmla="*/ 0 w 449"/>
                <a:gd name="T101" fmla="*/ 436 h 694"/>
                <a:gd name="T102" fmla="*/ 3 w 449"/>
                <a:gd name="T103" fmla="*/ 386 h 694"/>
                <a:gd name="T104" fmla="*/ 11 w 449"/>
                <a:gd name="T105" fmla="*/ 328 h 694"/>
                <a:gd name="T106" fmla="*/ 27 w 449"/>
                <a:gd name="T107" fmla="*/ 269 h 694"/>
                <a:gd name="T108" fmla="*/ 52 w 449"/>
                <a:gd name="T109" fmla="*/ 211 h 694"/>
                <a:gd name="T110" fmla="*/ 92 w 449"/>
                <a:gd name="T111" fmla="*/ 150 h 694"/>
                <a:gd name="T112" fmla="*/ 140 w 449"/>
                <a:gd name="T113" fmla="*/ 93 h 694"/>
                <a:gd name="T114" fmla="*/ 183 w 449"/>
                <a:gd name="T115" fmla="*/ 50 h 694"/>
                <a:gd name="T116" fmla="*/ 208 w 449"/>
                <a:gd name="T117" fmla="*/ 26 h 694"/>
                <a:gd name="T118" fmla="*/ 222 w 449"/>
                <a:gd name="T119" fmla="*/ 6 h 694"/>
                <a:gd name="T120" fmla="*/ 242 w 449"/>
                <a:gd name="T121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9" h="694">
                  <a:moveTo>
                    <a:pt x="242" y="0"/>
                  </a:moveTo>
                  <a:lnTo>
                    <a:pt x="236" y="8"/>
                  </a:lnTo>
                  <a:lnTo>
                    <a:pt x="230" y="16"/>
                  </a:lnTo>
                  <a:lnTo>
                    <a:pt x="225" y="26"/>
                  </a:lnTo>
                  <a:lnTo>
                    <a:pt x="224" y="36"/>
                  </a:lnTo>
                  <a:lnTo>
                    <a:pt x="312" y="197"/>
                  </a:lnTo>
                  <a:lnTo>
                    <a:pt x="315" y="189"/>
                  </a:lnTo>
                  <a:lnTo>
                    <a:pt x="320" y="181"/>
                  </a:lnTo>
                  <a:lnTo>
                    <a:pt x="325" y="172"/>
                  </a:lnTo>
                  <a:lnTo>
                    <a:pt x="330" y="164"/>
                  </a:lnTo>
                  <a:lnTo>
                    <a:pt x="338" y="157"/>
                  </a:lnTo>
                  <a:lnTo>
                    <a:pt x="348" y="151"/>
                  </a:lnTo>
                  <a:lnTo>
                    <a:pt x="358" y="148"/>
                  </a:lnTo>
                  <a:lnTo>
                    <a:pt x="372" y="146"/>
                  </a:lnTo>
                  <a:lnTo>
                    <a:pt x="361" y="155"/>
                  </a:lnTo>
                  <a:lnTo>
                    <a:pt x="352" y="164"/>
                  </a:lnTo>
                  <a:lnTo>
                    <a:pt x="342" y="176"/>
                  </a:lnTo>
                  <a:lnTo>
                    <a:pt x="333" y="189"/>
                  </a:lnTo>
                  <a:lnTo>
                    <a:pt x="325" y="202"/>
                  </a:lnTo>
                  <a:lnTo>
                    <a:pt x="318" y="216"/>
                  </a:lnTo>
                  <a:lnTo>
                    <a:pt x="312" y="228"/>
                  </a:lnTo>
                  <a:lnTo>
                    <a:pt x="307" y="240"/>
                  </a:lnTo>
                  <a:lnTo>
                    <a:pt x="298" y="217"/>
                  </a:lnTo>
                  <a:lnTo>
                    <a:pt x="288" y="193"/>
                  </a:lnTo>
                  <a:lnTo>
                    <a:pt x="277" y="169"/>
                  </a:lnTo>
                  <a:lnTo>
                    <a:pt x="265" y="145"/>
                  </a:lnTo>
                  <a:lnTo>
                    <a:pt x="252" y="122"/>
                  </a:lnTo>
                  <a:lnTo>
                    <a:pt x="239" y="100"/>
                  </a:lnTo>
                  <a:lnTo>
                    <a:pt x="225" y="80"/>
                  </a:lnTo>
                  <a:lnTo>
                    <a:pt x="210" y="60"/>
                  </a:lnTo>
                  <a:lnTo>
                    <a:pt x="190" y="80"/>
                  </a:lnTo>
                  <a:lnTo>
                    <a:pt x="167" y="102"/>
                  </a:lnTo>
                  <a:lnTo>
                    <a:pt x="144" y="127"/>
                  </a:lnTo>
                  <a:lnTo>
                    <a:pt x="121" y="153"/>
                  </a:lnTo>
                  <a:lnTo>
                    <a:pt x="99" y="184"/>
                  </a:lnTo>
                  <a:lnTo>
                    <a:pt x="79" y="217"/>
                  </a:lnTo>
                  <a:lnTo>
                    <a:pt x="62" y="252"/>
                  </a:lnTo>
                  <a:lnTo>
                    <a:pt x="48" y="292"/>
                  </a:lnTo>
                  <a:lnTo>
                    <a:pt x="46" y="302"/>
                  </a:lnTo>
                  <a:lnTo>
                    <a:pt x="41" y="331"/>
                  </a:lnTo>
                  <a:lnTo>
                    <a:pt x="35" y="373"/>
                  </a:lnTo>
                  <a:lnTo>
                    <a:pt x="33" y="426"/>
                  </a:lnTo>
                  <a:lnTo>
                    <a:pt x="37" y="485"/>
                  </a:lnTo>
                  <a:lnTo>
                    <a:pt x="47" y="545"/>
                  </a:lnTo>
                  <a:lnTo>
                    <a:pt x="69" y="601"/>
                  </a:lnTo>
                  <a:lnTo>
                    <a:pt x="105" y="652"/>
                  </a:lnTo>
                  <a:lnTo>
                    <a:pt x="121" y="664"/>
                  </a:lnTo>
                  <a:lnTo>
                    <a:pt x="138" y="668"/>
                  </a:lnTo>
                  <a:lnTo>
                    <a:pt x="157" y="667"/>
                  </a:lnTo>
                  <a:lnTo>
                    <a:pt x="177" y="662"/>
                  </a:lnTo>
                  <a:lnTo>
                    <a:pt x="196" y="656"/>
                  </a:lnTo>
                  <a:lnTo>
                    <a:pt x="214" y="646"/>
                  </a:lnTo>
                  <a:lnTo>
                    <a:pt x="229" y="637"/>
                  </a:lnTo>
                  <a:lnTo>
                    <a:pt x="240" y="629"/>
                  </a:lnTo>
                  <a:lnTo>
                    <a:pt x="277" y="614"/>
                  </a:lnTo>
                  <a:lnTo>
                    <a:pt x="307" y="603"/>
                  </a:lnTo>
                  <a:lnTo>
                    <a:pt x="330" y="593"/>
                  </a:lnTo>
                  <a:lnTo>
                    <a:pt x="350" y="586"/>
                  </a:lnTo>
                  <a:lnTo>
                    <a:pt x="363" y="582"/>
                  </a:lnTo>
                  <a:lnTo>
                    <a:pt x="372" y="580"/>
                  </a:lnTo>
                  <a:lnTo>
                    <a:pt x="377" y="577"/>
                  </a:lnTo>
                  <a:lnTo>
                    <a:pt x="379" y="577"/>
                  </a:lnTo>
                  <a:lnTo>
                    <a:pt x="391" y="573"/>
                  </a:lnTo>
                  <a:lnTo>
                    <a:pt x="404" y="569"/>
                  </a:lnTo>
                  <a:lnTo>
                    <a:pt x="417" y="568"/>
                  </a:lnTo>
                  <a:lnTo>
                    <a:pt x="427" y="569"/>
                  </a:lnTo>
                  <a:lnTo>
                    <a:pt x="436" y="570"/>
                  </a:lnTo>
                  <a:lnTo>
                    <a:pt x="443" y="571"/>
                  </a:lnTo>
                  <a:lnTo>
                    <a:pt x="448" y="574"/>
                  </a:lnTo>
                  <a:lnTo>
                    <a:pt x="449" y="576"/>
                  </a:lnTo>
                  <a:lnTo>
                    <a:pt x="448" y="576"/>
                  </a:lnTo>
                  <a:lnTo>
                    <a:pt x="444" y="577"/>
                  </a:lnTo>
                  <a:lnTo>
                    <a:pt x="437" y="578"/>
                  </a:lnTo>
                  <a:lnTo>
                    <a:pt x="429" y="581"/>
                  </a:lnTo>
                  <a:lnTo>
                    <a:pt x="419" y="583"/>
                  </a:lnTo>
                  <a:lnTo>
                    <a:pt x="407" y="586"/>
                  </a:lnTo>
                  <a:lnTo>
                    <a:pt x="395" y="590"/>
                  </a:lnTo>
                  <a:lnTo>
                    <a:pt x="381" y="594"/>
                  </a:lnTo>
                  <a:lnTo>
                    <a:pt x="365" y="600"/>
                  </a:lnTo>
                  <a:lnTo>
                    <a:pt x="349" y="606"/>
                  </a:lnTo>
                  <a:lnTo>
                    <a:pt x="333" y="612"/>
                  </a:lnTo>
                  <a:lnTo>
                    <a:pt x="315" y="620"/>
                  </a:lnTo>
                  <a:lnTo>
                    <a:pt x="299" y="627"/>
                  </a:lnTo>
                  <a:lnTo>
                    <a:pt x="282" y="636"/>
                  </a:lnTo>
                  <a:lnTo>
                    <a:pt x="266" y="645"/>
                  </a:lnTo>
                  <a:lnTo>
                    <a:pt x="250" y="656"/>
                  </a:lnTo>
                  <a:lnTo>
                    <a:pt x="231" y="666"/>
                  </a:lnTo>
                  <a:lnTo>
                    <a:pt x="213" y="676"/>
                  </a:lnTo>
                  <a:lnTo>
                    <a:pt x="193" y="684"/>
                  </a:lnTo>
                  <a:lnTo>
                    <a:pt x="174" y="690"/>
                  </a:lnTo>
                  <a:lnTo>
                    <a:pt x="154" y="694"/>
                  </a:lnTo>
                  <a:lnTo>
                    <a:pt x="136" y="694"/>
                  </a:lnTo>
                  <a:lnTo>
                    <a:pt x="118" y="690"/>
                  </a:lnTo>
                  <a:lnTo>
                    <a:pt x="103" y="682"/>
                  </a:lnTo>
                  <a:lnTo>
                    <a:pt x="76" y="659"/>
                  </a:lnTo>
                  <a:lnTo>
                    <a:pt x="54" y="631"/>
                  </a:lnTo>
                  <a:lnTo>
                    <a:pt x="35" y="601"/>
                  </a:lnTo>
                  <a:lnTo>
                    <a:pt x="22" y="569"/>
                  </a:lnTo>
                  <a:lnTo>
                    <a:pt x="11" y="536"/>
                  </a:lnTo>
                  <a:lnTo>
                    <a:pt x="4" y="502"/>
                  </a:lnTo>
                  <a:lnTo>
                    <a:pt x="1" y="468"/>
                  </a:lnTo>
                  <a:lnTo>
                    <a:pt x="0" y="436"/>
                  </a:lnTo>
                  <a:lnTo>
                    <a:pt x="1" y="413"/>
                  </a:lnTo>
                  <a:lnTo>
                    <a:pt x="3" y="386"/>
                  </a:lnTo>
                  <a:lnTo>
                    <a:pt x="7" y="357"/>
                  </a:lnTo>
                  <a:lnTo>
                    <a:pt x="11" y="328"/>
                  </a:lnTo>
                  <a:lnTo>
                    <a:pt x="18" y="298"/>
                  </a:lnTo>
                  <a:lnTo>
                    <a:pt x="27" y="269"/>
                  </a:lnTo>
                  <a:lnTo>
                    <a:pt x="38" y="239"/>
                  </a:lnTo>
                  <a:lnTo>
                    <a:pt x="52" y="211"/>
                  </a:lnTo>
                  <a:lnTo>
                    <a:pt x="70" y="180"/>
                  </a:lnTo>
                  <a:lnTo>
                    <a:pt x="92" y="150"/>
                  </a:lnTo>
                  <a:lnTo>
                    <a:pt x="115" y="120"/>
                  </a:lnTo>
                  <a:lnTo>
                    <a:pt x="140" y="93"/>
                  </a:lnTo>
                  <a:lnTo>
                    <a:pt x="163" y="69"/>
                  </a:lnTo>
                  <a:lnTo>
                    <a:pt x="183" y="50"/>
                  </a:lnTo>
                  <a:lnTo>
                    <a:pt x="199" y="35"/>
                  </a:lnTo>
                  <a:lnTo>
                    <a:pt x="208" y="26"/>
                  </a:lnTo>
                  <a:lnTo>
                    <a:pt x="214" y="15"/>
                  </a:lnTo>
                  <a:lnTo>
                    <a:pt x="222" y="6"/>
                  </a:lnTo>
                  <a:lnTo>
                    <a:pt x="231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 flipH="1">
              <a:off x="6821304" y="3579551"/>
              <a:ext cx="461863" cy="656062"/>
            </a:xfrm>
            <a:custGeom>
              <a:avLst/>
              <a:gdLst>
                <a:gd name="T0" fmla="*/ 44 w 287"/>
                <a:gd name="T1" fmla="*/ 45 h 426"/>
                <a:gd name="T2" fmla="*/ 64 w 287"/>
                <a:gd name="T3" fmla="*/ 55 h 426"/>
                <a:gd name="T4" fmla="*/ 82 w 287"/>
                <a:gd name="T5" fmla="*/ 64 h 426"/>
                <a:gd name="T6" fmla="*/ 101 w 287"/>
                <a:gd name="T7" fmla="*/ 72 h 426"/>
                <a:gd name="T8" fmla="*/ 118 w 287"/>
                <a:gd name="T9" fmla="*/ 79 h 426"/>
                <a:gd name="T10" fmla="*/ 135 w 287"/>
                <a:gd name="T11" fmla="*/ 87 h 426"/>
                <a:gd name="T12" fmla="*/ 150 w 287"/>
                <a:gd name="T13" fmla="*/ 98 h 426"/>
                <a:gd name="T14" fmla="*/ 164 w 287"/>
                <a:gd name="T15" fmla="*/ 110 h 426"/>
                <a:gd name="T16" fmla="*/ 177 w 287"/>
                <a:gd name="T17" fmla="*/ 126 h 426"/>
                <a:gd name="T18" fmla="*/ 187 w 287"/>
                <a:gd name="T19" fmla="*/ 115 h 426"/>
                <a:gd name="T20" fmla="*/ 195 w 287"/>
                <a:gd name="T21" fmla="*/ 101 h 426"/>
                <a:gd name="T22" fmla="*/ 202 w 287"/>
                <a:gd name="T23" fmla="*/ 86 h 426"/>
                <a:gd name="T24" fmla="*/ 209 w 287"/>
                <a:gd name="T25" fmla="*/ 72 h 426"/>
                <a:gd name="T26" fmla="*/ 213 w 287"/>
                <a:gd name="T27" fmla="*/ 48 h 426"/>
                <a:gd name="T28" fmla="*/ 215 w 287"/>
                <a:gd name="T29" fmla="*/ 25 h 426"/>
                <a:gd name="T30" fmla="*/ 213 w 287"/>
                <a:gd name="T31" fmla="*/ 7 h 426"/>
                <a:gd name="T32" fmla="*/ 212 w 287"/>
                <a:gd name="T33" fmla="*/ 0 h 426"/>
                <a:gd name="T34" fmla="*/ 222 w 287"/>
                <a:gd name="T35" fmla="*/ 17 h 426"/>
                <a:gd name="T36" fmla="*/ 225 w 287"/>
                <a:gd name="T37" fmla="*/ 36 h 426"/>
                <a:gd name="T38" fmla="*/ 225 w 287"/>
                <a:gd name="T39" fmla="*/ 56 h 426"/>
                <a:gd name="T40" fmla="*/ 222 w 287"/>
                <a:gd name="T41" fmla="*/ 77 h 426"/>
                <a:gd name="T42" fmla="*/ 215 w 287"/>
                <a:gd name="T43" fmla="*/ 96 h 426"/>
                <a:gd name="T44" fmla="*/ 207 w 287"/>
                <a:gd name="T45" fmla="*/ 116 h 426"/>
                <a:gd name="T46" fmla="*/ 197 w 287"/>
                <a:gd name="T47" fmla="*/ 134 h 426"/>
                <a:gd name="T48" fmla="*/ 188 w 287"/>
                <a:gd name="T49" fmla="*/ 150 h 426"/>
                <a:gd name="T50" fmla="*/ 177 w 287"/>
                <a:gd name="T51" fmla="*/ 184 h 426"/>
                <a:gd name="T52" fmla="*/ 182 w 287"/>
                <a:gd name="T53" fmla="*/ 216 h 426"/>
                <a:gd name="T54" fmla="*/ 200 w 287"/>
                <a:gd name="T55" fmla="*/ 248 h 426"/>
                <a:gd name="T56" fmla="*/ 225 w 287"/>
                <a:gd name="T57" fmla="*/ 281 h 426"/>
                <a:gd name="T58" fmla="*/ 250 w 287"/>
                <a:gd name="T59" fmla="*/ 314 h 426"/>
                <a:gd name="T60" fmla="*/ 273 w 287"/>
                <a:gd name="T61" fmla="*/ 349 h 426"/>
                <a:gd name="T62" fmla="*/ 287 w 287"/>
                <a:gd name="T63" fmla="*/ 385 h 426"/>
                <a:gd name="T64" fmla="*/ 286 w 287"/>
                <a:gd name="T65" fmla="*/ 426 h 426"/>
                <a:gd name="T66" fmla="*/ 283 w 287"/>
                <a:gd name="T67" fmla="*/ 423 h 426"/>
                <a:gd name="T68" fmla="*/ 280 w 287"/>
                <a:gd name="T69" fmla="*/ 414 h 426"/>
                <a:gd name="T70" fmla="*/ 277 w 287"/>
                <a:gd name="T71" fmla="*/ 404 h 426"/>
                <a:gd name="T72" fmla="*/ 275 w 287"/>
                <a:gd name="T73" fmla="*/ 394 h 426"/>
                <a:gd name="T74" fmla="*/ 264 w 287"/>
                <a:gd name="T75" fmla="*/ 361 h 426"/>
                <a:gd name="T76" fmla="*/ 247 w 287"/>
                <a:gd name="T77" fmla="*/ 332 h 426"/>
                <a:gd name="T78" fmla="*/ 224 w 287"/>
                <a:gd name="T79" fmla="*/ 306 h 426"/>
                <a:gd name="T80" fmla="*/ 201 w 287"/>
                <a:gd name="T81" fmla="*/ 281 h 426"/>
                <a:gd name="T82" fmla="*/ 179 w 287"/>
                <a:gd name="T83" fmla="*/ 255 h 426"/>
                <a:gd name="T84" fmla="*/ 163 w 287"/>
                <a:gd name="T85" fmla="*/ 228 h 426"/>
                <a:gd name="T86" fmla="*/ 156 w 287"/>
                <a:gd name="T87" fmla="*/ 195 h 426"/>
                <a:gd name="T88" fmla="*/ 161 w 287"/>
                <a:gd name="T89" fmla="*/ 159 h 426"/>
                <a:gd name="T90" fmla="*/ 154 w 287"/>
                <a:gd name="T91" fmla="*/ 130 h 426"/>
                <a:gd name="T92" fmla="*/ 136 w 287"/>
                <a:gd name="T93" fmla="*/ 110 h 426"/>
                <a:gd name="T94" fmla="*/ 111 w 287"/>
                <a:gd name="T95" fmla="*/ 94 h 426"/>
                <a:gd name="T96" fmla="*/ 83 w 287"/>
                <a:gd name="T97" fmla="*/ 81 h 426"/>
                <a:gd name="T98" fmla="*/ 55 w 287"/>
                <a:gd name="T99" fmla="*/ 69 h 426"/>
                <a:gd name="T100" fmla="*/ 29 w 287"/>
                <a:gd name="T101" fmla="*/ 54 h 426"/>
                <a:gd name="T102" fmla="*/ 10 w 287"/>
                <a:gd name="T103" fmla="*/ 32 h 426"/>
                <a:gd name="T104" fmla="*/ 0 w 287"/>
                <a:gd name="T105" fmla="*/ 3 h 426"/>
                <a:gd name="T106" fmla="*/ 8 w 287"/>
                <a:gd name="T107" fmla="*/ 10 h 426"/>
                <a:gd name="T108" fmla="*/ 15 w 287"/>
                <a:gd name="T109" fmla="*/ 17 h 426"/>
                <a:gd name="T110" fmla="*/ 20 w 287"/>
                <a:gd name="T111" fmla="*/ 23 h 426"/>
                <a:gd name="T112" fmla="*/ 26 w 287"/>
                <a:gd name="T113" fmla="*/ 28 h 426"/>
                <a:gd name="T114" fmla="*/ 30 w 287"/>
                <a:gd name="T115" fmla="*/ 33 h 426"/>
                <a:gd name="T116" fmla="*/ 34 w 287"/>
                <a:gd name="T117" fmla="*/ 38 h 426"/>
                <a:gd name="T118" fmla="*/ 38 w 287"/>
                <a:gd name="T119" fmla="*/ 41 h 426"/>
                <a:gd name="T120" fmla="*/ 44 w 287"/>
                <a:gd name="T121" fmla="*/ 4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7" h="426">
                  <a:moveTo>
                    <a:pt x="44" y="45"/>
                  </a:moveTo>
                  <a:lnTo>
                    <a:pt x="64" y="55"/>
                  </a:lnTo>
                  <a:lnTo>
                    <a:pt x="82" y="64"/>
                  </a:lnTo>
                  <a:lnTo>
                    <a:pt x="101" y="72"/>
                  </a:lnTo>
                  <a:lnTo>
                    <a:pt x="118" y="79"/>
                  </a:lnTo>
                  <a:lnTo>
                    <a:pt x="135" y="87"/>
                  </a:lnTo>
                  <a:lnTo>
                    <a:pt x="150" y="98"/>
                  </a:lnTo>
                  <a:lnTo>
                    <a:pt x="164" y="110"/>
                  </a:lnTo>
                  <a:lnTo>
                    <a:pt x="177" y="126"/>
                  </a:lnTo>
                  <a:lnTo>
                    <a:pt x="187" y="115"/>
                  </a:lnTo>
                  <a:lnTo>
                    <a:pt x="195" y="101"/>
                  </a:lnTo>
                  <a:lnTo>
                    <a:pt x="202" y="86"/>
                  </a:lnTo>
                  <a:lnTo>
                    <a:pt x="209" y="72"/>
                  </a:lnTo>
                  <a:lnTo>
                    <a:pt x="213" y="48"/>
                  </a:lnTo>
                  <a:lnTo>
                    <a:pt x="215" y="25"/>
                  </a:lnTo>
                  <a:lnTo>
                    <a:pt x="213" y="7"/>
                  </a:lnTo>
                  <a:lnTo>
                    <a:pt x="212" y="0"/>
                  </a:lnTo>
                  <a:lnTo>
                    <a:pt x="222" y="17"/>
                  </a:lnTo>
                  <a:lnTo>
                    <a:pt x="225" y="36"/>
                  </a:lnTo>
                  <a:lnTo>
                    <a:pt x="225" y="56"/>
                  </a:lnTo>
                  <a:lnTo>
                    <a:pt x="222" y="77"/>
                  </a:lnTo>
                  <a:lnTo>
                    <a:pt x="215" y="96"/>
                  </a:lnTo>
                  <a:lnTo>
                    <a:pt x="207" y="116"/>
                  </a:lnTo>
                  <a:lnTo>
                    <a:pt x="197" y="134"/>
                  </a:lnTo>
                  <a:lnTo>
                    <a:pt x="188" y="150"/>
                  </a:lnTo>
                  <a:lnTo>
                    <a:pt x="177" y="184"/>
                  </a:lnTo>
                  <a:lnTo>
                    <a:pt x="182" y="216"/>
                  </a:lnTo>
                  <a:lnTo>
                    <a:pt x="200" y="248"/>
                  </a:lnTo>
                  <a:lnTo>
                    <a:pt x="225" y="281"/>
                  </a:lnTo>
                  <a:lnTo>
                    <a:pt x="250" y="314"/>
                  </a:lnTo>
                  <a:lnTo>
                    <a:pt x="273" y="349"/>
                  </a:lnTo>
                  <a:lnTo>
                    <a:pt x="287" y="385"/>
                  </a:lnTo>
                  <a:lnTo>
                    <a:pt x="286" y="426"/>
                  </a:lnTo>
                  <a:lnTo>
                    <a:pt x="283" y="423"/>
                  </a:lnTo>
                  <a:lnTo>
                    <a:pt x="280" y="414"/>
                  </a:lnTo>
                  <a:lnTo>
                    <a:pt x="277" y="404"/>
                  </a:lnTo>
                  <a:lnTo>
                    <a:pt x="275" y="394"/>
                  </a:lnTo>
                  <a:lnTo>
                    <a:pt x="264" y="361"/>
                  </a:lnTo>
                  <a:lnTo>
                    <a:pt x="247" y="332"/>
                  </a:lnTo>
                  <a:lnTo>
                    <a:pt x="224" y="306"/>
                  </a:lnTo>
                  <a:lnTo>
                    <a:pt x="201" y="281"/>
                  </a:lnTo>
                  <a:lnTo>
                    <a:pt x="179" y="255"/>
                  </a:lnTo>
                  <a:lnTo>
                    <a:pt x="163" y="228"/>
                  </a:lnTo>
                  <a:lnTo>
                    <a:pt x="156" y="195"/>
                  </a:lnTo>
                  <a:lnTo>
                    <a:pt x="161" y="159"/>
                  </a:lnTo>
                  <a:lnTo>
                    <a:pt x="154" y="130"/>
                  </a:lnTo>
                  <a:lnTo>
                    <a:pt x="136" y="110"/>
                  </a:lnTo>
                  <a:lnTo>
                    <a:pt x="111" y="94"/>
                  </a:lnTo>
                  <a:lnTo>
                    <a:pt x="83" y="81"/>
                  </a:lnTo>
                  <a:lnTo>
                    <a:pt x="55" y="69"/>
                  </a:lnTo>
                  <a:lnTo>
                    <a:pt x="29" y="54"/>
                  </a:lnTo>
                  <a:lnTo>
                    <a:pt x="10" y="32"/>
                  </a:lnTo>
                  <a:lnTo>
                    <a:pt x="0" y="3"/>
                  </a:lnTo>
                  <a:lnTo>
                    <a:pt x="8" y="10"/>
                  </a:lnTo>
                  <a:lnTo>
                    <a:pt x="15" y="17"/>
                  </a:lnTo>
                  <a:lnTo>
                    <a:pt x="20" y="23"/>
                  </a:lnTo>
                  <a:lnTo>
                    <a:pt x="26" y="28"/>
                  </a:lnTo>
                  <a:lnTo>
                    <a:pt x="30" y="33"/>
                  </a:lnTo>
                  <a:lnTo>
                    <a:pt x="34" y="38"/>
                  </a:lnTo>
                  <a:lnTo>
                    <a:pt x="38" y="41"/>
                  </a:lnTo>
                  <a:lnTo>
                    <a:pt x="4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 flipH="1">
              <a:off x="6727641" y="3893721"/>
              <a:ext cx="1243475" cy="1207398"/>
            </a:xfrm>
            <a:custGeom>
              <a:avLst/>
              <a:gdLst>
                <a:gd name="T0" fmla="*/ 544 w 772"/>
                <a:gd name="T1" fmla="*/ 781 h 786"/>
                <a:gd name="T2" fmla="*/ 502 w 772"/>
                <a:gd name="T3" fmla="*/ 765 h 786"/>
                <a:gd name="T4" fmla="*/ 479 w 772"/>
                <a:gd name="T5" fmla="*/ 762 h 786"/>
                <a:gd name="T6" fmla="*/ 380 w 772"/>
                <a:gd name="T7" fmla="*/ 521 h 786"/>
                <a:gd name="T8" fmla="*/ 406 w 772"/>
                <a:gd name="T9" fmla="*/ 696 h 786"/>
                <a:gd name="T10" fmla="*/ 365 w 772"/>
                <a:gd name="T11" fmla="*/ 526 h 786"/>
                <a:gd name="T12" fmla="*/ 345 w 772"/>
                <a:gd name="T13" fmla="*/ 625 h 786"/>
                <a:gd name="T14" fmla="*/ 409 w 772"/>
                <a:gd name="T15" fmla="*/ 743 h 786"/>
                <a:gd name="T16" fmla="*/ 331 w 772"/>
                <a:gd name="T17" fmla="*/ 619 h 786"/>
                <a:gd name="T18" fmla="*/ 361 w 772"/>
                <a:gd name="T19" fmla="*/ 786 h 786"/>
                <a:gd name="T20" fmla="*/ 284 w 772"/>
                <a:gd name="T21" fmla="*/ 762 h 786"/>
                <a:gd name="T22" fmla="*/ 223 w 772"/>
                <a:gd name="T23" fmla="*/ 610 h 786"/>
                <a:gd name="T24" fmla="*/ 175 w 772"/>
                <a:gd name="T25" fmla="*/ 559 h 786"/>
                <a:gd name="T26" fmla="*/ 122 w 772"/>
                <a:gd name="T27" fmla="*/ 531 h 786"/>
                <a:gd name="T28" fmla="*/ 128 w 772"/>
                <a:gd name="T29" fmla="*/ 488 h 786"/>
                <a:gd name="T30" fmla="*/ 0 w 772"/>
                <a:gd name="T31" fmla="*/ 8 h 786"/>
                <a:gd name="T32" fmla="*/ 197 w 772"/>
                <a:gd name="T33" fmla="*/ 463 h 786"/>
                <a:gd name="T34" fmla="*/ 158 w 772"/>
                <a:gd name="T35" fmla="*/ 482 h 786"/>
                <a:gd name="T36" fmla="*/ 142 w 772"/>
                <a:gd name="T37" fmla="*/ 513 h 786"/>
                <a:gd name="T38" fmla="*/ 164 w 772"/>
                <a:gd name="T39" fmla="*/ 531 h 786"/>
                <a:gd name="T40" fmla="*/ 197 w 772"/>
                <a:gd name="T41" fmla="*/ 531 h 786"/>
                <a:gd name="T42" fmla="*/ 271 w 772"/>
                <a:gd name="T43" fmla="*/ 520 h 786"/>
                <a:gd name="T44" fmla="*/ 425 w 772"/>
                <a:gd name="T45" fmla="*/ 481 h 786"/>
                <a:gd name="T46" fmla="*/ 582 w 772"/>
                <a:gd name="T47" fmla="*/ 436 h 786"/>
                <a:gd name="T48" fmla="*/ 576 w 772"/>
                <a:gd name="T49" fmla="*/ 452 h 786"/>
                <a:gd name="T50" fmla="*/ 563 w 772"/>
                <a:gd name="T51" fmla="*/ 483 h 786"/>
                <a:gd name="T52" fmla="*/ 583 w 772"/>
                <a:gd name="T53" fmla="*/ 502 h 786"/>
                <a:gd name="T54" fmla="*/ 622 w 772"/>
                <a:gd name="T55" fmla="*/ 486 h 786"/>
                <a:gd name="T56" fmla="*/ 629 w 772"/>
                <a:gd name="T57" fmla="*/ 426 h 786"/>
                <a:gd name="T58" fmla="*/ 601 w 772"/>
                <a:gd name="T59" fmla="*/ 383 h 786"/>
                <a:gd name="T60" fmla="*/ 628 w 772"/>
                <a:gd name="T61" fmla="*/ 388 h 786"/>
                <a:gd name="T62" fmla="*/ 643 w 772"/>
                <a:gd name="T63" fmla="*/ 481 h 786"/>
                <a:gd name="T64" fmla="*/ 669 w 772"/>
                <a:gd name="T65" fmla="*/ 463 h 786"/>
                <a:gd name="T66" fmla="*/ 679 w 772"/>
                <a:gd name="T67" fmla="*/ 391 h 786"/>
                <a:gd name="T68" fmla="*/ 686 w 772"/>
                <a:gd name="T69" fmla="*/ 377 h 786"/>
                <a:gd name="T70" fmla="*/ 719 w 772"/>
                <a:gd name="T71" fmla="*/ 401 h 786"/>
                <a:gd name="T72" fmla="*/ 750 w 772"/>
                <a:gd name="T73" fmla="*/ 484 h 786"/>
                <a:gd name="T74" fmla="*/ 771 w 772"/>
                <a:gd name="T75" fmla="*/ 506 h 786"/>
                <a:gd name="T76" fmla="*/ 726 w 772"/>
                <a:gd name="T77" fmla="*/ 462 h 786"/>
                <a:gd name="T78" fmla="*/ 698 w 772"/>
                <a:gd name="T79" fmla="*/ 421 h 786"/>
                <a:gd name="T80" fmla="*/ 664 w 772"/>
                <a:gd name="T81" fmla="*/ 491 h 786"/>
                <a:gd name="T82" fmla="*/ 615 w 772"/>
                <a:gd name="T83" fmla="*/ 519 h 786"/>
                <a:gd name="T84" fmla="*/ 605 w 772"/>
                <a:gd name="T85" fmla="*/ 784 h 786"/>
                <a:gd name="T86" fmla="*/ 585 w 772"/>
                <a:gd name="T87" fmla="*/ 737 h 786"/>
                <a:gd name="T88" fmla="*/ 553 w 772"/>
                <a:gd name="T89" fmla="*/ 498 h 786"/>
                <a:gd name="T90" fmla="*/ 496 w 772"/>
                <a:gd name="T91" fmla="*/ 484 h 786"/>
                <a:gd name="T92" fmla="*/ 419 w 772"/>
                <a:gd name="T93" fmla="*/ 511 h 786"/>
                <a:gd name="T94" fmla="*/ 455 w 772"/>
                <a:gd name="T95" fmla="*/ 652 h 786"/>
                <a:gd name="T96" fmla="*/ 485 w 772"/>
                <a:gd name="T97" fmla="*/ 727 h 786"/>
                <a:gd name="T98" fmla="*/ 515 w 772"/>
                <a:gd name="T99" fmla="*/ 741 h 786"/>
                <a:gd name="T100" fmla="*/ 501 w 772"/>
                <a:gd name="T101" fmla="*/ 50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2" h="786">
                  <a:moveTo>
                    <a:pt x="516" y="497"/>
                  </a:moveTo>
                  <a:lnTo>
                    <a:pt x="522" y="542"/>
                  </a:lnTo>
                  <a:lnTo>
                    <a:pt x="529" y="621"/>
                  </a:lnTo>
                  <a:lnTo>
                    <a:pt x="537" y="710"/>
                  </a:lnTo>
                  <a:lnTo>
                    <a:pt x="544" y="781"/>
                  </a:lnTo>
                  <a:lnTo>
                    <a:pt x="525" y="778"/>
                  </a:lnTo>
                  <a:lnTo>
                    <a:pt x="519" y="774"/>
                  </a:lnTo>
                  <a:lnTo>
                    <a:pt x="513" y="771"/>
                  </a:lnTo>
                  <a:lnTo>
                    <a:pt x="507" y="769"/>
                  </a:lnTo>
                  <a:lnTo>
                    <a:pt x="502" y="765"/>
                  </a:lnTo>
                  <a:lnTo>
                    <a:pt x="497" y="762"/>
                  </a:lnTo>
                  <a:lnTo>
                    <a:pt x="491" y="758"/>
                  </a:lnTo>
                  <a:lnTo>
                    <a:pt x="485" y="755"/>
                  </a:lnTo>
                  <a:lnTo>
                    <a:pt x="479" y="752"/>
                  </a:lnTo>
                  <a:lnTo>
                    <a:pt x="479" y="762"/>
                  </a:lnTo>
                  <a:lnTo>
                    <a:pt x="481" y="771"/>
                  </a:lnTo>
                  <a:lnTo>
                    <a:pt x="478" y="779"/>
                  </a:lnTo>
                  <a:lnTo>
                    <a:pt x="472" y="786"/>
                  </a:lnTo>
                  <a:lnTo>
                    <a:pt x="401" y="517"/>
                  </a:lnTo>
                  <a:lnTo>
                    <a:pt x="380" y="521"/>
                  </a:lnTo>
                  <a:lnTo>
                    <a:pt x="445" y="785"/>
                  </a:lnTo>
                  <a:lnTo>
                    <a:pt x="433" y="785"/>
                  </a:lnTo>
                  <a:lnTo>
                    <a:pt x="426" y="767"/>
                  </a:lnTo>
                  <a:lnTo>
                    <a:pt x="417" y="736"/>
                  </a:lnTo>
                  <a:lnTo>
                    <a:pt x="406" y="696"/>
                  </a:lnTo>
                  <a:lnTo>
                    <a:pt x="394" y="652"/>
                  </a:lnTo>
                  <a:lnTo>
                    <a:pt x="384" y="608"/>
                  </a:lnTo>
                  <a:lnTo>
                    <a:pt x="375" y="569"/>
                  </a:lnTo>
                  <a:lnTo>
                    <a:pt x="368" y="541"/>
                  </a:lnTo>
                  <a:lnTo>
                    <a:pt x="365" y="526"/>
                  </a:lnTo>
                  <a:lnTo>
                    <a:pt x="340" y="534"/>
                  </a:lnTo>
                  <a:lnTo>
                    <a:pt x="341" y="553"/>
                  </a:lnTo>
                  <a:lnTo>
                    <a:pt x="341" y="575"/>
                  </a:lnTo>
                  <a:lnTo>
                    <a:pt x="342" y="599"/>
                  </a:lnTo>
                  <a:lnTo>
                    <a:pt x="345" y="625"/>
                  </a:lnTo>
                  <a:lnTo>
                    <a:pt x="350" y="649"/>
                  </a:lnTo>
                  <a:lnTo>
                    <a:pt x="360" y="672"/>
                  </a:lnTo>
                  <a:lnTo>
                    <a:pt x="375" y="691"/>
                  </a:lnTo>
                  <a:lnTo>
                    <a:pt x="396" y="708"/>
                  </a:lnTo>
                  <a:lnTo>
                    <a:pt x="409" y="743"/>
                  </a:lnTo>
                  <a:lnTo>
                    <a:pt x="381" y="728"/>
                  </a:lnTo>
                  <a:lnTo>
                    <a:pt x="361" y="705"/>
                  </a:lnTo>
                  <a:lnTo>
                    <a:pt x="347" y="679"/>
                  </a:lnTo>
                  <a:lnTo>
                    <a:pt x="337" y="649"/>
                  </a:lnTo>
                  <a:lnTo>
                    <a:pt x="331" y="619"/>
                  </a:lnTo>
                  <a:lnTo>
                    <a:pt x="327" y="589"/>
                  </a:lnTo>
                  <a:lnTo>
                    <a:pt x="325" y="561"/>
                  </a:lnTo>
                  <a:lnTo>
                    <a:pt x="324" y="538"/>
                  </a:lnTo>
                  <a:lnTo>
                    <a:pt x="281" y="549"/>
                  </a:lnTo>
                  <a:lnTo>
                    <a:pt x="361" y="786"/>
                  </a:lnTo>
                  <a:lnTo>
                    <a:pt x="343" y="784"/>
                  </a:lnTo>
                  <a:lnTo>
                    <a:pt x="261" y="554"/>
                  </a:lnTo>
                  <a:lnTo>
                    <a:pt x="220" y="558"/>
                  </a:lnTo>
                  <a:lnTo>
                    <a:pt x="303" y="779"/>
                  </a:lnTo>
                  <a:lnTo>
                    <a:pt x="284" y="762"/>
                  </a:lnTo>
                  <a:lnTo>
                    <a:pt x="272" y="739"/>
                  </a:lnTo>
                  <a:lnTo>
                    <a:pt x="261" y="709"/>
                  </a:lnTo>
                  <a:lnTo>
                    <a:pt x="247" y="675"/>
                  </a:lnTo>
                  <a:lnTo>
                    <a:pt x="234" y="641"/>
                  </a:lnTo>
                  <a:lnTo>
                    <a:pt x="223" y="610"/>
                  </a:lnTo>
                  <a:lnTo>
                    <a:pt x="213" y="583"/>
                  </a:lnTo>
                  <a:lnTo>
                    <a:pt x="206" y="565"/>
                  </a:lnTo>
                  <a:lnTo>
                    <a:pt x="204" y="558"/>
                  </a:lnTo>
                  <a:lnTo>
                    <a:pt x="189" y="559"/>
                  </a:lnTo>
                  <a:lnTo>
                    <a:pt x="175" y="559"/>
                  </a:lnTo>
                  <a:lnTo>
                    <a:pt x="161" y="558"/>
                  </a:lnTo>
                  <a:lnTo>
                    <a:pt x="149" y="554"/>
                  </a:lnTo>
                  <a:lnTo>
                    <a:pt x="137" y="550"/>
                  </a:lnTo>
                  <a:lnTo>
                    <a:pt x="128" y="542"/>
                  </a:lnTo>
                  <a:lnTo>
                    <a:pt x="122" y="531"/>
                  </a:lnTo>
                  <a:lnTo>
                    <a:pt x="118" y="516"/>
                  </a:lnTo>
                  <a:lnTo>
                    <a:pt x="118" y="509"/>
                  </a:lnTo>
                  <a:lnTo>
                    <a:pt x="120" y="502"/>
                  </a:lnTo>
                  <a:lnTo>
                    <a:pt x="123" y="496"/>
                  </a:lnTo>
                  <a:lnTo>
                    <a:pt x="128" y="488"/>
                  </a:lnTo>
                  <a:lnTo>
                    <a:pt x="134" y="481"/>
                  </a:lnTo>
                  <a:lnTo>
                    <a:pt x="140" y="474"/>
                  </a:lnTo>
                  <a:lnTo>
                    <a:pt x="147" y="468"/>
                  </a:lnTo>
                  <a:lnTo>
                    <a:pt x="152" y="462"/>
                  </a:lnTo>
                  <a:lnTo>
                    <a:pt x="0" y="8"/>
                  </a:lnTo>
                  <a:lnTo>
                    <a:pt x="15" y="0"/>
                  </a:lnTo>
                  <a:lnTo>
                    <a:pt x="171" y="455"/>
                  </a:lnTo>
                  <a:lnTo>
                    <a:pt x="178" y="456"/>
                  </a:lnTo>
                  <a:lnTo>
                    <a:pt x="188" y="460"/>
                  </a:lnTo>
                  <a:lnTo>
                    <a:pt x="197" y="463"/>
                  </a:lnTo>
                  <a:lnTo>
                    <a:pt x="201" y="467"/>
                  </a:lnTo>
                  <a:lnTo>
                    <a:pt x="188" y="470"/>
                  </a:lnTo>
                  <a:lnTo>
                    <a:pt x="178" y="474"/>
                  </a:lnTo>
                  <a:lnTo>
                    <a:pt x="167" y="478"/>
                  </a:lnTo>
                  <a:lnTo>
                    <a:pt x="158" y="482"/>
                  </a:lnTo>
                  <a:lnTo>
                    <a:pt x="151" y="486"/>
                  </a:lnTo>
                  <a:lnTo>
                    <a:pt x="145" y="492"/>
                  </a:lnTo>
                  <a:lnTo>
                    <a:pt x="142" y="500"/>
                  </a:lnTo>
                  <a:lnTo>
                    <a:pt x="141" y="508"/>
                  </a:lnTo>
                  <a:lnTo>
                    <a:pt x="142" y="513"/>
                  </a:lnTo>
                  <a:lnTo>
                    <a:pt x="144" y="517"/>
                  </a:lnTo>
                  <a:lnTo>
                    <a:pt x="147" y="521"/>
                  </a:lnTo>
                  <a:lnTo>
                    <a:pt x="150" y="526"/>
                  </a:lnTo>
                  <a:lnTo>
                    <a:pt x="156" y="528"/>
                  </a:lnTo>
                  <a:lnTo>
                    <a:pt x="164" y="531"/>
                  </a:lnTo>
                  <a:lnTo>
                    <a:pt x="174" y="532"/>
                  </a:lnTo>
                  <a:lnTo>
                    <a:pt x="187" y="532"/>
                  </a:lnTo>
                  <a:lnTo>
                    <a:pt x="188" y="532"/>
                  </a:lnTo>
                  <a:lnTo>
                    <a:pt x="191" y="532"/>
                  </a:lnTo>
                  <a:lnTo>
                    <a:pt x="197" y="531"/>
                  </a:lnTo>
                  <a:lnTo>
                    <a:pt x="206" y="531"/>
                  </a:lnTo>
                  <a:lnTo>
                    <a:pt x="218" y="529"/>
                  </a:lnTo>
                  <a:lnTo>
                    <a:pt x="232" y="527"/>
                  </a:lnTo>
                  <a:lnTo>
                    <a:pt x="250" y="524"/>
                  </a:lnTo>
                  <a:lnTo>
                    <a:pt x="271" y="520"/>
                  </a:lnTo>
                  <a:lnTo>
                    <a:pt x="294" y="515"/>
                  </a:lnTo>
                  <a:lnTo>
                    <a:pt x="322" y="508"/>
                  </a:lnTo>
                  <a:lnTo>
                    <a:pt x="353" y="500"/>
                  </a:lnTo>
                  <a:lnTo>
                    <a:pt x="387" y="491"/>
                  </a:lnTo>
                  <a:lnTo>
                    <a:pt x="425" y="481"/>
                  </a:lnTo>
                  <a:lnTo>
                    <a:pt x="468" y="467"/>
                  </a:lnTo>
                  <a:lnTo>
                    <a:pt x="514" y="453"/>
                  </a:lnTo>
                  <a:lnTo>
                    <a:pt x="565" y="436"/>
                  </a:lnTo>
                  <a:lnTo>
                    <a:pt x="573" y="436"/>
                  </a:lnTo>
                  <a:lnTo>
                    <a:pt x="582" y="436"/>
                  </a:lnTo>
                  <a:lnTo>
                    <a:pt x="589" y="439"/>
                  </a:lnTo>
                  <a:lnTo>
                    <a:pt x="591" y="447"/>
                  </a:lnTo>
                  <a:lnTo>
                    <a:pt x="587" y="450"/>
                  </a:lnTo>
                  <a:lnTo>
                    <a:pt x="582" y="451"/>
                  </a:lnTo>
                  <a:lnTo>
                    <a:pt x="576" y="452"/>
                  </a:lnTo>
                  <a:lnTo>
                    <a:pt x="570" y="454"/>
                  </a:lnTo>
                  <a:lnTo>
                    <a:pt x="567" y="459"/>
                  </a:lnTo>
                  <a:lnTo>
                    <a:pt x="563" y="464"/>
                  </a:lnTo>
                  <a:lnTo>
                    <a:pt x="562" y="473"/>
                  </a:lnTo>
                  <a:lnTo>
                    <a:pt x="563" y="483"/>
                  </a:lnTo>
                  <a:lnTo>
                    <a:pt x="566" y="489"/>
                  </a:lnTo>
                  <a:lnTo>
                    <a:pt x="568" y="493"/>
                  </a:lnTo>
                  <a:lnTo>
                    <a:pt x="573" y="498"/>
                  </a:lnTo>
                  <a:lnTo>
                    <a:pt x="577" y="500"/>
                  </a:lnTo>
                  <a:lnTo>
                    <a:pt x="583" y="502"/>
                  </a:lnTo>
                  <a:lnTo>
                    <a:pt x="589" y="504"/>
                  </a:lnTo>
                  <a:lnTo>
                    <a:pt x="593" y="504"/>
                  </a:lnTo>
                  <a:lnTo>
                    <a:pt x="599" y="504"/>
                  </a:lnTo>
                  <a:lnTo>
                    <a:pt x="612" y="496"/>
                  </a:lnTo>
                  <a:lnTo>
                    <a:pt x="622" y="486"/>
                  </a:lnTo>
                  <a:lnTo>
                    <a:pt x="629" y="476"/>
                  </a:lnTo>
                  <a:lnTo>
                    <a:pt x="633" y="464"/>
                  </a:lnTo>
                  <a:lnTo>
                    <a:pt x="634" y="452"/>
                  </a:lnTo>
                  <a:lnTo>
                    <a:pt x="633" y="439"/>
                  </a:lnTo>
                  <a:lnTo>
                    <a:pt x="629" y="426"/>
                  </a:lnTo>
                  <a:lnTo>
                    <a:pt x="625" y="415"/>
                  </a:lnTo>
                  <a:lnTo>
                    <a:pt x="593" y="384"/>
                  </a:lnTo>
                  <a:lnTo>
                    <a:pt x="595" y="384"/>
                  </a:lnTo>
                  <a:lnTo>
                    <a:pt x="597" y="383"/>
                  </a:lnTo>
                  <a:lnTo>
                    <a:pt x="601" y="383"/>
                  </a:lnTo>
                  <a:lnTo>
                    <a:pt x="606" y="382"/>
                  </a:lnTo>
                  <a:lnTo>
                    <a:pt x="612" y="382"/>
                  </a:lnTo>
                  <a:lnTo>
                    <a:pt x="618" y="383"/>
                  </a:lnTo>
                  <a:lnTo>
                    <a:pt x="623" y="385"/>
                  </a:lnTo>
                  <a:lnTo>
                    <a:pt x="628" y="388"/>
                  </a:lnTo>
                  <a:lnTo>
                    <a:pt x="641" y="406"/>
                  </a:lnTo>
                  <a:lnTo>
                    <a:pt x="646" y="429"/>
                  </a:lnTo>
                  <a:lnTo>
                    <a:pt x="646" y="454"/>
                  </a:lnTo>
                  <a:lnTo>
                    <a:pt x="639" y="481"/>
                  </a:lnTo>
                  <a:lnTo>
                    <a:pt x="643" y="481"/>
                  </a:lnTo>
                  <a:lnTo>
                    <a:pt x="648" y="479"/>
                  </a:lnTo>
                  <a:lnTo>
                    <a:pt x="653" y="477"/>
                  </a:lnTo>
                  <a:lnTo>
                    <a:pt x="658" y="474"/>
                  </a:lnTo>
                  <a:lnTo>
                    <a:pt x="664" y="469"/>
                  </a:lnTo>
                  <a:lnTo>
                    <a:pt x="669" y="463"/>
                  </a:lnTo>
                  <a:lnTo>
                    <a:pt x="676" y="456"/>
                  </a:lnTo>
                  <a:lnTo>
                    <a:pt x="682" y="448"/>
                  </a:lnTo>
                  <a:lnTo>
                    <a:pt x="686" y="430"/>
                  </a:lnTo>
                  <a:lnTo>
                    <a:pt x="684" y="410"/>
                  </a:lnTo>
                  <a:lnTo>
                    <a:pt x="679" y="391"/>
                  </a:lnTo>
                  <a:lnTo>
                    <a:pt x="667" y="377"/>
                  </a:lnTo>
                  <a:lnTo>
                    <a:pt x="669" y="375"/>
                  </a:lnTo>
                  <a:lnTo>
                    <a:pt x="674" y="375"/>
                  </a:lnTo>
                  <a:lnTo>
                    <a:pt x="679" y="376"/>
                  </a:lnTo>
                  <a:lnTo>
                    <a:pt x="686" y="377"/>
                  </a:lnTo>
                  <a:lnTo>
                    <a:pt x="691" y="379"/>
                  </a:lnTo>
                  <a:lnTo>
                    <a:pt x="697" y="383"/>
                  </a:lnTo>
                  <a:lnTo>
                    <a:pt x="702" y="385"/>
                  </a:lnTo>
                  <a:lnTo>
                    <a:pt x="706" y="387"/>
                  </a:lnTo>
                  <a:lnTo>
                    <a:pt x="719" y="401"/>
                  </a:lnTo>
                  <a:lnTo>
                    <a:pt x="727" y="417"/>
                  </a:lnTo>
                  <a:lnTo>
                    <a:pt x="734" y="435"/>
                  </a:lnTo>
                  <a:lnTo>
                    <a:pt x="739" y="453"/>
                  </a:lnTo>
                  <a:lnTo>
                    <a:pt x="744" y="470"/>
                  </a:lnTo>
                  <a:lnTo>
                    <a:pt x="750" y="484"/>
                  </a:lnTo>
                  <a:lnTo>
                    <a:pt x="758" y="493"/>
                  </a:lnTo>
                  <a:lnTo>
                    <a:pt x="770" y="498"/>
                  </a:lnTo>
                  <a:lnTo>
                    <a:pt x="771" y="500"/>
                  </a:lnTo>
                  <a:lnTo>
                    <a:pt x="772" y="504"/>
                  </a:lnTo>
                  <a:lnTo>
                    <a:pt x="771" y="506"/>
                  </a:lnTo>
                  <a:lnTo>
                    <a:pt x="770" y="509"/>
                  </a:lnTo>
                  <a:lnTo>
                    <a:pt x="752" y="502"/>
                  </a:lnTo>
                  <a:lnTo>
                    <a:pt x="741" y="492"/>
                  </a:lnTo>
                  <a:lnTo>
                    <a:pt x="732" y="478"/>
                  </a:lnTo>
                  <a:lnTo>
                    <a:pt x="726" y="462"/>
                  </a:lnTo>
                  <a:lnTo>
                    <a:pt x="721" y="446"/>
                  </a:lnTo>
                  <a:lnTo>
                    <a:pt x="714" y="429"/>
                  </a:lnTo>
                  <a:lnTo>
                    <a:pt x="706" y="414"/>
                  </a:lnTo>
                  <a:lnTo>
                    <a:pt x="695" y="401"/>
                  </a:lnTo>
                  <a:lnTo>
                    <a:pt x="698" y="421"/>
                  </a:lnTo>
                  <a:lnTo>
                    <a:pt x="699" y="440"/>
                  </a:lnTo>
                  <a:lnTo>
                    <a:pt x="695" y="460"/>
                  </a:lnTo>
                  <a:lnTo>
                    <a:pt x="683" y="476"/>
                  </a:lnTo>
                  <a:lnTo>
                    <a:pt x="674" y="484"/>
                  </a:lnTo>
                  <a:lnTo>
                    <a:pt x="664" y="491"/>
                  </a:lnTo>
                  <a:lnTo>
                    <a:pt x="654" y="498"/>
                  </a:lnTo>
                  <a:lnTo>
                    <a:pt x="644" y="505"/>
                  </a:lnTo>
                  <a:lnTo>
                    <a:pt x="634" y="509"/>
                  </a:lnTo>
                  <a:lnTo>
                    <a:pt x="625" y="514"/>
                  </a:lnTo>
                  <a:lnTo>
                    <a:pt x="615" y="519"/>
                  </a:lnTo>
                  <a:lnTo>
                    <a:pt x="606" y="521"/>
                  </a:lnTo>
                  <a:lnTo>
                    <a:pt x="603" y="553"/>
                  </a:lnTo>
                  <a:lnTo>
                    <a:pt x="601" y="625"/>
                  </a:lnTo>
                  <a:lnTo>
                    <a:pt x="603" y="711"/>
                  </a:lnTo>
                  <a:lnTo>
                    <a:pt x="605" y="784"/>
                  </a:lnTo>
                  <a:lnTo>
                    <a:pt x="601" y="785"/>
                  </a:lnTo>
                  <a:lnTo>
                    <a:pt x="597" y="785"/>
                  </a:lnTo>
                  <a:lnTo>
                    <a:pt x="592" y="785"/>
                  </a:lnTo>
                  <a:lnTo>
                    <a:pt x="589" y="784"/>
                  </a:lnTo>
                  <a:lnTo>
                    <a:pt x="585" y="737"/>
                  </a:lnTo>
                  <a:lnTo>
                    <a:pt x="581" y="649"/>
                  </a:lnTo>
                  <a:lnTo>
                    <a:pt x="576" y="561"/>
                  </a:lnTo>
                  <a:lnTo>
                    <a:pt x="575" y="522"/>
                  </a:lnTo>
                  <a:lnTo>
                    <a:pt x="563" y="511"/>
                  </a:lnTo>
                  <a:lnTo>
                    <a:pt x="553" y="498"/>
                  </a:lnTo>
                  <a:lnTo>
                    <a:pt x="545" y="484"/>
                  </a:lnTo>
                  <a:lnTo>
                    <a:pt x="542" y="468"/>
                  </a:lnTo>
                  <a:lnTo>
                    <a:pt x="527" y="474"/>
                  </a:lnTo>
                  <a:lnTo>
                    <a:pt x="512" y="478"/>
                  </a:lnTo>
                  <a:lnTo>
                    <a:pt x="496" y="484"/>
                  </a:lnTo>
                  <a:lnTo>
                    <a:pt x="481" y="490"/>
                  </a:lnTo>
                  <a:lnTo>
                    <a:pt x="466" y="496"/>
                  </a:lnTo>
                  <a:lnTo>
                    <a:pt x="449" y="500"/>
                  </a:lnTo>
                  <a:lnTo>
                    <a:pt x="434" y="506"/>
                  </a:lnTo>
                  <a:lnTo>
                    <a:pt x="419" y="511"/>
                  </a:lnTo>
                  <a:lnTo>
                    <a:pt x="423" y="524"/>
                  </a:lnTo>
                  <a:lnTo>
                    <a:pt x="429" y="549"/>
                  </a:lnTo>
                  <a:lnTo>
                    <a:pt x="437" y="581"/>
                  </a:lnTo>
                  <a:lnTo>
                    <a:pt x="446" y="617"/>
                  </a:lnTo>
                  <a:lnTo>
                    <a:pt x="455" y="652"/>
                  </a:lnTo>
                  <a:lnTo>
                    <a:pt x="464" y="684"/>
                  </a:lnTo>
                  <a:lnTo>
                    <a:pt x="471" y="708"/>
                  </a:lnTo>
                  <a:lnTo>
                    <a:pt x="476" y="720"/>
                  </a:lnTo>
                  <a:lnTo>
                    <a:pt x="479" y="724"/>
                  </a:lnTo>
                  <a:lnTo>
                    <a:pt x="485" y="727"/>
                  </a:lnTo>
                  <a:lnTo>
                    <a:pt x="492" y="731"/>
                  </a:lnTo>
                  <a:lnTo>
                    <a:pt x="499" y="734"/>
                  </a:lnTo>
                  <a:lnTo>
                    <a:pt x="506" y="736"/>
                  </a:lnTo>
                  <a:lnTo>
                    <a:pt x="510" y="739"/>
                  </a:lnTo>
                  <a:lnTo>
                    <a:pt x="515" y="741"/>
                  </a:lnTo>
                  <a:lnTo>
                    <a:pt x="516" y="741"/>
                  </a:lnTo>
                  <a:lnTo>
                    <a:pt x="515" y="691"/>
                  </a:lnTo>
                  <a:lnTo>
                    <a:pt x="510" y="610"/>
                  </a:lnTo>
                  <a:lnTo>
                    <a:pt x="504" y="534"/>
                  </a:lnTo>
                  <a:lnTo>
                    <a:pt x="501" y="500"/>
                  </a:lnTo>
                  <a:lnTo>
                    <a:pt x="516" y="4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 flipH="1">
              <a:off x="7428509" y="3628832"/>
              <a:ext cx="555526" cy="609859"/>
            </a:xfrm>
            <a:custGeom>
              <a:avLst/>
              <a:gdLst>
                <a:gd name="T0" fmla="*/ 344 w 344"/>
                <a:gd name="T1" fmla="*/ 0 h 395"/>
                <a:gd name="T2" fmla="*/ 334 w 344"/>
                <a:gd name="T3" fmla="*/ 2 h 395"/>
                <a:gd name="T4" fmla="*/ 322 w 344"/>
                <a:gd name="T5" fmla="*/ 6 h 395"/>
                <a:gd name="T6" fmla="*/ 307 w 344"/>
                <a:gd name="T7" fmla="*/ 11 h 395"/>
                <a:gd name="T8" fmla="*/ 287 w 344"/>
                <a:gd name="T9" fmla="*/ 17 h 395"/>
                <a:gd name="T10" fmla="*/ 266 w 344"/>
                <a:gd name="T11" fmla="*/ 25 h 395"/>
                <a:gd name="T12" fmla="*/ 242 w 344"/>
                <a:gd name="T13" fmla="*/ 33 h 395"/>
                <a:gd name="T14" fmla="*/ 218 w 344"/>
                <a:gd name="T15" fmla="*/ 42 h 395"/>
                <a:gd name="T16" fmla="*/ 192 w 344"/>
                <a:gd name="T17" fmla="*/ 52 h 395"/>
                <a:gd name="T18" fmla="*/ 165 w 344"/>
                <a:gd name="T19" fmla="*/ 62 h 395"/>
                <a:gd name="T20" fmla="*/ 139 w 344"/>
                <a:gd name="T21" fmla="*/ 72 h 395"/>
                <a:gd name="T22" fmla="*/ 112 w 344"/>
                <a:gd name="T23" fmla="*/ 83 h 395"/>
                <a:gd name="T24" fmla="*/ 87 w 344"/>
                <a:gd name="T25" fmla="*/ 92 h 395"/>
                <a:gd name="T26" fmla="*/ 61 w 344"/>
                <a:gd name="T27" fmla="*/ 101 h 395"/>
                <a:gd name="T28" fmla="*/ 39 w 344"/>
                <a:gd name="T29" fmla="*/ 110 h 395"/>
                <a:gd name="T30" fmla="*/ 19 w 344"/>
                <a:gd name="T31" fmla="*/ 120 h 395"/>
                <a:gd name="T32" fmla="*/ 0 w 344"/>
                <a:gd name="T33" fmla="*/ 127 h 395"/>
                <a:gd name="T34" fmla="*/ 14 w 344"/>
                <a:gd name="T35" fmla="*/ 145 h 395"/>
                <a:gd name="T36" fmla="*/ 65 w 344"/>
                <a:gd name="T37" fmla="*/ 125 h 395"/>
                <a:gd name="T38" fmla="*/ 163 w 344"/>
                <a:gd name="T39" fmla="*/ 395 h 395"/>
                <a:gd name="T40" fmla="*/ 149 w 344"/>
                <a:gd name="T41" fmla="*/ 312 h 395"/>
                <a:gd name="T42" fmla="*/ 144 w 344"/>
                <a:gd name="T43" fmla="*/ 297 h 395"/>
                <a:gd name="T44" fmla="*/ 139 w 344"/>
                <a:gd name="T45" fmla="*/ 279 h 395"/>
                <a:gd name="T46" fmla="*/ 130 w 344"/>
                <a:gd name="T47" fmla="*/ 257 h 395"/>
                <a:gd name="T48" fmla="*/ 122 w 344"/>
                <a:gd name="T49" fmla="*/ 231 h 395"/>
                <a:gd name="T50" fmla="*/ 114 w 344"/>
                <a:gd name="T51" fmla="*/ 205 h 395"/>
                <a:gd name="T52" fmla="*/ 104 w 344"/>
                <a:gd name="T53" fmla="*/ 176 h 395"/>
                <a:gd name="T54" fmla="*/ 94 w 344"/>
                <a:gd name="T55" fmla="*/ 147 h 395"/>
                <a:gd name="T56" fmla="*/ 82 w 344"/>
                <a:gd name="T57" fmla="*/ 118 h 395"/>
                <a:gd name="T58" fmla="*/ 295 w 344"/>
                <a:gd name="T59" fmla="*/ 38 h 395"/>
                <a:gd name="T60" fmla="*/ 344 w 344"/>
                <a:gd name="T61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4" h="395">
                  <a:moveTo>
                    <a:pt x="344" y="0"/>
                  </a:moveTo>
                  <a:lnTo>
                    <a:pt x="334" y="2"/>
                  </a:lnTo>
                  <a:lnTo>
                    <a:pt x="322" y="6"/>
                  </a:lnTo>
                  <a:lnTo>
                    <a:pt x="307" y="11"/>
                  </a:lnTo>
                  <a:lnTo>
                    <a:pt x="287" y="17"/>
                  </a:lnTo>
                  <a:lnTo>
                    <a:pt x="266" y="25"/>
                  </a:lnTo>
                  <a:lnTo>
                    <a:pt x="242" y="33"/>
                  </a:lnTo>
                  <a:lnTo>
                    <a:pt x="218" y="42"/>
                  </a:lnTo>
                  <a:lnTo>
                    <a:pt x="192" y="52"/>
                  </a:lnTo>
                  <a:lnTo>
                    <a:pt x="165" y="62"/>
                  </a:lnTo>
                  <a:lnTo>
                    <a:pt x="139" y="72"/>
                  </a:lnTo>
                  <a:lnTo>
                    <a:pt x="112" y="83"/>
                  </a:lnTo>
                  <a:lnTo>
                    <a:pt x="87" y="92"/>
                  </a:lnTo>
                  <a:lnTo>
                    <a:pt x="61" y="101"/>
                  </a:lnTo>
                  <a:lnTo>
                    <a:pt x="39" y="110"/>
                  </a:lnTo>
                  <a:lnTo>
                    <a:pt x="19" y="120"/>
                  </a:lnTo>
                  <a:lnTo>
                    <a:pt x="0" y="127"/>
                  </a:lnTo>
                  <a:lnTo>
                    <a:pt x="14" y="145"/>
                  </a:lnTo>
                  <a:lnTo>
                    <a:pt x="65" y="125"/>
                  </a:lnTo>
                  <a:lnTo>
                    <a:pt x="163" y="395"/>
                  </a:lnTo>
                  <a:lnTo>
                    <a:pt x="149" y="312"/>
                  </a:lnTo>
                  <a:lnTo>
                    <a:pt x="144" y="297"/>
                  </a:lnTo>
                  <a:lnTo>
                    <a:pt x="139" y="279"/>
                  </a:lnTo>
                  <a:lnTo>
                    <a:pt x="130" y="257"/>
                  </a:lnTo>
                  <a:lnTo>
                    <a:pt x="122" y="231"/>
                  </a:lnTo>
                  <a:lnTo>
                    <a:pt x="114" y="205"/>
                  </a:lnTo>
                  <a:lnTo>
                    <a:pt x="104" y="176"/>
                  </a:lnTo>
                  <a:lnTo>
                    <a:pt x="94" y="147"/>
                  </a:lnTo>
                  <a:lnTo>
                    <a:pt x="82" y="118"/>
                  </a:lnTo>
                  <a:lnTo>
                    <a:pt x="295" y="3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 flipH="1">
              <a:off x="6304536" y="3517949"/>
              <a:ext cx="578136" cy="1170437"/>
            </a:xfrm>
            <a:custGeom>
              <a:avLst/>
              <a:gdLst>
                <a:gd name="T0" fmla="*/ 259 w 357"/>
                <a:gd name="T1" fmla="*/ 253 h 760"/>
                <a:gd name="T2" fmla="*/ 316 w 357"/>
                <a:gd name="T3" fmla="*/ 316 h 760"/>
                <a:gd name="T4" fmla="*/ 355 w 357"/>
                <a:gd name="T5" fmla="*/ 387 h 760"/>
                <a:gd name="T6" fmla="*/ 354 w 357"/>
                <a:gd name="T7" fmla="*/ 477 h 760"/>
                <a:gd name="T8" fmla="*/ 341 w 357"/>
                <a:gd name="T9" fmla="*/ 554 h 760"/>
                <a:gd name="T10" fmla="*/ 331 w 357"/>
                <a:gd name="T11" fmla="*/ 589 h 760"/>
                <a:gd name="T12" fmla="*/ 316 w 357"/>
                <a:gd name="T13" fmla="*/ 614 h 760"/>
                <a:gd name="T14" fmla="*/ 305 w 357"/>
                <a:gd name="T15" fmla="*/ 618 h 760"/>
                <a:gd name="T16" fmla="*/ 297 w 357"/>
                <a:gd name="T17" fmla="*/ 625 h 760"/>
                <a:gd name="T18" fmla="*/ 284 w 357"/>
                <a:gd name="T19" fmla="*/ 691 h 760"/>
                <a:gd name="T20" fmla="*/ 265 w 357"/>
                <a:gd name="T21" fmla="*/ 754 h 760"/>
                <a:gd name="T22" fmla="*/ 270 w 357"/>
                <a:gd name="T23" fmla="*/ 661 h 760"/>
                <a:gd name="T24" fmla="*/ 277 w 357"/>
                <a:gd name="T25" fmla="*/ 555 h 760"/>
                <a:gd name="T26" fmla="*/ 250 w 357"/>
                <a:gd name="T27" fmla="*/ 543 h 760"/>
                <a:gd name="T28" fmla="*/ 219 w 357"/>
                <a:gd name="T29" fmla="*/ 538 h 760"/>
                <a:gd name="T30" fmla="*/ 188 w 357"/>
                <a:gd name="T31" fmla="*/ 558 h 760"/>
                <a:gd name="T32" fmla="*/ 165 w 357"/>
                <a:gd name="T33" fmla="*/ 592 h 760"/>
                <a:gd name="T34" fmla="*/ 145 w 357"/>
                <a:gd name="T35" fmla="*/ 631 h 760"/>
                <a:gd name="T36" fmla="*/ 128 w 357"/>
                <a:gd name="T37" fmla="*/ 719 h 760"/>
                <a:gd name="T38" fmla="*/ 120 w 357"/>
                <a:gd name="T39" fmla="*/ 727 h 760"/>
                <a:gd name="T40" fmla="*/ 115 w 357"/>
                <a:gd name="T41" fmla="*/ 669 h 760"/>
                <a:gd name="T42" fmla="*/ 133 w 357"/>
                <a:gd name="T43" fmla="*/ 620 h 760"/>
                <a:gd name="T44" fmla="*/ 156 w 357"/>
                <a:gd name="T45" fmla="*/ 574 h 760"/>
                <a:gd name="T46" fmla="*/ 146 w 357"/>
                <a:gd name="T47" fmla="*/ 504 h 760"/>
                <a:gd name="T48" fmla="*/ 163 w 357"/>
                <a:gd name="T49" fmla="*/ 431 h 760"/>
                <a:gd name="T50" fmla="*/ 174 w 357"/>
                <a:gd name="T51" fmla="*/ 400 h 760"/>
                <a:gd name="T52" fmla="*/ 149 w 357"/>
                <a:gd name="T53" fmla="*/ 327 h 760"/>
                <a:gd name="T54" fmla="*/ 106 w 357"/>
                <a:gd name="T55" fmla="*/ 200 h 760"/>
                <a:gd name="T56" fmla="*/ 96 w 357"/>
                <a:gd name="T57" fmla="*/ 159 h 760"/>
                <a:gd name="T58" fmla="*/ 136 w 357"/>
                <a:gd name="T59" fmla="*/ 253 h 760"/>
                <a:gd name="T60" fmla="*/ 183 w 357"/>
                <a:gd name="T61" fmla="*/ 356 h 760"/>
                <a:gd name="T62" fmla="*/ 211 w 357"/>
                <a:gd name="T63" fmla="*/ 361 h 760"/>
                <a:gd name="T64" fmla="*/ 241 w 357"/>
                <a:gd name="T65" fmla="*/ 353 h 760"/>
                <a:gd name="T66" fmla="*/ 273 w 357"/>
                <a:gd name="T67" fmla="*/ 353 h 760"/>
                <a:gd name="T68" fmla="*/ 262 w 357"/>
                <a:gd name="T69" fmla="*/ 362 h 760"/>
                <a:gd name="T70" fmla="*/ 234 w 357"/>
                <a:gd name="T71" fmla="*/ 375 h 760"/>
                <a:gd name="T72" fmla="*/ 206 w 357"/>
                <a:gd name="T73" fmla="*/ 392 h 760"/>
                <a:gd name="T74" fmla="*/ 179 w 357"/>
                <a:gd name="T75" fmla="*/ 436 h 760"/>
                <a:gd name="T76" fmla="*/ 171 w 357"/>
                <a:gd name="T77" fmla="*/ 491 h 760"/>
                <a:gd name="T78" fmla="*/ 191 w 357"/>
                <a:gd name="T79" fmla="*/ 491 h 760"/>
                <a:gd name="T80" fmla="*/ 232 w 357"/>
                <a:gd name="T81" fmla="*/ 479 h 760"/>
                <a:gd name="T82" fmla="*/ 266 w 357"/>
                <a:gd name="T83" fmla="*/ 493 h 760"/>
                <a:gd name="T84" fmla="*/ 213 w 357"/>
                <a:gd name="T85" fmla="*/ 499 h 760"/>
                <a:gd name="T86" fmla="*/ 189 w 357"/>
                <a:gd name="T87" fmla="*/ 519 h 760"/>
                <a:gd name="T88" fmla="*/ 199 w 357"/>
                <a:gd name="T89" fmla="*/ 521 h 760"/>
                <a:gd name="T90" fmla="*/ 241 w 357"/>
                <a:gd name="T91" fmla="*/ 519 h 760"/>
                <a:gd name="T92" fmla="*/ 280 w 357"/>
                <a:gd name="T93" fmla="*/ 536 h 760"/>
                <a:gd name="T94" fmla="*/ 301 w 357"/>
                <a:gd name="T95" fmla="*/ 564 h 760"/>
                <a:gd name="T96" fmla="*/ 337 w 357"/>
                <a:gd name="T97" fmla="*/ 444 h 760"/>
                <a:gd name="T98" fmla="*/ 325 w 357"/>
                <a:gd name="T99" fmla="*/ 368 h 760"/>
                <a:gd name="T100" fmla="*/ 277 w 357"/>
                <a:gd name="T101" fmla="*/ 303 h 760"/>
                <a:gd name="T102" fmla="*/ 216 w 357"/>
                <a:gd name="T103" fmla="*/ 251 h 760"/>
                <a:gd name="T104" fmla="*/ 163 w 357"/>
                <a:gd name="T105" fmla="*/ 180 h 760"/>
                <a:gd name="T106" fmla="*/ 119 w 357"/>
                <a:gd name="T107" fmla="*/ 99 h 760"/>
                <a:gd name="T108" fmla="*/ 87 w 357"/>
                <a:gd name="T109" fmla="*/ 54 h 760"/>
                <a:gd name="T110" fmla="*/ 53 w 357"/>
                <a:gd name="T111" fmla="*/ 30 h 760"/>
                <a:gd name="T112" fmla="*/ 0 w 357"/>
                <a:gd name="T113" fmla="*/ 0 h 760"/>
                <a:gd name="T114" fmla="*/ 65 w 357"/>
                <a:gd name="T115" fmla="*/ 13 h 760"/>
                <a:gd name="T116" fmla="*/ 117 w 357"/>
                <a:gd name="T117" fmla="*/ 53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7" h="760">
                  <a:moveTo>
                    <a:pt x="145" y="87"/>
                  </a:moveTo>
                  <a:lnTo>
                    <a:pt x="243" y="231"/>
                  </a:lnTo>
                  <a:lnTo>
                    <a:pt x="259" y="253"/>
                  </a:lnTo>
                  <a:lnTo>
                    <a:pt x="278" y="274"/>
                  </a:lnTo>
                  <a:lnTo>
                    <a:pt x="296" y="295"/>
                  </a:lnTo>
                  <a:lnTo>
                    <a:pt x="316" y="316"/>
                  </a:lnTo>
                  <a:lnTo>
                    <a:pt x="332" y="339"/>
                  </a:lnTo>
                  <a:lnTo>
                    <a:pt x="346" y="362"/>
                  </a:lnTo>
                  <a:lnTo>
                    <a:pt x="355" y="387"/>
                  </a:lnTo>
                  <a:lnTo>
                    <a:pt x="357" y="415"/>
                  </a:lnTo>
                  <a:lnTo>
                    <a:pt x="356" y="446"/>
                  </a:lnTo>
                  <a:lnTo>
                    <a:pt x="354" y="477"/>
                  </a:lnTo>
                  <a:lnTo>
                    <a:pt x="350" y="508"/>
                  </a:lnTo>
                  <a:lnTo>
                    <a:pt x="345" y="540"/>
                  </a:lnTo>
                  <a:lnTo>
                    <a:pt x="341" y="554"/>
                  </a:lnTo>
                  <a:lnTo>
                    <a:pt x="338" y="566"/>
                  </a:lnTo>
                  <a:lnTo>
                    <a:pt x="334" y="577"/>
                  </a:lnTo>
                  <a:lnTo>
                    <a:pt x="331" y="589"/>
                  </a:lnTo>
                  <a:lnTo>
                    <a:pt x="327" y="598"/>
                  </a:lnTo>
                  <a:lnTo>
                    <a:pt x="323" y="606"/>
                  </a:lnTo>
                  <a:lnTo>
                    <a:pt x="316" y="614"/>
                  </a:lnTo>
                  <a:lnTo>
                    <a:pt x="309" y="620"/>
                  </a:lnTo>
                  <a:lnTo>
                    <a:pt x="307" y="619"/>
                  </a:lnTo>
                  <a:lnTo>
                    <a:pt x="305" y="618"/>
                  </a:lnTo>
                  <a:lnTo>
                    <a:pt x="303" y="615"/>
                  </a:lnTo>
                  <a:lnTo>
                    <a:pt x="301" y="615"/>
                  </a:lnTo>
                  <a:lnTo>
                    <a:pt x="297" y="625"/>
                  </a:lnTo>
                  <a:lnTo>
                    <a:pt x="294" y="642"/>
                  </a:lnTo>
                  <a:lnTo>
                    <a:pt x="289" y="665"/>
                  </a:lnTo>
                  <a:lnTo>
                    <a:pt x="284" y="691"/>
                  </a:lnTo>
                  <a:lnTo>
                    <a:pt x="278" y="716"/>
                  </a:lnTo>
                  <a:lnTo>
                    <a:pt x="272" y="737"/>
                  </a:lnTo>
                  <a:lnTo>
                    <a:pt x="265" y="754"/>
                  </a:lnTo>
                  <a:lnTo>
                    <a:pt x="258" y="760"/>
                  </a:lnTo>
                  <a:lnTo>
                    <a:pt x="264" y="710"/>
                  </a:lnTo>
                  <a:lnTo>
                    <a:pt x="270" y="661"/>
                  </a:lnTo>
                  <a:lnTo>
                    <a:pt x="275" y="612"/>
                  </a:lnTo>
                  <a:lnTo>
                    <a:pt x="284" y="562"/>
                  </a:lnTo>
                  <a:lnTo>
                    <a:pt x="277" y="555"/>
                  </a:lnTo>
                  <a:lnTo>
                    <a:pt x="269" y="551"/>
                  </a:lnTo>
                  <a:lnTo>
                    <a:pt x="259" y="546"/>
                  </a:lnTo>
                  <a:lnTo>
                    <a:pt x="250" y="543"/>
                  </a:lnTo>
                  <a:lnTo>
                    <a:pt x="240" y="540"/>
                  </a:lnTo>
                  <a:lnTo>
                    <a:pt x="228" y="539"/>
                  </a:lnTo>
                  <a:lnTo>
                    <a:pt x="219" y="538"/>
                  </a:lnTo>
                  <a:lnTo>
                    <a:pt x="209" y="538"/>
                  </a:lnTo>
                  <a:lnTo>
                    <a:pt x="197" y="547"/>
                  </a:lnTo>
                  <a:lnTo>
                    <a:pt x="188" y="558"/>
                  </a:lnTo>
                  <a:lnTo>
                    <a:pt x="179" y="569"/>
                  </a:lnTo>
                  <a:lnTo>
                    <a:pt x="172" y="581"/>
                  </a:lnTo>
                  <a:lnTo>
                    <a:pt x="165" y="592"/>
                  </a:lnTo>
                  <a:lnTo>
                    <a:pt x="158" y="605"/>
                  </a:lnTo>
                  <a:lnTo>
                    <a:pt x="152" y="618"/>
                  </a:lnTo>
                  <a:lnTo>
                    <a:pt x="145" y="631"/>
                  </a:lnTo>
                  <a:lnTo>
                    <a:pt x="134" y="660"/>
                  </a:lnTo>
                  <a:lnTo>
                    <a:pt x="129" y="689"/>
                  </a:lnTo>
                  <a:lnTo>
                    <a:pt x="128" y="719"/>
                  </a:lnTo>
                  <a:lnTo>
                    <a:pt x="132" y="748"/>
                  </a:lnTo>
                  <a:lnTo>
                    <a:pt x="127" y="743"/>
                  </a:lnTo>
                  <a:lnTo>
                    <a:pt x="120" y="727"/>
                  </a:lnTo>
                  <a:lnTo>
                    <a:pt x="114" y="707"/>
                  </a:lnTo>
                  <a:lnTo>
                    <a:pt x="112" y="687"/>
                  </a:lnTo>
                  <a:lnTo>
                    <a:pt x="115" y="669"/>
                  </a:lnTo>
                  <a:lnTo>
                    <a:pt x="120" y="653"/>
                  </a:lnTo>
                  <a:lnTo>
                    <a:pt x="126" y="636"/>
                  </a:lnTo>
                  <a:lnTo>
                    <a:pt x="133" y="620"/>
                  </a:lnTo>
                  <a:lnTo>
                    <a:pt x="140" y="604"/>
                  </a:lnTo>
                  <a:lnTo>
                    <a:pt x="148" y="589"/>
                  </a:lnTo>
                  <a:lnTo>
                    <a:pt x="156" y="574"/>
                  </a:lnTo>
                  <a:lnTo>
                    <a:pt x="166" y="560"/>
                  </a:lnTo>
                  <a:lnTo>
                    <a:pt x="152" y="534"/>
                  </a:lnTo>
                  <a:lnTo>
                    <a:pt x="146" y="504"/>
                  </a:lnTo>
                  <a:lnTo>
                    <a:pt x="149" y="474"/>
                  </a:lnTo>
                  <a:lnTo>
                    <a:pt x="157" y="445"/>
                  </a:lnTo>
                  <a:lnTo>
                    <a:pt x="163" y="431"/>
                  </a:lnTo>
                  <a:lnTo>
                    <a:pt x="167" y="420"/>
                  </a:lnTo>
                  <a:lnTo>
                    <a:pt x="172" y="410"/>
                  </a:lnTo>
                  <a:lnTo>
                    <a:pt x="174" y="400"/>
                  </a:lnTo>
                  <a:lnTo>
                    <a:pt x="171" y="391"/>
                  </a:lnTo>
                  <a:lnTo>
                    <a:pt x="161" y="364"/>
                  </a:lnTo>
                  <a:lnTo>
                    <a:pt x="149" y="327"/>
                  </a:lnTo>
                  <a:lnTo>
                    <a:pt x="135" y="284"/>
                  </a:lnTo>
                  <a:lnTo>
                    <a:pt x="120" y="240"/>
                  </a:lnTo>
                  <a:lnTo>
                    <a:pt x="106" y="200"/>
                  </a:lnTo>
                  <a:lnTo>
                    <a:pt x="97" y="168"/>
                  </a:lnTo>
                  <a:lnTo>
                    <a:pt x="92" y="151"/>
                  </a:lnTo>
                  <a:lnTo>
                    <a:pt x="96" y="159"/>
                  </a:lnTo>
                  <a:lnTo>
                    <a:pt x="106" y="182"/>
                  </a:lnTo>
                  <a:lnTo>
                    <a:pt x="120" y="215"/>
                  </a:lnTo>
                  <a:lnTo>
                    <a:pt x="136" y="253"/>
                  </a:lnTo>
                  <a:lnTo>
                    <a:pt x="153" y="292"/>
                  </a:lnTo>
                  <a:lnTo>
                    <a:pt x="171" y="327"/>
                  </a:lnTo>
                  <a:lnTo>
                    <a:pt x="183" y="356"/>
                  </a:lnTo>
                  <a:lnTo>
                    <a:pt x="193" y="372"/>
                  </a:lnTo>
                  <a:lnTo>
                    <a:pt x="202" y="365"/>
                  </a:lnTo>
                  <a:lnTo>
                    <a:pt x="211" y="361"/>
                  </a:lnTo>
                  <a:lnTo>
                    <a:pt x="220" y="356"/>
                  </a:lnTo>
                  <a:lnTo>
                    <a:pt x="231" y="354"/>
                  </a:lnTo>
                  <a:lnTo>
                    <a:pt x="241" y="353"/>
                  </a:lnTo>
                  <a:lnTo>
                    <a:pt x="251" y="353"/>
                  </a:lnTo>
                  <a:lnTo>
                    <a:pt x="263" y="353"/>
                  </a:lnTo>
                  <a:lnTo>
                    <a:pt x="273" y="353"/>
                  </a:lnTo>
                  <a:lnTo>
                    <a:pt x="273" y="355"/>
                  </a:lnTo>
                  <a:lnTo>
                    <a:pt x="269" y="358"/>
                  </a:lnTo>
                  <a:lnTo>
                    <a:pt x="262" y="362"/>
                  </a:lnTo>
                  <a:lnTo>
                    <a:pt x="254" y="365"/>
                  </a:lnTo>
                  <a:lnTo>
                    <a:pt x="243" y="370"/>
                  </a:lnTo>
                  <a:lnTo>
                    <a:pt x="234" y="375"/>
                  </a:lnTo>
                  <a:lnTo>
                    <a:pt x="226" y="379"/>
                  </a:lnTo>
                  <a:lnTo>
                    <a:pt x="220" y="383"/>
                  </a:lnTo>
                  <a:lnTo>
                    <a:pt x="206" y="392"/>
                  </a:lnTo>
                  <a:lnTo>
                    <a:pt x="196" y="403"/>
                  </a:lnTo>
                  <a:lnTo>
                    <a:pt x="187" y="418"/>
                  </a:lnTo>
                  <a:lnTo>
                    <a:pt x="179" y="436"/>
                  </a:lnTo>
                  <a:lnTo>
                    <a:pt x="174" y="454"/>
                  </a:lnTo>
                  <a:lnTo>
                    <a:pt x="171" y="473"/>
                  </a:lnTo>
                  <a:lnTo>
                    <a:pt x="171" y="491"/>
                  </a:lnTo>
                  <a:lnTo>
                    <a:pt x="172" y="508"/>
                  </a:lnTo>
                  <a:lnTo>
                    <a:pt x="181" y="499"/>
                  </a:lnTo>
                  <a:lnTo>
                    <a:pt x="191" y="491"/>
                  </a:lnTo>
                  <a:lnTo>
                    <a:pt x="204" y="485"/>
                  </a:lnTo>
                  <a:lnTo>
                    <a:pt x="218" y="482"/>
                  </a:lnTo>
                  <a:lnTo>
                    <a:pt x="232" y="479"/>
                  </a:lnTo>
                  <a:lnTo>
                    <a:pt x="244" y="482"/>
                  </a:lnTo>
                  <a:lnTo>
                    <a:pt x="256" y="485"/>
                  </a:lnTo>
                  <a:lnTo>
                    <a:pt x="266" y="493"/>
                  </a:lnTo>
                  <a:lnTo>
                    <a:pt x="244" y="492"/>
                  </a:lnTo>
                  <a:lnTo>
                    <a:pt x="227" y="494"/>
                  </a:lnTo>
                  <a:lnTo>
                    <a:pt x="213" y="499"/>
                  </a:lnTo>
                  <a:lnTo>
                    <a:pt x="203" y="506"/>
                  </a:lnTo>
                  <a:lnTo>
                    <a:pt x="195" y="513"/>
                  </a:lnTo>
                  <a:lnTo>
                    <a:pt x="189" y="519"/>
                  </a:lnTo>
                  <a:lnTo>
                    <a:pt x="187" y="523"/>
                  </a:lnTo>
                  <a:lnTo>
                    <a:pt x="186" y="526"/>
                  </a:lnTo>
                  <a:lnTo>
                    <a:pt x="199" y="521"/>
                  </a:lnTo>
                  <a:lnTo>
                    <a:pt x="213" y="517"/>
                  </a:lnTo>
                  <a:lnTo>
                    <a:pt x="227" y="517"/>
                  </a:lnTo>
                  <a:lnTo>
                    <a:pt x="241" y="519"/>
                  </a:lnTo>
                  <a:lnTo>
                    <a:pt x="255" y="522"/>
                  </a:lnTo>
                  <a:lnTo>
                    <a:pt x="267" y="528"/>
                  </a:lnTo>
                  <a:lnTo>
                    <a:pt x="280" y="536"/>
                  </a:lnTo>
                  <a:lnTo>
                    <a:pt x="292" y="546"/>
                  </a:lnTo>
                  <a:lnTo>
                    <a:pt x="296" y="553"/>
                  </a:lnTo>
                  <a:lnTo>
                    <a:pt x="301" y="564"/>
                  </a:lnTo>
                  <a:lnTo>
                    <a:pt x="304" y="574"/>
                  </a:lnTo>
                  <a:lnTo>
                    <a:pt x="307" y="585"/>
                  </a:lnTo>
                  <a:lnTo>
                    <a:pt x="337" y="444"/>
                  </a:lnTo>
                  <a:lnTo>
                    <a:pt x="339" y="417"/>
                  </a:lnTo>
                  <a:lnTo>
                    <a:pt x="334" y="392"/>
                  </a:lnTo>
                  <a:lnTo>
                    <a:pt x="325" y="368"/>
                  </a:lnTo>
                  <a:lnTo>
                    <a:pt x="312" y="344"/>
                  </a:lnTo>
                  <a:lnTo>
                    <a:pt x="295" y="323"/>
                  </a:lnTo>
                  <a:lnTo>
                    <a:pt x="277" y="303"/>
                  </a:lnTo>
                  <a:lnTo>
                    <a:pt x="257" y="286"/>
                  </a:lnTo>
                  <a:lnTo>
                    <a:pt x="237" y="271"/>
                  </a:lnTo>
                  <a:lnTo>
                    <a:pt x="216" y="251"/>
                  </a:lnTo>
                  <a:lnTo>
                    <a:pt x="197" y="229"/>
                  </a:lnTo>
                  <a:lnTo>
                    <a:pt x="179" y="205"/>
                  </a:lnTo>
                  <a:lnTo>
                    <a:pt x="163" y="180"/>
                  </a:lnTo>
                  <a:lnTo>
                    <a:pt x="148" y="155"/>
                  </a:lnTo>
                  <a:lnTo>
                    <a:pt x="133" y="127"/>
                  </a:lnTo>
                  <a:lnTo>
                    <a:pt x="119" y="99"/>
                  </a:lnTo>
                  <a:lnTo>
                    <a:pt x="104" y="73"/>
                  </a:lnTo>
                  <a:lnTo>
                    <a:pt x="96" y="64"/>
                  </a:lnTo>
                  <a:lnTo>
                    <a:pt x="87" y="54"/>
                  </a:lnTo>
                  <a:lnTo>
                    <a:pt x="77" y="46"/>
                  </a:lnTo>
                  <a:lnTo>
                    <a:pt x="66" y="38"/>
                  </a:lnTo>
                  <a:lnTo>
                    <a:pt x="53" y="30"/>
                  </a:lnTo>
                  <a:lnTo>
                    <a:pt x="39" y="21"/>
                  </a:lnTo>
                  <a:lnTo>
                    <a:pt x="21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4" y="4"/>
                  </a:lnTo>
                  <a:lnTo>
                    <a:pt x="65" y="13"/>
                  </a:lnTo>
                  <a:lnTo>
                    <a:pt x="83" y="24"/>
                  </a:lnTo>
                  <a:lnTo>
                    <a:pt x="100" y="38"/>
                  </a:lnTo>
                  <a:lnTo>
                    <a:pt x="117" y="53"/>
                  </a:lnTo>
                  <a:lnTo>
                    <a:pt x="132" y="71"/>
                  </a:lnTo>
                  <a:lnTo>
                    <a:pt x="145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 flipH="1">
              <a:off x="7199192" y="3915280"/>
              <a:ext cx="184100" cy="455854"/>
            </a:xfrm>
            <a:custGeom>
              <a:avLst/>
              <a:gdLst>
                <a:gd name="T0" fmla="*/ 114 w 114"/>
                <a:gd name="T1" fmla="*/ 242 h 295"/>
                <a:gd name="T2" fmla="*/ 114 w 114"/>
                <a:gd name="T3" fmla="*/ 249 h 295"/>
                <a:gd name="T4" fmla="*/ 112 w 114"/>
                <a:gd name="T5" fmla="*/ 255 h 295"/>
                <a:gd name="T6" fmla="*/ 109 w 114"/>
                <a:gd name="T7" fmla="*/ 263 h 295"/>
                <a:gd name="T8" fmla="*/ 104 w 114"/>
                <a:gd name="T9" fmla="*/ 270 h 295"/>
                <a:gd name="T10" fmla="*/ 99 w 114"/>
                <a:gd name="T11" fmla="*/ 277 h 295"/>
                <a:gd name="T12" fmla="*/ 94 w 114"/>
                <a:gd name="T13" fmla="*/ 284 h 295"/>
                <a:gd name="T14" fmla="*/ 87 w 114"/>
                <a:gd name="T15" fmla="*/ 289 h 295"/>
                <a:gd name="T16" fmla="*/ 80 w 114"/>
                <a:gd name="T17" fmla="*/ 295 h 295"/>
                <a:gd name="T18" fmla="*/ 87 w 114"/>
                <a:gd name="T19" fmla="*/ 273 h 295"/>
                <a:gd name="T20" fmla="*/ 89 w 114"/>
                <a:gd name="T21" fmla="*/ 258 h 295"/>
                <a:gd name="T22" fmla="*/ 88 w 114"/>
                <a:gd name="T23" fmla="*/ 247 h 295"/>
                <a:gd name="T24" fmla="*/ 86 w 114"/>
                <a:gd name="T25" fmla="*/ 233 h 295"/>
                <a:gd name="T26" fmla="*/ 83 w 114"/>
                <a:gd name="T27" fmla="*/ 212 h 295"/>
                <a:gd name="T28" fmla="*/ 74 w 114"/>
                <a:gd name="T29" fmla="*/ 181 h 295"/>
                <a:gd name="T30" fmla="*/ 60 w 114"/>
                <a:gd name="T31" fmla="*/ 143 h 295"/>
                <a:gd name="T32" fmla="*/ 44 w 114"/>
                <a:gd name="T33" fmla="*/ 103 h 295"/>
                <a:gd name="T34" fmla="*/ 28 w 114"/>
                <a:gd name="T35" fmla="*/ 65 h 295"/>
                <a:gd name="T36" fmla="*/ 14 w 114"/>
                <a:gd name="T37" fmla="*/ 31 h 295"/>
                <a:gd name="T38" fmla="*/ 4 w 114"/>
                <a:gd name="T39" fmla="*/ 8 h 295"/>
                <a:gd name="T40" fmla="*/ 0 w 114"/>
                <a:gd name="T41" fmla="*/ 0 h 295"/>
                <a:gd name="T42" fmla="*/ 7 w 114"/>
                <a:gd name="T43" fmla="*/ 1 h 295"/>
                <a:gd name="T44" fmla="*/ 20 w 114"/>
                <a:gd name="T45" fmla="*/ 19 h 295"/>
                <a:gd name="T46" fmla="*/ 38 w 114"/>
                <a:gd name="T47" fmla="*/ 46 h 295"/>
                <a:gd name="T48" fmla="*/ 59 w 114"/>
                <a:gd name="T49" fmla="*/ 83 h 295"/>
                <a:gd name="T50" fmla="*/ 80 w 114"/>
                <a:gd name="T51" fmla="*/ 125 h 295"/>
                <a:gd name="T52" fmla="*/ 97 w 114"/>
                <a:gd name="T53" fmla="*/ 167 h 295"/>
                <a:gd name="T54" fmla="*/ 110 w 114"/>
                <a:gd name="T55" fmla="*/ 208 h 295"/>
                <a:gd name="T56" fmla="*/ 114 w 114"/>
                <a:gd name="T57" fmla="*/ 24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295">
                  <a:moveTo>
                    <a:pt x="114" y="242"/>
                  </a:moveTo>
                  <a:lnTo>
                    <a:pt x="114" y="249"/>
                  </a:lnTo>
                  <a:lnTo>
                    <a:pt x="112" y="255"/>
                  </a:lnTo>
                  <a:lnTo>
                    <a:pt x="109" y="263"/>
                  </a:lnTo>
                  <a:lnTo>
                    <a:pt x="104" y="270"/>
                  </a:lnTo>
                  <a:lnTo>
                    <a:pt x="99" y="277"/>
                  </a:lnTo>
                  <a:lnTo>
                    <a:pt x="94" y="284"/>
                  </a:lnTo>
                  <a:lnTo>
                    <a:pt x="87" y="289"/>
                  </a:lnTo>
                  <a:lnTo>
                    <a:pt x="80" y="295"/>
                  </a:lnTo>
                  <a:lnTo>
                    <a:pt x="87" y="273"/>
                  </a:lnTo>
                  <a:lnTo>
                    <a:pt x="89" y="258"/>
                  </a:lnTo>
                  <a:lnTo>
                    <a:pt x="88" y="247"/>
                  </a:lnTo>
                  <a:lnTo>
                    <a:pt x="86" y="233"/>
                  </a:lnTo>
                  <a:lnTo>
                    <a:pt x="83" y="212"/>
                  </a:lnTo>
                  <a:lnTo>
                    <a:pt x="74" y="181"/>
                  </a:lnTo>
                  <a:lnTo>
                    <a:pt x="60" y="143"/>
                  </a:lnTo>
                  <a:lnTo>
                    <a:pt x="44" y="103"/>
                  </a:lnTo>
                  <a:lnTo>
                    <a:pt x="28" y="65"/>
                  </a:lnTo>
                  <a:lnTo>
                    <a:pt x="14" y="31"/>
                  </a:lnTo>
                  <a:lnTo>
                    <a:pt x="4" y="8"/>
                  </a:lnTo>
                  <a:lnTo>
                    <a:pt x="0" y="0"/>
                  </a:lnTo>
                  <a:lnTo>
                    <a:pt x="7" y="1"/>
                  </a:lnTo>
                  <a:lnTo>
                    <a:pt x="20" y="19"/>
                  </a:lnTo>
                  <a:lnTo>
                    <a:pt x="38" y="46"/>
                  </a:lnTo>
                  <a:lnTo>
                    <a:pt x="59" y="83"/>
                  </a:lnTo>
                  <a:lnTo>
                    <a:pt x="80" y="125"/>
                  </a:lnTo>
                  <a:lnTo>
                    <a:pt x="97" y="167"/>
                  </a:lnTo>
                  <a:lnTo>
                    <a:pt x="110" y="208"/>
                  </a:lnTo>
                  <a:lnTo>
                    <a:pt x="11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 flipH="1">
              <a:off x="6937577" y="3856759"/>
              <a:ext cx="29069" cy="49282"/>
            </a:xfrm>
            <a:custGeom>
              <a:avLst/>
              <a:gdLst>
                <a:gd name="T0" fmla="*/ 4 w 19"/>
                <a:gd name="T1" fmla="*/ 0 h 33"/>
                <a:gd name="T2" fmla="*/ 10 w 19"/>
                <a:gd name="T3" fmla="*/ 7 h 33"/>
                <a:gd name="T4" fmla="*/ 14 w 19"/>
                <a:gd name="T5" fmla="*/ 14 h 33"/>
                <a:gd name="T6" fmla="*/ 18 w 19"/>
                <a:gd name="T7" fmla="*/ 22 h 33"/>
                <a:gd name="T8" fmla="*/ 19 w 19"/>
                <a:gd name="T9" fmla="*/ 30 h 33"/>
                <a:gd name="T10" fmla="*/ 14 w 19"/>
                <a:gd name="T11" fmla="*/ 33 h 33"/>
                <a:gd name="T12" fmla="*/ 7 w 19"/>
                <a:gd name="T13" fmla="*/ 26 h 33"/>
                <a:gd name="T14" fmla="*/ 3 w 19"/>
                <a:gd name="T15" fmla="*/ 16 h 33"/>
                <a:gd name="T16" fmla="*/ 0 w 19"/>
                <a:gd name="T17" fmla="*/ 7 h 33"/>
                <a:gd name="T18" fmla="*/ 4 w 1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3">
                  <a:moveTo>
                    <a:pt x="4" y="0"/>
                  </a:moveTo>
                  <a:lnTo>
                    <a:pt x="10" y="7"/>
                  </a:lnTo>
                  <a:lnTo>
                    <a:pt x="14" y="14"/>
                  </a:lnTo>
                  <a:lnTo>
                    <a:pt x="18" y="22"/>
                  </a:lnTo>
                  <a:lnTo>
                    <a:pt x="19" y="30"/>
                  </a:lnTo>
                  <a:lnTo>
                    <a:pt x="14" y="33"/>
                  </a:lnTo>
                  <a:lnTo>
                    <a:pt x="7" y="26"/>
                  </a:lnTo>
                  <a:lnTo>
                    <a:pt x="3" y="16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 flipH="1">
              <a:off x="6860064" y="3973803"/>
              <a:ext cx="38758" cy="43121"/>
            </a:xfrm>
            <a:custGeom>
              <a:avLst/>
              <a:gdLst>
                <a:gd name="T0" fmla="*/ 24 w 24"/>
                <a:gd name="T1" fmla="*/ 23 h 28"/>
                <a:gd name="T2" fmla="*/ 24 w 24"/>
                <a:gd name="T3" fmla="*/ 24 h 28"/>
                <a:gd name="T4" fmla="*/ 24 w 24"/>
                <a:gd name="T5" fmla="*/ 26 h 28"/>
                <a:gd name="T6" fmla="*/ 22 w 24"/>
                <a:gd name="T7" fmla="*/ 27 h 28"/>
                <a:gd name="T8" fmla="*/ 21 w 24"/>
                <a:gd name="T9" fmla="*/ 28 h 28"/>
                <a:gd name="T10" fmla="*/ 14 w 24"/>
                <a:gd name="T11" fmla="*/ 22 h 28"/>
                <a:gd name="T12" fmla="*/ 7 w 24"/>
                <a:gd name="T13" fmla="*/ 15 h 28"/>
                <a:gd name="T14" fmla="*/ 1 w 24"/>
                <a:gd name="T15" fmla="*/ 10 h 28"/>
                <a:gd name="T16" fmla="*/ 0 w 24"/>
                <a:gd name="T17" fmla="*/ 0 h 28"/>
                <a:gd name="T18" fmla="*/ 8 w 24"/>
                <a:gd name="T19" fmla="*/ 3 h 28"/>
                <a:gd name="T20" fmla="*/ 14 w 24"/>
                <a:gd name="T21" fmla="*/ 8 h 28"/>
                <a:gd name="T22" fmla="*/ 18 w 24"/>
                <a:gd name="T23" fmla="*/ 16 h 28"/>
                <a:gd name="T24" fmla="*/ 24 w 24"/>
                <a:gd name="T2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8">
                  <a:moveTo>
                    <a:pt x="24" y="23"/>
                  </a:moveTo>
                  <a:lnTo>
                    <a:pt x="24" y="24"/>
                  </a:lnTo>
                  <a:lnTo>
                    <a:pt x="24" y="26"/>
                  </a:lnTo>
                  <a:lnTo>
                    <a:pt x="22" y="27"/>
                  </a:lnTo>
                  <a:lnTo>
                    <a:pt x="21" y="28"/>
                  </a:lnTo>
                  <a:lnTo>
                    <a:pt x="14" y="22"/>
                  </a:lnTo>
                  <a:lnTo>
                    <a:pt x="7" y="15"/>
                  </a:lnTo>
                  <a:lnTo>
                    <a:pt x="1" y="10"/>
                  </a:lnTo>
                  <a:lnTo>
                    <a:pt x="0" y="0"/>
                  </a:lnTo>
                  <a:lnTo>
                    <a:pt x="8" y="3"/>
                  </a:lnTo>
                  <a:lnTo>
                    <a:pt x="14" y="8"/>
                  </a:lnTo>
                  <a:lnTo>
                    <a:pt x="18" y="16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 flipH="1">
              <a:off x="6727641" y="4232531"/>
              <a:ext cx="458632" cy="388092"/>
            </a:xfrm>
            <a:custGeom>
              <a:avLst/>
              <a:gdLst>
                <a:gd name="T0" fmla="*/ 172 w 284"/>
                <a:gd name="T1" fmla="*/ 28 h 253"/>
                <a:gd name="T2" fmla="*/ 180 w 284"/>
                <a:gd name="T3" fmla="*/ 38 h 253"/>
                <a:gd name="T4" fmla="*/ 189 w 284"/>
                <a:gd name="T5" fmla="*/ 47 h 253"/>
                <a:gd name="T6" fmla="*/ 200 w 284"/>
                <a:gd name="T7" fmla="*/ 53 h 253"/>
                <a:gd name="T8" fmla="*/ 209 w 284"/>
                <a:gd name="T9" fmla="*/ 58 h 253"/>
                <a:gd name="T10" fmla="*/ 219 w 284"/>
                <a:gd name="T11" fmla="*/ 64 h 253"/>
                <a:gd name="T12" fmla="*/ 229 w 284"/>
                <a:gd name="T13" fmla="*/ 70 h 253"/>
                <a:gd name="T14" fmla="*/ 237 w 284"/>
                <a:gd name="T15" fmla="*/ 75 h 253"/>
                <a:gd name="T16" fmla="*/ 243 w 284"/>
                <a:gd name="T17" fmla="*/ 85 h 253"/>
                <a:gd name="T18" fmla="*/ 256 w 284"/>
                <a:gd name="T19" fmla="*/ 98 h 253"/>
                <a:gd name="T20" fmla="*/ 264 w 284"/>
                <a:gd name="T21" fmla="*/ 113 h 253"/>
                <a:gd name="T22" fmla="*/ 269 w 284"/>
                <a:gd name="T23" fmla="*/ 129 h 253"/>
                <a:gd name="T24" fmla="*/ 271 w 284"/>
                <a:gd name="T25" fmla="*/ 146 h 253"/>
                <a:gd name="T26" fmla="*/ 272 w 284"/>
                <a:gd name="T27" fmla="*/ 162 h 253"/>
                <a:gd name="T28" fmla="*/ 275 w 284"/>
                <a:gd name="T29" fmla="*/ 178 h 253"/>
                <a:gd name="T30" fmla="*/ 277 w 284"/>
                <a:gd name="T31" fmla="*/ 194 h 253"/>
                <a:gd name="T32" fmla="*/ 281 w 284"/>
                <a:gd name="T33" fmla="*/ 210 h 253"/>
                <a:gd name="T34" fmla="*/ 283 w 284"/>
                <a:gd name="T35" fmla="*/ 226 h 253"/>
                <a:gd name="T36" fmla="*/ 284 w 284"/>
                <a:gd name="T37" fmla="*/ 239 h 253"/>
                <a:gd name="T38" fmla="*/ 284 w 284"/>
                <a:gd name="T39" fmla="*/ 247 h 253"/>
                <a:gd name="T40" fmla="*/ 281 w 284"/>
                <a:gd name="T41" fmla="*/ 253 h 253"/>
                <a:gd name="T42" fmla="*/ 275 w 284"/>
                <a:gd name="T43" fmla="*/ 237 h 253"/>
                <a:gd name="T44" fmla="*/ 270 w 284"/>
                <a:gd name="T45" fmla="*/ 219 h 253"/>
                <a:gd name="T46" fmla="*/ 265 w 284"/>
                <a:gd name="T47" fmla="*/ 203 h 253"/>
                <a:gd name="T48" fmla="*/ 262 w 284"/>
                <a:gd name="T49" fmla="*/ 186 h 253"/>
                <a:gd name="T50" fmla="*/ 258 w 284"/>
                <a:gd name="T51" fmla="*/ 169 h 253"/>
                <a:gd name="T52" fmla="*/ 255 w 284"/>
                <a:gd name="T53" fmla="*/ 152 h 253"/>
                <a:gd name="T54" fmla="*/ 250 w 284"/>
                <a:gd name="T55" fmla="*/ 138 h 253"/>
                <a:gd name="T56" fmla="*/ 245 w 284"/>
                <a:gd name="T57" fmla="*/ 123 h 253"/>
                <a:gd name="T58" fmla="*/ 241 w 284"/>
                <a:gd name="T59" fmla="*/ 114 h 253"/>
                <a:gd name="T60" fmla="*/ 237 w 284"/>
                <a:gd name="T61" fmla="*/ 108 h 253"/>
                <a:gd name="T62" fmla="*/ 232 w 284"/>
                <a:gd name="T63" fmla="*/ 100 h 253"/>
                <a:gd name="T64" fmla="*/ 226 w 284"/>
                <a:gd name="T65" fmla="*/ 93 h 253"/>
                <a:gd name="T66" fmla="*/ 219 w 284"/>
                <a:gd name="T67" fmla="*/ 87 h 253"/>
                <a:gd name="T68" fmla="*/ 212 w 284"/>
                <a:gd name="T69" fmla="*/ 81 h 253"/>
                <a:gd name="T70" fmla="*/ 205 w 284"/>
                <a:gd name="T71" fmla="*/ 76 h 253"/>
                <a:gd name="T72" fmla="*/ 197 w 284"/>
                <a:gd name="T73" fmla="*/ 73 h 253"/>
                <a:gd name="T74" fmla="*/ 189 w 284"/>
                <a:gd name="T75" fmla="*/ 128 h 253"/>
                <a:gd name="T76" fmla="*/ 184 w 284"/>
                <a:gd name="T77" fmla="*/ 131 h 253"/>
                <a:gd name="T78" fmla="*/ 178 w 284"/>
                <a:gd name="T79" fmla="*/ 128 h 253"/>
                <a:gd name="T80" fmla="*/ 174 w 284"/>
                <a:gd name="T81" fmla="*/ 123 h 253"/>
                <a:gd name="T82" fmla="*/ 174 w 284"/>
                <a:gd name="T83" fmla="*/ 118 h 253"/>
                <a:gd name="T84" fmla="*/ 179 w 284"/>
                <a:gd name="T85" fmla="*/ 101 h 253"/>
                <a:gd name="T86" fmla="*/ 181 w 284"/>
                <a:gd name="T87" fmla="*/ 83 h 253"/>
                <a:gd name="T88" fmla="*/ 179 w 284"/>
                <a:gd name="T89" fmla="*/ 65 h 253"/>
                <a:gd name="T90" fmla="*/ 169 w 284"/>
                <a:gd name="T91" fmla="*/ 50 h 253"/>
                <a:gd name="T92" fmla="*/ 152 w 284"/>
                <a:gd name="T93" fmla="*/ 40 h 253"/>
                <a:gd name="T94" fmla="*/ 135 w 284"/>
                <a:gd name="T95" fmla="*/ 32 h 253"/>
                <a:gd name="T96" fmla="*/ 116 w 284"/>
                <a:gd name="T97" fmla="*/ 25 h 253"/>
                <a:gd name="T98" fmla="*/ 95 w 284"/>
                <a:gd name="T99" fmla="*/ 21 h 253"/>
                <a:gd name="T100" fmla="*/ 73 w 284"/>
                <a:gd name="T101" fmla="*/ 18 h 253"/>
                <a:gd name="T102" fmla="*/ 50 w 284"/>
                <a:gd name="T103" fmla="*/ 17 h 253"/>
                <a:gd name="T104" fmla="*/ 26 w 284"/>
                <a:gd name="T105" fmla="*/ 17 h 253"/>
                <a:gd name="T106" fmla="*/ 0 w 284"/>
                <a:gd name="T107" fmla="*/ 18 h 253"/>
                <a:gd name="T108" fmla="*/ 14 w 284"/>
                <a:gd name="T109" fmla="*/ 10 h 253"/>
                <a:gd name="T110" fmla="*/ 33 w 284"/>
                <a:gd name="T111" fmla="*/ 4 h 253"/>
                <a:gd name="T112" fmla="*/ 56 w 284"/>
                <a:gd name="T113" fmla="*/ 0 h 253"/>
                <a:gd name="T114" fmla="*/ 81 w 284"/>
                <a:gd name="T115" fmla="*/ 0 h 253"/>
                <a:gd name="T116" fmla="*/ 106 w 284"/>
                <a:gd name="T117" fmla="*/ 3 h 253"/>
                <a:gd name="T118" fmla="*/ 131 w 284"/>
                <a:gd name="T119" fmla="*/ 9 h 253"/>
                <a:gd name="T120" fmla="*/ 154 w 284"/>
                <a:gd name="T121" fmla="*/ 17 h 253"/>
                <a:gd name="T122" fmla="*/ 172 w 284"/>
                <a:gd name="T123" fmla="*/ 2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253">
                  <a:moveTo>
                    <a:pt x="172" y="28"/>
                  </a:moveTo>
                  <a:lnTo>
                    <a:pt x="180" y="38"/>
                  </a:lnTo>
                  <a:lnTo>
                    <a:pt x="189" y="47"/>
                  </a:lnTo>
                  <a:lnTo>
                    <a:pt x="200" y="53"/>
                  </a:lnTo>
                  <a:lnTo>
                    <a:pt x="209" y="58"/>
                  </a:lnTo>
                  <a:lnTo>
                    <a:pt x="219" y="64"/>
                  </a:lnTo>
                  <a:lnTo>
                    <a:pt x="229" y="70"/>
                  </a:lnTo>
                  <a:lnTo>
                    <a:pt x="237" y="75"/>
                  </a:lnTo>
                  <a:lnTo>
                    <a:pt x="243" y="85"/>
                  </a:lnTo>
                  <a:lnTo>
                    <a:pt x="256" y="98"/>
                  </a:lnTo>
                  <a:lnTo>
                    <a:pt x="264" y="113"/>
                  </a:lnTo>
                  <a:lnTo>
                    <a:pt x="269" y="129"/>
                  </a:lnTo>
                  <a:lnTo>
                    <a:pt x="271" y="146"/>
                  </a:lnTo>
                  <a:lnTo>
                    <a:pt x="272" y="162"/>
                  </a:lnTo>
                  <a:lnTo>
                    <a:pt x="275" y="178"/>
                  </a:lnTo>
                  <a:lnTo>
                    <a:pt x="277" y="194"/>
                  </a:lnTo>
                  <a:lnTo>
                    <a:pt x="281" y="210"/>
                  </a:lnTo>
                  <a:lnTo>
                    <a:pt x="283" y="226"/>
                  </a:lnTo>
                  <a:lnTo>
                    <a:pt x="284" y="239"/>
                  </a:lnTo>
                  <a:lnTo>
                    <a:pt x="284" y="247"/>
                  </a:lnTo>
                  <a:lnTo>
                    <a:pt x="281" y="253"/>
                  </a:lnTo>
                  <a:lnTo>
                    <a:pt x="275" y="237"/>
                  </a:lnTo>
                  <a:lnTo>
                    <a:pt x="270" y="219"/>
                  </a:lnTo>
                  <a:lnTo>
                    <a:pt x="265" y="203"/>
                  </a:lnTo>
                  <a:lnTo>
                    <a:pt x="262" y="186"/>
                  </a:lnTo>
                  <a:lnTo>
                    <a:pt x="258" y="169"/>
                  </a:lnTo>
                  <a:lnTo>
                    <a:pt x="255" y="152"/>
                  </a:lnTo>
                  <a:lnTo>
                    <a:pt x="250" y="138"/>
                  </a:lnTo>
                  <a:lnTo>
                    <a:pt x="245" y="123"/>
                  </a:lnTo>
                  <a:lnTo>
                    <a:pt x="241" y="114"/>
                  </a:lnTo>
                  <a:lnTo>
                    <a:pt x="237" y="108"/>
                  </a:lnTo>
                  <a:lnTo>
                    <a:pt x="232" y="100"/>
                  </a:lnTo>
                  <a:lnTo>
                    <a:pt x="226" y="93"/>
                  </a:lnTo>
                  <a:lnTo>
                    <a:pt x="219" y="87"/>
                  </a:lnTo>
                  <a:lnTo>
                    <a:pt x="212" y="81"/>
                  </a:lnTo>
                  <a:lnTo>
                    <a:pt x="205" y="76"/>
                  </a:lnTo>
                  <a:lnTo>
                    <a:pt x="197" y="73"/>
                  </a:lnTo>
                  <a:lnTo>
                    <a:pt x="189" y="128"/>
                  </a:lnTo>
                  <a:lnTo>
                    <a:pt x="184" y="131"/>
                  </a:lnTo>
                  <a:lnTo>
                    <a:pt x="178" y="128"/>
                  </a:lnTo>
                  <a:lnTo>
                    <a:pt x="174" y="123"/>
                  </a:lnTo>
                  <a:lnTo>
                    <a:pt x="174" y="118"/>
                  </a:lnTo>
                  <a:lnTo>
                    <a:pt x="179" y="101"/>
                  </a:lnTo>
                  <a:lnTo>
                    <a:pt x="181" y="83"/>
                  </a:lnTo>
                  <a:lnTo>
                    <a:pt x="179" y="65"/>
                  </a:lnTo>
                  <a:lnTo>
                    <a:pt x="169" y="50"/>
                  </a:lnTo>
                  <a:lnTo>
                    <a:pt x="152" y="40"/>
                  </a:lnTo>
                  <a:lnTo>
                    <a:pt x="135" y="32"/>
                  </a:lnTo>
                  <a:lnTo>
                    <a:pt x="116" y="25"/>
                  </a:lnTo>
                  <a:lnTo>
                    <a:pt x="95" y="21"/>
                  </a:lnTo>
                  <a:lnTo>
                    <a:pt x="73" y="18"/>
                  </a:lnTo>
                  <a:lnTo>
                    <a:pt x="50" y="17"/>
                  </a:lnTo>
                  <a:lnTo>
                    <a:pt x="26" y="17"/>
                  </a:lnTo>
                  <a:lnTo>
                    <a:pt x="0" y="18"/>
                  </a:lnTo>
                  <a:lnTo>
                    <a:pt x="14" y="10"/>
                  </a:lnTo>
                  <a:lnTo>
                    <a:pt x="33" y="4"/>
                  </a:lnTo>
                  <a:lnTo>
                    <a:pt x="56" y="0"/>
                  </a:lnTo>
                  <a:lnTo>
                    <a:pt x="81" y="0"/>
                  </a:lnTo>
                  <a:lnTo>
                    <a:pt x="106" y="3"/>
                  </a:lnTo>
                  <a:lnTo>
                    <a:pt x="131" y="9"/>
                  </a:lnTo>
                  <a:lnTo>
                    <a:pt x="154" y="17"/>
                  </a:lnTo>
                  <a:lnTo>
                    <a:pt x="17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 flipH="1">
              <a:off x="6136586" y="4177089"/>
              <a:ext cx="184100" cy="434295"/>
            </a:xfrm>
            <a:custGeom>
              <a:avLst/>
              <a:gdLst>
                <a:gd name="T0" fmla="*/ 20 w 114"/>
                <a:gd name="T1" fmla="*/ 278 h 281"/>
                <a:gd name="T2" fmla="*/ 0 w 114"/>
                <a:gd name="T3" fmla="*/ 281 h 281"/>
                <a:gd name="T4" fmla="*/ 13 w 114"/>
                <a:gd name="T5" fmla="*/ 118 h 281"/>
                <a:gd name="T6" fmla="*/ 22 w 114"/>
                <a:gd name="T7" fmla="*/ 116 h 281"/>
                <a:gd name="T8" fmla="*/ 30 w 114"/>
                <a:gd name="T9" fmla="*/ 113 h 281"/>
                <a:gd name="T10" fmla="*/ 37 w 114"/>
                <a:gd name="T11" fmla="*/ 109 h 281"/>
                <a:gd name="T12" fmla="*/ 43 w 114"/>
                <a:gd name="T13" fmla="*/ 103 h 281"/>
                <a:gd name="T14" fmla="*/ 48 w 114"/>
                <a:gd name="T15" fmla="*/ 99 h 281"/>
                <a:gd name="T16" fmla="*/ 53 w 114"/>
                <a:gd name="T17" fmla="*/ 92 h 281"/>
                <a:gd name="T18" fmla="*/ 56 w 114"/>
                <a:gd name="T19" fmla="*/ 84 h 281"/>
                <a:gd name="T20" fmla="*/ 59 w 114"/>
                <a:gd name="T21" fmla="*/ 76 h 281"/>
                <a:gd name="T22" fmla="*/ 59 w 114"/>
                <a:gd name="T23" fmla="*/ 62 h 281"/>
                <a:gd name="T24" fmla="*/ 55 w 114"/>
                <a:gd name="T25" fmla="*/ 48 h 281"/>
                <a:gd name="T26" fmla="*/ 48 w 114"/>
                <a:gd name="T27" fmla="*/ 37 h 281"/>
                <a:gd name="T28" fmla="*/ 42 w 114"/>
                <a:gd name="T29" fmla="*/ 25 h 281"/>
                <a:gd name="T30" fmla="*/ 33 w 114"/>
                <a:gd name="T31" fmla="*/ 16 h 281"/>
                <a:gd name="T32" fmla="*/ 27 w 114"/>
                <a:gd name="T33" fmla="*/ 9 h 281"/>
                <a:gd name="T34" fmla="*/ 22 w 114"/>
                <a:gd name="T35" fmla="*/ 4 h 281"/>
                <a:gd name="T36" fmla="*/ 20 w 114"/>
                <a:gd name="T37" fmla="*/ 3 h 281"/>
                <a:gd name="T38" fmla="*/ 27 w 114"/>
                <a:gd name="T39" fmla="*/ 3 h 281"/>
                <a:gd name="T40" fmla="*/ 33 w 114"/>
                <a:gd name="T41" fmla="*/ 6 h 281"/>
                <a:gd name="T42" fmla="*/ 39 w 114"/>
                <a:gd name="T43" fmla="*/ 8 h 281"/>
                <a:gd name="T44" fmla="*/ 45 w 114"/>
                <a:gd name="T45" fmla="*/ 11 h 281"/>
                <a:gd name="T46" fmla="*/ 50 w 114"/>
                <a:gd name="T47" fmla="*/ 15 h 281"/>
                <a:gd name="T48" fmla="*/ 54 w 114"/>
                <a:gd name="T49" fmla="*/ 19 h 281"/>
                <a:gd name="T50" fmla="*/ 58 w 114"/>
                <a:gd name="T51" fmla="*/ 24 h 281"/>
                <a:gd name="T52" fmla="*/ 61 w 114"/>
                <a:gd name="T53" fmla="*/ 29 h 281"/>
                <a:gd name="T54" fmla="*/ 69 w 114"/>
                <a:gd name="T55" fmla="*/ 42 h 281"/>
                <a:gd name="T56" fmla="*/ 74 w 114"/>
                <a:gd name="T57" fmla="*/ 55 h 281"/>
                <a:gd name="T58" fmla="*/ 75 w 114"/>
                <a:gd name="T59" fmla="*/ 69 h 281"/>
                <a:gd name="T60" fmla="*/ 75 w 114"/>
                <a:gd name="T61" fmla="*/ 83 h 281"/>
                <a:gd name="T62" fmla="*/ 84 w 114"/>
                <a:gd name="T63" fmla="*/ 77 h 281"/>
                <a:gd name="T64" fmla="*/ 93 w 114"/>
                <a:gd name="T65" fmla="*/ 70 h 281"/>
                <a:gd name="T66" fmla="*/ 99 w 114"/>
                <a:gd name="T67" fmla="*/ 58 h 281"/>
                <a:gd name="T68" fmla="*/ 99 w 114"/>
                <a:gd name="T69" fmla="*/ 39 h 281"/>
                <a:gd name="T70" fmla="*/ 96 w 114"/>
                <a:gd name="T71" fmla="*/ 29 h 281"/>
                <a:gd name="T72" fmla="*/ 89 w 114"/>
                <a:gd name="T73" fmla="*/ 19 h 281"/>
                <a:gd name="T74" fmla="*/ 81 w 114"/>
                <a:gd name="T75" fmla="*/ 10 h 281"/>
                <a:gd name="T76" fmla="*/ 71 w 114"/>
                <a:gd name="T77" fmla="*/ 0 h 281"/>
                <a:gd name="T78" fmla="*/ 78 w 114"/>
                <a:gd name="T79" fmla="*/ 1 h 281"/>
                <a:gd name="T80" fmla="*/ 85 w 114"/>
                <a:gd name="T81" fmla="*/ 4 h 281"/>
                <a:gd name="T82" fmla="*/ 91 w 114"/>
                <a:gd name="T83" fmla="*/ 9 h 281"/>
                <a:gd name="T84" fmla="*/ 98 w 114"/>
                <a:gd name="T85" fmla="*/ 15 h 281"/>
                <a:gd name="T86" fmla="*/ 103 w 114"/>
                <a:gd name="T87" fmla="*/ 20 h 281"/>
                <a:gd name="T88" fmla="*/ 107 w 114"/>
                <a:gd name="T89" fmla="*/ 27 h 281"/>
                <a:gd name="T90" fmla="*/ 111 w 114"/>
                <a:gd name="T91" fmla="*/ 34 h 281"/>
                <a:gd name="T92" fmla="*/ 113 w 114"/>
                <a:gd name="T93" fmla="*/ 40 h 281"/>
                <a:gd name="T94" fmla="*/ 114 w 114"/>
                <a:gd name="T95" fmla="*/ 54 h 281"/>
                <a:gd name="T96" fmla="*/ 113 w 114"/>
                <a:gd name="T97" fmla="*/ 67 h 281"/>
                <a:gd name="T98" fmla="*/ 108 w 114"/>
                <a:gd name="T99" fmla="*/ 77 h 281"/>
                <a:gd name="T100" fmla="*/ 100 w 114"/>
                <a:gd name="T101" fmla="*/ 87 h 281"/>
                <a:gd name="T102" fmla="*/ 89 w 114"/>
                <a:gd name="T103" fmla="*/ 97 h 281"/>
                <a:gd name="T104" fmla="*/ 73 w 114"/>
                <a:gd name="T105" fmla="*/ 107 h 281"/>
                <a:gd name="T106" fmla="*/ 52 w 114"/>
                <a:gd name="T107" fmla="*/ 118 h 281"/>
                <a:gd name="T108" fmla="*/ 25 w 114"/>
                <a:gd name="T109" fmla="*/ 131 h 281"/>
                <a:gd name="T110" fmla="*/ 20 w 114"/>
                <a:gd name="T111" fmla="*/ 27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" h="281">
                  <a:moveTo>
                    <a:pt x="20" y="278"/>
                  </a:moveTo>
                  <a:lnTo>
                    <a:pt x="0" y="281"/>
                  </a:lnTo>
                  <a:lnTo>
                    <a:pt x="13" y="118"/>
                  </a:lnTo>
                  <a:lnTo>
                    <a:pt x="22" y="116"/>
                  </a:lnTo>
                  <a:lnTo>
                    <a:pt x="30" y="113"/>
                  </a:lnTo>
                  <a:lnTo>
                    <a:pt x="37" y="109"/>
                  </a:lnTo>
                  <a:lnTo>
                    <a:pt x="43" y="103"/>
                  </a:lnTo>
                  <a:lnTo>
                    <a:pt x="48" y="99"/>
                  </a:lnTo>
                  <a:lnTo>
                    <a:pt x="53" y="92"/>
                  </a:lnTo>
                  <a:lnTo>
                    <a:pt x="56" y="84"/>
                  </a:lnTo>
                  <a:lnTo>
                    <a:pt x="59" y="76"/>
                  </a:lnTo>
                  <a:lnTo>
                    <a:pt x="59" y="62"/>
                  </a:lnTo>
                  <a:lnTo>
                    <a:pt x="55" y="48"/>
                  </a:lnTo>
                  <a:lnTo>
                    <a:pt x="48" y="37"/>
                  </a:lnTo>
                  <a:lnTo>
                    <a:pt x="42" y="25"/>
                  </a:lnTo>
                  <a:lnTo>
                    <a:pt x="33" y="16"/>
                  </a:lnTo>
                  <a:lnTo>
                    <a:pt x="27" y="9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27" y="3"/>
                  </a:lnTo>
                  <a:lnTo>
                    <a:pt x="33" y="6"/>
                  </a:lnTo>
                  <a:lnTo>
                    <a:pt x="39" y="8"/>
                  </a:lnTo>
                  <a:lnTo>
                    <a:pt x="45" y="11"/>
                  </a:lnTo>
                  <a:lnTo>
                    <a:pt x="50" y="15"/>
                  </a:lnTo>
                  <a:lnTo>
                    <a:pt x="54" y="19"/>
                  </a:lnTo>
                  <a:lnTo>
                    <a:pt x="58" y="24"/>
                  </a:lnTo>
                  <a:lnTo>
                    <a:pt x="61" y="29"/>
                  </a:lnTo>
                  <a:lnTo>
                    <a:pt x="69" y="42"/>
                  </a:lnTo>
                  <a:lnTo>
                    <a:pt x="74" y="55"/>
                  </a:lnTo>
                  <a:lnTo>
                    <a:pt x="75" y="69"/>
                  </a:lnTo>
                  <a:lnTo>
                    <a:pt x="75" y="83"/>
                  </a:lnTo>
                  <a:lnTo>
                    <a:pt x="84" y="77"/>
                  </a:lnTo>
                  <a:lnTo>
                    <a:pt x="93" y="70"/>
                  </a:lnTo>
                  <a:lnTo>
                    <a:pt x="99" y="58"/>
                  </a:lnTo>
                  <a:lnTo>
                    <a:pt x="99" y="39"/>
                  </a:lnTo>
                  <a:lnTo>
                    <a:pt x="96" y="29"/>
                  </a:lnTo>
                  <a:lnTo>
                    <a:pt x="89" y="19"/>
                  </a:lnTo>
                  <a:lnTo>
                    <a:pt x="81" y="10"/>
                  </a:lnTo>
                  <a:lnTo>
                    <a:pt x="71" y="0"/>
                  </a:lnTo>
                  <a:lnTo>
                    <a:pt x="78" y="1"/>
                  </a:lnTo>
                  <a:lnTo>
                    <a:pt x="85" y="4"/>
                  </a:lnTo>
                  <a:lnTo>
                    <a:pt x="91" y="9"/>
                  </a:lnTo>
                  <a:lnTo>
                    <a:pt x="98" y="15"/>
                  </a:lnTo>
                  <a:lnTo>
                    <a:pt x="103" y="20"/>
                  </a:lnTo>
                  <a:lnTo>
                    <a:pt x="107" y="27"/>
                  </a:lnTo>
                  <a:lnTo>
                    <a:pt x="111" y="34"/>
                  </a:lnTo>
                  <a:lnTo>
                    <a:pt x="113" y="40"/>
                  </a:lnTo>
                  <a:lnTo>
                    <a:pt x="114" y="54"/>
                  </a:lnTo>
                  <a:lnTo>
                    <a:pt x="113" y="67"/>
                  </a:lnTo>
                  <a:lnTo>
                    <a:pt x="108" y="77"/>
                  </a:lnTo>
                  <a:lnTo>
                    <a:pt x="100" y="87"/>
                  </a:lnTo>
                  <a:lnTo>
                    <a:pt x="89" y="97"/>
                  </a:lnTo>
                  <a:lnTo>
                    <a:pt x="73" y="107"/>
                  </a:lnTo>
                  <a:lnTo>
                    <a:pt x="52" y="118"/>
                  </a:lnTo>
                  <a:lnTo>
                    <a:pt x="25" y="131"/>
                  </a:lnTo>
                  <a:lnTo>
                    <a:pt x="20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 flipH="1">
              <a:off x="6782546" y="4592902"/>
              <a:ext cx="48448" cy="86243"/>
            </a:xfrm>
            <a:custGeom>
              <a:avLst/>
              <a:gdLst>
                <a:gd name="T0" fmla="*/ 5 w 30"/>
                <a:gd name="T1" fmla="*/ 0 h 56"/>
                <a:gd name="T2" fmla="*/ 10 w 30"/>
                <a:gd name="T3" fmla="*/ 13 h 56"/>
                <a:gd name="T4" fmla="*/ 12 w 30"/>
                <a:gd name="T5" fmla="*/ 27 h 56"/>
                <a:gd name="T6" fmla="*/ 17 w 30"/>
                <a:gd name="T7" fmla="*/ 41 h 56"/>
                <a:gd name="T8" fmla="*/ 30 w 30"/>
                <a:gd name="T9" fmla="*/ 53 h 56"/>
                <a:gd name="T10" fmla="*/ 26 w 30"/>
                <a:gd name="T11" fmla="*/ 56 h 56"/>
                <a:gd name="T12" fmla="*/ 21 w 30"/>
                <a:gd name="T13" fmla="*/ 54 h 56"/>
                <a:gd name="T14" fmla="*/ 17 w 30"/>
                <a:gd name="T15" fmla="*/ 51 h 56"/>
                <a:gd name="T16" fmla="*/ 13 w 30"/>
                <a:gd name="T17" fmla="*/ 49 h 56"/>
                <a:gd name="T18" fmla="*/ 4 w 30"/>
                <a:gd name="T19" fmla="*/ 37 h 56"/>
                <a:gd name="T20" fmla="*/ 0 w 30"/>
                <a:gd name="T21" fmla="*/ 24 h 56"/>
                <a:gd name="T22" fmla="*/ 2 w 30"/>
                <a:gd name="T23" fmla="*/ 11 h 56"/>
                <a:gd name="T24" fmla="*/ 5 w 30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56">
                  <a:moveTo>
                    <a:pt x="5" y="0"/>
                  </a:moveTo>
                  <a:lnTo>
                    <a:pt x="10" y="13"/>
                  </a:lnTo>
                  <a:lnTo>
                    <a:pt x="12" y="27"/>
                  </a:lnTo>
                  <a:lnTo>
                    <a:pt x="17" y="41"/>
                  </a:lnTo>
                  <a:lnTo>
                    <a:pt x="30" y="53"/>
                  </a:lnTo>
                  <a:lnTo>
                    <a:pt x="26" y="56"/>
                  </a:lnTo>
                  <a:lnTo>
                    <a:pt x="21" y="54"/>
                  </a:lnTo>
                  <a:lnTo>
                    <a:pt x="17" y="51"/>
                  </a:lnTo>
                  <a:lnTo>
                    <a:pt x="13" y="49"/>
                  </a:lnTo>
                  <a:lnTo>
                    <a:pt x="4" y="37"/>
                  </a:lnTo>
                  <a:lnTo>
                    <a:pt x="0" y="24"/>
                  </a:lnTo>
                  <a:lnTo>
                    <a:pt x="2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 flipH="1">
              <a:off x="6601678" y="4546701"/>
              <a:ext cx="29069" cy="126285"/>
            </a:xfrm>
            <a:custGeom>
              <a:avLst/>
              <a:gdLst>
                <a:gd name="T0" fmla="*/ 17 w 17"/>
                <a:gd name="T1" fmla="*/ 1 h 83"/>
                <a:gd name="T2" fmla="*/ 14 w 17"/>
                <a:gd name="T3" fmla="*/ 22 h 83"/>
                <a:gd name="T4" fmla="*/ 11 w 17"/>
                <a:gd name="T5" fmla="*/ 43 h 83"/>
                <a:gd name="T6" fmla="*/ 10 w 17"/>
                <a:gd name="T7" fmla="*/ 62 h 83"/>
                <a:gd name="T8" fmla="*/ 14 w 17"/>
                <a:gd name="T9" fmla="*/ 80 h 83"/>
                <a:gd name="T10" fmla="*/ 11 w 17"/>
                <a:gd name="T11" fmla="*/ 83 h 83"/>
                <a:gd name="T12" fmla="*/ 8 w 17"/>
                <a:gd name="T13" fmla="*/ 83 h 83"/>
                <a:gd name="T14" fmla="*/ 4 w 17"/>
                <a:gd name="T15" fmla="*/ 83 h 83"/>
                <a:gd name="T16" fmla="*/ 1 w 17"/>
                <a:gd name="T17" fmla="*/ 81 h 83"/>
                <a:gd name="T18" fmla="*/ 0 w 17"/>
                <a:gd name="T19" fmla="*/ 60 h 83"/>
                <a:gd name="T20" fmla="*/ 0 w 17"/>
                <a:gd name="T21" fmla="*/ 39 h 83"/>
                <a:gd name="T22" fmla="*/ 3 w 17"/>
                <a:gd name="T23" fmla="*/ 19 h 83"/>
                <a:gd name="T24" fmla="*/ 11 w 17"/>
                <a:gd name="T25" fmla="*/ 0 h 83"/>
                <a:gd name="T26" fmla="*/ 17 w 17"/>
                <a:gd name="T27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83">
                  <a:moveTo>
                    <a:pt x="17" y="1"/>
                  </a:moveTo>
                  <a:lnTo>
                    <a:pt x="14" y="22"/>
                  </a:lnTo>
                  <a:lnTo>
                    <a:pt x="11" y="43"/>
                  </a:lnTo>
                  <a:lnTo>
                    <a:pt x="10" y="62"/>
                  </a:lnTo>
                  <a:lnTo>
                    <a:pt x="14" y="80"/>
                  </a:lnTo>
                  <a:lnTo>
                    <a:pt x="11" y="83"/>
                  </a:lnTo>
                  <a:lnTo>
                    <a:pt x="8" y="83"/>
                  </a:lnTo>
                  <a:lnTo>
                    <a:pt x="4" y="83"/>
                  </a:lnTo>
                  <a:lnTo>
                    <a:pt x="1" y="81"/>
                  </a:lnTo>
                  <a:lnTo>
                    <a:pt x="0" y="60"/>
                  </a:lnTo>
                  <a:lnTo>
                    <a:pt x="0" y="39"/>
                  </a:lnTo>
                  <a:lnTo>
                    <a:pt x="3" y="19"/>
                  </a:lnTo>
                  <a:lnTo>
                    <a:pt x="11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 flipH="1">
              <a:off x="6527393" y="4555940"/>
              <a:ext cx="45217" cy="117044"/>
            </a:xfrm>
            <a:custGeom>
              <a:avLst/>
              <a:gdLst>
                <a:gd name="T0" fmla="*/ 28 w 28"/>
                <a:gd name="T1" fmla="*/ 6 h 76"/>
                <a:gd name="T2" fmla="*/ 20 w 28"/>
                <a:gd name="T3" fmla="*/ 23 h 76"/>
                <a:gd name="T4" fmla="*/ 14 w 28"/>
                <a:gd name="T5" fmla="*/ 40 h 76"/>
                <a:gd name="T6" fmla="*/ 11 w 28"/>
                <a:gd name="T7" fmla="*/ 59 h 76"/>
                <a:gd name="T8" fmla="*/ 12 w 28"/>
                <a:gd name="T9" fmla="*/ 76 h 76"/>
                <a:gd name="T10" fmla="*/ 6 w 28"/>
                <a:gd name="T11" fmla="*/ 76 h 76"/>
                <a:gd name="T12" fmla="*/ 0 w 28"/>
                <a:gd name="T13" fmla="*/ 60 h 76"/>
                <a:gd name="T14" fmla="*/ 4 w 28"/>
                <a:gd name="T15" fmla="*/ 36 h 76"/>
                <a:gd name="T16" fmla="*/ 12 w 28"/>
                <a:gd name="T17" fmla="*/ 14 h 76"/>
                <a:gd name="T18" fmla="*/ 20 w 28"/>
                <a:gd name="T19" fmla="*/ 0 h 76"/>
                <a:gd name="T20" fmla="*/ 22 w 28"/>
                <a:gd name="T21" fmla="*/ 1 h 76"/>
                <a:gd name="T22" fmla="*/ 23 w 28"/>
                <a:gd name="T23" fmla="*/ 2 h 76"/>
                <a:gd name="T24" fmla="*/ 26 w 28"/>
                <a:gd name="T25" fmla="*/ 5 h 76"/>
                <a:gd name="T26" fmla="*/ 28 w 28"/>
                <a:gd name="T27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76">
                  <a:moveTo>
                    <a:pt x="28" y="6"/>
                  </a:moveTo>
                  <a:lnTo>
                    <a:pt x="20" y="23"/>
                  </a:lnTo>
                  <a:lnTo>
                    <a:pt x="14" y="40"/>
                  </a:lnTo>
                  <a:lnTo>
                    <a:pt x="11" y="59"/>
                  </a:lnTo>
                  <a:lnTo>
                    <a:pt x="12" y="76"/>
                  </a:lnTo>
                  <a:lnTo>
                    <a:pt x="6" y="76"/>
                  </a:lnTo>
                  <a:lnTo>
                    <a:pt x="0" y="60"/>
                  </a:lnTo>
                  <a:lnTo>
                    <a:pt x="4" y="36"/>
                  </a:lnTo>
                  <a:lnTo>
                    <a:pt x="12" y="14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 flipH="1">
              <a:off x="6637206" y="5094958"/>
              <a:ext cx="985091" cy="689942"/>
            </a:xfrm>
            <a:custGeom>
              <a:avLst/>
              <a:gdLst>
                <a:gd name="T0" fmla="*/ 3 w 609"/>
                <a:gd name="T1" fmla="*/ 433 h 448"/>
                <a:gd name="T2" fmla="*/ 5 w 609"/>
                <a:gd name="T3" fmla="*/ 416 h 448"/>
                <a:gd name="T4" fmla="*/ 51 w 609"/>
                <a:gd name="T5" fmla="*/ 273 h 448"/>
                <a:gd name="T6" fmla="*/ 97 w 609"/>
                <a:gd name="T7" fmla="*/ 124 h 448"/>
                <a:gd name="T8" fmla="*/ 83 w 609"/>
                <a:gd name="T9" fmla="*/ 100 h 448"/>
                <a:gd name="T10" fmla="*/ 60 w 609"/>
                <a:gd name="T11" fmla="*/ 83 h 448"/>
                <a:gd name="T12" fmla="*/ 46 w 609"/>
                <a:gd name="T13" fmla="*/ 57 h 448"/>
                <a:gd name="T14" fmla="*/ 62 w 609"/>
                <a:gd name="T15" fmla="*/ 12 h 448"/>
                <a:gd name="T16" fmla="*/ 74 w 609"/>
                <a:gd name="T17" fmla="*/ 9 h 448"/>
                <a:gd name="T18" fmla="*/ 91 w 609"/>
                <a:gd name="T19" fmla="*/ 23 h 448"/>
                <a:gd name="T20" fmla="*/ 116 w 609"/>
                <a:gd name="T21" fmla="*/ 31 h 448"/>
                <a:gd name="T22" fmla="*/ 160 w 609"/>
                <a:gd name="T23" fmla="*/ 35 h 448"/>
                <a:gd name="T24" fmla="*/ 227 w 609"/>
                <a:gd name="T25" fmla="*/ 36 h 448"/>
                <a:gd name="T26" fmla="*/ 299 w 609"/>
                <a:gd name="T27" fmla="*/ 35 h 448"/>
                <a:gd name="T28" fmla="*/ 365 w 609"/>
                <a:gd name="T29" fmla="*/ 33 h 448"/>
                <a:gd name="T30" fmla="*/ 409 w 609"/>
                <a:gd name="T31" fmla="*/ 32 h 448"/>
                <a:gd name="T32" fmla="*/ 483 w 609"/>
                <a:gd name="T33" fmla="*/ 46 h 448"/>
                <a:gd name="T34" fmla="*/ 416 w 609"/>
                <a:gd name="T35" fmla="*/ 53 h 448"/>
                <a:gd name="T36" fmla="*/ 337 w 609"/>
                <a:gd name="T37" fmla="*/ 55 h 448"/>
                <a:gd name="T38" fmla="*/ 256 w 609"/>
                <a:gd name="T39" fmla="*/ 55 h 448"/>
                <a:gd name="T40" fmla="*/ 178 w 609"/>
                <a:gd name="T41" fmla="*/ 53 h 448"/>
                <a:gd name="T42" fmla="*/ 114 w 609"/>
                <a:gd name="T43" fmla="*/ 50 h 448"/>
                <a:gd name="T44" fmla="*/ 98 w 609"/>
                <a:gd name="T45" fmla="*/ 44 h 448"/>
                <a:gd name="T46" fmla="*/ 82 w 609"/>
                <a:gd name="T47" fmla="*/ 36 h 448"/>
                <a:gd name="T48" fmla="*/ 68 w 609"/>
                <a:gd name="T49" fmla="*/ 42 h 448"/>
                <a:gd name="T50" fmla="*/ 78 w 609"/>
                <a:gd name="T51" fmla="*/ 74 h 448"/>
                <a:gd name="T52" fmla="*/ 158 w 609"/>
                <a:gd name="T53" fmla="*/ 91 h 448"/>
                <a:gd name="T54" fmla="*/ 281 w 609"/>
                <a:gd name="T55" fmla="*/ 97 h 448"/>
                <a:gd name="T56" fmla="*/ 417 w 609"/>
                <a:gd name="T57" fmla="*/ 93 h 448"/>
                <a:gd name="T58" fmla="*/ 534 w 609"/>
                <a:gd name="T59" fmla="*/ 88 h 448"/>
                <a:gd name="T60" fmla="*/ 602 w 609"/>
                <a:gd name="T61" fmla="*/ 84 h 448"/>
                <a:gd name="T62" fmla="*/ 608 w 609"/>
                <a:gd name="T63" fmla="*/ 95 h 448"/>
                <a:gd name="T64" fmla="*/ 590 w 609"/>
                <a:gd name="T65" fmla="*/ 106 h 448"/>
                <a:gd name="T66" fmla="*/ 531 w 609"/>
                <a:gd name="T67" fmla="*/ 113 h 448"/>
                <a:gd name="T68" fmla="*/ 466 w 609"/>
                <a:gd name="T69" fmla="*/ 119 h 448"/>
                <a:gd name="T70" fmla="*/ 583 w 609"/>
                <a:gd name="T71" fmla="*/ 196 h 448"/>
                <a:gd name="T72" fmla="*/ 432 w 609"/>
                <a:gd name="T73" fmla="*/ 120 h 448"/>
                <a:gd name="T74" fmla="*/ 413 w 609"/>
                <a:gd name="T75" fmla="*/ 121 h 448"/>
                <a:gd name="T76" fmla="*/ 342 w 609"/>
                <a:gd name="T77" fmla="*/ 288 h 448"/>
                <a:gd name="T78" fmla="*/ 357 w 609"/>
                <a:gd name="T79" fmla="*/ 237 h 448"/>
                <a:gd name="T80" fmla="*/ 381 w 609"/>
                <a:gd name="T81" fmla="*/ 151 h 448"/>
                <a:gd name="T82" fmla="*/ 374 w 609"/>
                <a:gd name="T83" fmla="*/ 122 h 448"/>
                <a:gd name="T84" fmla="*/ 334 w 609"/>
                <a:gd name="T85" fmla="*/ 122 h 448"/>
                <a:gd name="T86" fmla="*/ 294 w 609"/>
                <a:gd name="T87" fmla="*/ 123 h 448"/>
                <a:gd name="T88" fmla="*/ 253 w 609"/>
                <a:gd name="T89" fmla="*/ 124 h 448"/>
                <a:gd name="T90" fmla="*/ 214 w 609"/>
                <a:gd name="T91" fmla="*/ 124 h 448"/>
                <a:gd name="T92" fmla="*/ 176 w 609"/>
                <a:gd name="T93" fmla="*/ 123 h 448"/>
                <a:gd name="T94" fmla="*/ 150 w 609"/>
                <a:gd name="T95" fmla="*/ 256 h 448"/>
                <a:gd name="T96" fmla="*/ 208 w 609"/>
                <a:gd name="T97" fmla="*/ 270 h 448"/>
                <a:gd name="T98" fmla="*/ 299 w 609"/>
                <a:gd name="T99" fmla="*/ 289 h 448"/>
                <a:gd name="T100" fmla="*/ 401 w 609"/>
                <a:gd name="T101" fmla="*/ 312 h 448"/>
                <a:gd name="T102" fmla="*/ 498 w 609"/>
                <a:gd name="T103" fmla="*/ 329 h 448"/>
                <a:gd name="T104" fmla="*/ 547 w 609"/>
                <a:gd name="T105" fmla="*/ 355 h 448"/>
                <a:gd name="T106" fmla="*/ 479 w 609"/>
                <a:gd name="T107" fmla="*/ 343 h 448"/>
                <a:gd name="T108" fmla="*/ 387 w 609"/>
                <a:gd name="T109" fmla="*/ 325 h 448"/>
                <a:gd name="T110" fmla="*/ 287 w 609"/>
                <a:gd name="T111" fmla="*/ 305 h 448"/>
                <a:gd name="T112" fmla="*/ 199 w 609"/>
                <a:gd name="T113" fmla="*/ 286 h 448"/>
                <a:gd name="T114" fmla="*/ 140 w 609"/>
                <a:gd name="T115" fmla="*/ 272 h 448"/>
                <a:gd name="T116" fmla="*/ 60 w 609"/>
                <a:gd name="T117" fmla="*/ 448 h 448"/>
                <a:gd name="T118" fmla="*/ 49 w 609"/>
                <a:gd name="T119" fmla="*/ 441 h 448"/>
                <a:gd name="T120" fmla="*/ 17 w 609"/>
                <a:gd name="T121" fmla="*/ 43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9" h="448">
                  <a:moveTo>
                    <a:pt x="17" y="435"/>
                  </a:moveTo>
                  <a:lnTo>
                    <a:pt x="8" y="435"/>
                  </a:lnTo>
                  <a:lnTo>
                    <a:pt x="3" y="433"/>
                  </a:lnTo>
                  <a:lnTo>
                    <a:pt x="1" y="431"/>
                  </a:lnTo>
                  <a:lnTo>
                    <a:pt x="0" y="430"/>
                  </a:lnTo>
                  <a:lnTo>
                    <a:pt x="5" y="416"/>
                  </a:lnTo>
                  <a:lnTo>
                    <a:pt x="16" y="381"/>
                  </a:lnTo>
                  <a:lnTo>
                    <a:pt x="32" y="331"/>
                  </a:lnTo>
                  <a:lnTo>
                    <a:pt x="51" y="273"/>
                  </a:lnTo>
                  <a:lnTo>
                    <a:pt x="69" y="214"/>
                  </a:lnTo>
                  <a:lnTo>
                    <a:pt x="85" y="162"/>
                  </a:lnTo>
                  <a:lnTo>
                    <a:pt x="97" y="124"/>
                  </a:lnTo>
                  <a:lnTo>
                    <a:pt x="101" y="107"/>
                  </a:lnTo>
                  <a:lnTo>
                    <a:pt x="92" y="104"/>
                  </a:lnTo>
                  <a:lnTo>
                    <a:pt x="83" y="100"/>
                  </a:lnTo>
                  <a:lnTo>
                    <a:pt x="74" y="96"/>
                  </a:lnTo>
                  <a:lnTo>
                    <a:pt x="67" y="90"/>
                  </a:lnTo>
                  <a:lnTo>
                    <a:pt x="60" y="83"/>
                  </a:lnTo>
                  <a:lnTo>
                    <a:pt x="54" y="75"/>
                  </a:lnTo>
                  <a:lnTo>
                    <a:pt x="49" y="67"/>
                  </a:lnTo>
                  <a:lnTo>
                    <a:pt x="46" y="57"/>
                  </a:lnTo>
                  <a:lnTo>
                    <a:pt x="46" y="40"/>
                  </a:lnTo>
                  <a:lnTo>
                    <a:pt x="52" y="25"/>
                  </a:lnTo>
                  <a:lnTo>
                    <a:pt x="62" y="12"/>
                  </a:lnTo>
                  <a:lnTo>
                    <a:pt x="70" y="0"/>
                  </a:lnTo>
                  <a:lnTo>
                    <a:pt x="71" y="5"/>
                  </a:lnTo>
                  <a:lnTo>
                    <a:pt x="74" y="9"/>
                  </a:lnTo>
                  <a:lnTo>
                    <a:pt x="78" y="14"/>
                  </a:lnTo>
                  <a:lnTo>
                    <a:pt x="84" y="19"/>
                  </a:lnTo>
                  <a:lnTo>
                    <a:pt x="91" y="23"/>
                  </a:lnTo>
                  <a:lnTo>
                    <a:pt x="98" y="27"/>
                  </a:lnTo>
                  <a:lnTo>
                    <a:pt x="107" y="29"/>
                  </a:lnTo>
                  <a:lnTo>
                    <a:pt x="116" y="31"/>
                  </a:lnTo>
                  <a:lnTo>
                    <a:pt x="128" y="32"/>
                  </a:lnTo>
                  <a:lnTo>
                    <a:pt x="143" y="33"/>
                  </a:lnTo>
                  <a:lnTo>
                    <a:pt x="160" y="35"/>
                  </a:lnTo>
                  <a:lnTo>
                    <a:pt x="181" y="35"/>
                  </a:lnTo>
                  <a:lnTo>
                    <a:pt x="203" y="36"/>
                  </a:lnTo>
                  <a:lnTo>
                    <a:pt x="227" y="36"/>
                  </a:lnTo>
                  <a:lnTo>
                    <a:pt x="251" y="36"/>
                  </a:lnTo>
                  <a:lnTo>
                    <a:pt x="275" y="35"/>
                  </a:lnTo>
                  <a:lnTo>
                    <a:pt x="299" y="35"/>
                  </a:lnTo>
                  <a:lnTo>
                    <a:pt x="322" y="35"/>
                  </a:lnTo>
                  <a:lnTo>
                    <a:pt x="344" y="35"/>
                  </a:lnTo>
                  <a:lnTo>
                    <a:pt x="365" y="33"/>
                  </a:lnTo>
                  <a:lnTo>
                    <a:pt x="382" y="33"/>
                  </a:lnTo>
                  <a:lnTo>
                    <a:pt x="397" y="33"/>
                  </a:lnTo>
                  <a:lnTo>
                    <a:pt x="409" y="32"/>
                  </a:lnTo>
                  <a:lnTo>
                    <a:pt x="416" y="32"/>
                  </a:lnTo>
                  <a:lnTo>
                    <a:pt x="500" y="44"/>
                  </a:lnTo>
                  <a:lnTo>
                    <a:pt x="483" y="46"/>
                  </a:lnTo>
                  <a:lnTo>
                    <a:pt x="462" y="50"/>
                  </a:lnTo>
                  <a:lnTo>
                    <a:pt x="440" y="51"/>
                  </a:lnTo>
                  <a:lnTo>
                    <a:pt x="416" y="53"/>
                  </a:lnTo>
                  <a:lnTo>
                    <a:pt x="392" y="54"/>
                  </a:lnTo>
                  <a:lnTo>
                    <a:pt x="365" y="55"/>
                  </a:lnTo>
                  <a:lnTo>
                    <a:pt x="337" y="55"/>
                  </a:lnTo>
                  <a:lnTo>
                    <a:pt x="311" y="55"/>
                  </a:lnTo>
                  <a:lnTo>
                    <a:pt x="283" y="55"/>
                  </a:lnTo>
                  <a:lnTo>
                    <a:pt x="256" y="55"/>
                  </a:lnTo>
                  <a:lnTo>
                    <a:pt x="229" y="55"/>
                  </a:lnTo>
                  <a:lnTo>
                    <a:pt x="203" y="54"/>
                  </a:lnTo>
                  <a:lnTo>
                    <a:pt x="178" y="53"/>
                  </a:lnTo>
                  <a:lnTo>
                    <a:pt x="154" y="52"/>
                  </a:lnTo>
                  <a:lnTo>
                    <a:pt x="134" y="51"/>
                  </a:lnTo>
                  <a:lnTo>
                    <a:pt x="114" y="50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98" y="44"/>
                  </a:lnTo>
                  <a:lnTo>
                    <a:pt x="92" y="42"/>
                  </a:lnTo>
                  <a:lnTo>
                    <a:pt x="87" y="38"/>
                  </a:lnTo>
                  <a:lnTo>
                    <a:pt x="82" y="36"/>
                  </a:lnTo>
                  <a:lnTo>
                    <a:pt x="77" y="33"/>
                  </a:lnTo>
                  <a:lnTo>
                    <a:pt x="72" y="30"/>
                  </a:lnTo>
                  <a:lnTo>
                    <a:pt x="68" y="42"/>
                  </a:lnTo>
                  <a:lnTo>
                    <a:pt x="68" y="53"/>
                  </a:lnTo>
                  <a:lnTo>
                    <a:pt x="72" y="65"/>
                  </a:lnTo>
                  <a:lnTo>
                    <a:pt x="78" y="74"/>
                  </a:lnTo>
                  <a:lnTo>
                    <a:pt x="98" y="82"/>
                  </a:lnTo>
                  <a:lnTo>
                    <a:pt x="125" y="88"/>
                  </a:lnTo>
                  <a:lnTo>
                    <a:pt x="158" y="91"/>
                  </a:lnTo>
                  <a:lnTo>
                    <a:pt x="196" y="95"/>
                  </a:lnTo>
                  <a:lnTo>
                    <a:pt x="237" y="96"/>
                  </a:lnTo>
                  <a:lnTo>
                    <a:pt x="281" y="97"/>
                  </a:lnTo>
                  <a:lnTo>
                    <a:pt x="326" y="96"/>
                  </a:lnTo>
                  <a:lnTo>
                    <a:pt x="372" y="95"/>
                  </a:lnTo>
                  <a:lnTo>
                    <a:pt x="417" y="93"/>
                  </a:lnTo>
                  <a:lnTo>
                    <a:pt x="459" y="91"/>
                  </a:lnTo>
                  <a:lnTo>
                    <a:pt x="499" y="90"/>
                  </a:lnTo>
                  <a:lnTo>
                    <a:pt x="534" y="88"/>
                  </a:lnTo>
                  <a:lnTo>
                    <a:pt x="563" y="85"/>
                  </a:lnTo>
                  <a:lnTo>
                    <a:pt x="587" y="84"/>
                  </a:lnTo>
                  <a:lnTo>
                    <a:pt x="602" y="84"/>
                  </a:lnTo>
                  <a:lnTo>
                    <a:pt x="609" y="84"/>
                  </a:lnTo>
                  <a:lnTo>
                    <a:pt x="608" y="90"/>
                  </a:lnTo>
                  <a:lnTo>
                    <a:pt x="608" y="95"/>
                  </a:lnTo>
                  <a:lnTo>
                    <a:pt x="606" y="99"/>
                  </a:lnTo>
                  <a:lnTo>
                    <a:pt x="603" y="104"/>
                  </a:lnTo>
                  <a:lnTo>
                    <a:pt x="590" y="106"/>
                  </a:lnTo>
                  <a:lnTo>
                    <a:pt x="572" y="108"/>
                  </a:lnTo>
                  <a:lnTo>
                    <a:pt x="552" y="111"/>
                  </a:lnTo>
                  <a:lnTo>
                    <a:pt x="531" y="113"/>
                  </a:lnTo>
                  <a:lnTo>
                    <a:pt x="508" y="115"/>
                  </a:lnTo>
                  <a:lnTo>
                    <a:pt x="487" y="118"/>
                  </a:lnTo>
                  <a:lnTo>
                    <a:pt x="466" y="119"/>
                  </a:lnTo>
                  <a:lnTo>
                    <a:pt x="448" y="120"/>
                  </a:lnTo>
                  <a:lnTo>
                    <a:pt x="435" y="174"/>
                  </a:lnTo>
                  <a:lnTo>
                    <a:pt x="583" y="196"/>
                  </a:lnTo>
                  <a:lnTo>
                    <a:pt x="578" y="210"/>
                  </a:lnTo>
                  <a:lnTo>
                    <a:pt x="418" y="183"/>
                  </a:lnTo>
                  <a:lnTo>
                    <a:pt x="432" y="120"/>
                  </a:lnTo>
                  <a:lnTo>
                    <a:pt x="426" y="121"/>
                  </a:lnTo>
                  <a:lnTo>
                    <a:pt x="419" y="121"/>
                  </a:lnTo>
                  <a:lnTo>
                    <a:pt x="413" y="121"/>
                  </a:lnTo>
                  <a:lnTo>
                    <a:pt x="407" y="122"/>
                  </a:lnTo>
                  <a:lnTo>
                    <a:pt x="358" y="289"/>
                  </a:lnTo>
                  <a:lnTo>
                    <a:pt x="342" y="288"/>
                  </a:lnTo>
                  <a:lnTo>
                    <a:pt x="344" y="281"/>
                  </a:lnTo>
                  <a:lnTo>
                    <a:pt x="349" y="263"/>
                  </a:lnTo>
                  <a:lnTo>
                    <a:pt x="357" y="237"/>
                  </a:lnTo>
                  <a:lnTo>
                    <a:pt x="365" y="209"/>
                  </a:lnTo>
                  <a:lnTo>
                    <a:pt x="374" y="179"/>
                  </a:lnTo>
                  <a:lnTo>
                    <a:pt x="381" y="151"/>
                  </a:lnTo>
                  <a:lnTo>
                    <a:pt x="386" y="131"/>
                  </a:lnTo>
                  <a:lnTo>
                    <a:pt x="387" y="122"/>
                  </a:lnTo>
                  <a:lnTo>
                    <a:pt x="374" y="122"/>
                  </a:lnTo>
                  <a:lnTo>
                    <a:pt x="360" y="122"/>
                  </a:lnTo>
                  <a:lnTo>
                    <a:pt x="348" y="122"/>
                  </a:lnTo>
                  <a:lnTo>
                    <a:pt x="334" y="122"/>
                  </a:lnTo>
                  <a:lnTo>
                    <a:pt x="321" y="123"/>
                  </a:lnTo>
                  <a:lnTo>
                    <a:pt x="307" y="123"/>
                  </a:lnTo>
                  <a:lnTo>
                    <a:pt x="294" y="123"/>
                  </a:lnTo>
                  <a:lnTo>
                    <a:pt x="280" y="123"/>
                  </a:lnTo>
                  <a:lnTo>
                    <a:pt x="267" y="123"/>
                  </a:lnTo>
                  <a:lnTo>
                    <a:pt x="253" y="124"/>
                  </a:lnTo>
                  <a:lnTo>
                    <a:pt x="239" y="124"/>
                  </a:lnTo>
                  <a:lnTo>
                    <a:pt x="227" y="124"/>
                  </a:lnTo>
                  <a:lnTo>
                    <a:pt x="214" y="124"/>
                  </a:lnTo>
                  <a:lnTo>
                    <a:pt x="201" y="124"/>
                  </a:lnTo>
                  <a:lnTo>
                    <a:pt x="189" y="123"/>
                  </a:lnTo>
                  <a:lnTo>
                    <a:pt x="176" y="123"/>
                  </a:lnTo>
                  <a:lnTo>
                    <a:pt x="137" y="252"/>
                  </a:lnTo>
                  <a:lnTo>
                    <a:pt x="140" y="253"/>
                  </a:lnTo>
                  <a:lnTo>
                    <a:pt x="150" y="256"/>
                  </a:lnTo>
                  <a:lnTo>
                    <a:pt x="165" y="259"/>
                  </a:lnTo>
                  <a:lnTo>
                    <a:pt x="185" y="264"/>
                  </a:lnTo>
                  <a:lnTo>
                    <a:pt x="208" y="270"/>
                  </a:lnTo>
                  <a:lnTo>
                    <a:pt x="236" y="275"/>
                  </a:lnTo>
                  <a:lnTo>
                    <a:pt x="267" y="282"/>
                  </a:lnTo>
                  <a:lnTo>
                    <a:pt x="299" y="289"/>
                  </a:lnTo>
                  <a:lnTo>
                    <a:pt x="333" y="297"/>
                  </a:lnTo>
                  <a:lnTo>
                    <a:pt x="367" y="304"/>
                  </a:lnTo>
                  <a:lnTo>
                    <a:pt x="401" y="312"/>
                  </a:lnTo>
                  <a:lnTo>
                    <a:pt x="435" y="318"/>
                  </a:lnTo>
                  <a:lnTo>
                    <a:pt x="468" y="325"/>
                  </a:lnTo>
                  <a:lnTo>
                    <a:pt x="498" y="329"/>
                  </a:lnTo>
                  <a:lnTo>
                    <a:pt x="524" y="334"/>
                  </a:lnTo>
                  <a:lnTo>
                    <a:pt x="548" y="338"/>
                  </a:lnTo>
                  <a:lnTo>
                    <a:pt x="547" y="355"/>
                  </a:lnTo>
                  <a:lnTo>
                    <a:pt x="529" y="351"/>
                  </a:lnTo>
                  <a:lnTo>
                    <a:pt x="506" y="348"/>
                  </a:lnTo>
                  <a:lnTo>
                    <a:pt x="479" y="343"/>
                  </a:lnTo>
                  <a:lnTo>
                    <a:pt x="450" y="338"/>
                  </a:lnTo>
                  <a:lnTo>
                    <a:pt x="419" y="332"/>
                  </a:lnTo>
                  <a:lnTo>
                    <a:pt x="387" y="325"/>
                  </a:lnTo>
                  <a:lnTo>
                    <a:pt x="354" y="318"/>
                  </a:lnTo>
                  <a:lnTo>
                    <a:pt x="320" y="311"/>
                  </a:lnTo>
                  <a:lnTo>
                    <a:pt x="287" y="305"/>
                  </a:lnTo>
                  <a:lnTo>
                    <a:pt x="256" y="298"/>
                  </a:lnTo>
                  <a:lnTo>
                    <a:pt x="226" y="291"/>
                  </a:lnTo>
                  <a:lnTo>
                    <a:pt x="199" y="286"/>
                  </a:lnTo>
                  <a:lnTo>
                    <a:pt x="175" y="280"/>
                  </a:lnTo>
                  <a:lnTo>
                    <a:pt x="155" y="275"/>
                  </a:lnTo>
                  <a:lnTo>
                    <a:pt x="140" y="272"/>
                  </a:lnTo>
                  <a:lnTo>
                    <a:pt x="131" y="268"/>
                  </a:lnTo>
                  <a:lnTo>
                    <a:pt x="64" y="446"/>
                  </a:lnTo>
                  <a:lnTo>
                    <a:pt x="60" y="448"/>
                  </a:lnTo>
                  <a:lnTo>
                    <a:pt x="56" y="448"/>
                  </a:lnTo>
                  <a:lnTo>
                    <a:pt x="53" y="447"/>
                  </a:lnTo>
                  <a:lnTo>
                    <a:pt x="49" y="441"/>
                  </a:lnTo>
                  <a:lnTo>
                    <a:pt x="157" y="120"/>
                  </a:lnTo>
                  <a:lnTo>
                    <a:pt x="121" y="112"/>
                  </a:lnTo>
                  <a:lnTo>
                    <a:pt x="17" y="4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 flipH="1">
              <a:off x="6117207" y="4586741"/>
              <a:ext cx="849439" cy="1225879"/>
            </a:xfrm>
            <a:custGeom>
              <a:avLst/>
              <a:gdLst>
                <a:gd name="T0" fmla="*/ 276 w 527"/>
                <a:gd name="T1" fmla="*/ 34 h 795"/>
                <a:gd name="T2" fmla="*/ 288 w 527"/>
                <a:gd name="T3" fmla="*/ 0 h 795"/>
                <a:gd name="T4" fmla="*/ 295 w 527"/>
                <a:gd name="T5" fmla="*/ 7 h 795"/>
                <a:gd name="T6" fmla="*/ 286 w 527"/>
                <a:gd name="T7" fmla="*/ 54 h 795"/>
                <a:gd name="T8" fmla="*/ 316 w 527"/>
                <a:gd name="T9" fmla="*/ 78 h 795"/>
                <a:gd name="T10" fmla="*/ 359 w 527"/>
                <a:gd name="T11" fmla="*/ 95 h 795"/>
                <a:gd name="T12" fmla="*/ 398 w 527"/>
                <a:gd name="T13" fmla="*/ 115 h 795"/>
                <a:gd name="T14" fmla="*/ 436 w 527"/>
                <a:gd name="T15" fmla="*/ 138 h 795"/>
                <a:gd name="T16" fmla="*/ 471 w 527"/>
                <a:gd name="T17" fmla="*/ 165 h 795"/>
                <a:gd name="T18" fmla="*/ 505 w 527"/>
                <a:gd name="T19" fmla="*/ 198 h 795"/>
                <a:gd name="T20" fmla="*/ 524 w 527"/>
                <a:gd name="T21" fmla="*/ 247 h 795"/>
                <a:gd name="T22" fmla="*/ 526 w 527"/>
                <a:gd name="T23" fmla="*/ 300 h 795"/>
                <a:gd name="T24" fmla="*/ 512 w 527"/>
                <a:gd name="T25" fmla="*/ 350 h 795"/>
                <a:gd name="T26" fmla="*/ 497 w 527"/>
                <a:gd name="T27" fmla="*/ 397 h 795"/>
                <a:gd name="T28" fmla="*/ 470 w 527"/>
                <a:gd name="T29" fmla="*/ 561 h 795"/>
                <a:gd name="T30" fmla="*/ 439 w 527"/>
                <a:gd name="T31" fmla="*/ 755 h 795"/>
                <a:gd name="T32" fmla="*/ 425 w 527"/>
                <a:gd name="T33" fmla="*/ 717 h 795"/>
                <a:gd name="T34" fmla="*/ 444 w 527"/>
                <a:gd name="T35" fmla="*/ 516 h 795"/>
                <a:gd name="T36" fmla="*/ 475 w 527"/>
                <a:gd name="T37" fmla="*/ 360 h 795"/>
                <a:gd name="T38" fmla="*/ 497 w 527"/>
                <a:gd name="T39" fmla="*/ 308 h 795"/>
                <a:gd name="T40" fmla="*/ 497 w 527"/>
                <a:gd name="T41" fmla="*/ 237 h 795"/>
                <a:gd name="T42" fmla="*/ 467 w 527"/>
                <a:gd name="T43" fmla="*/ 199 h 795"/>
                <a:gd name="T44" fmla="*/ 429 w 527"/>
                <a:gd name="T45" fmla="*/ 171 h 795"/>
                <a:gd name="T46" fmla="*/ 389 w 527"/>
                <a:gd name="T47" fmla="*/ 147 h 795"/>
                <a:gd name="T48" fmla="*/ 346 w 527"/>
                <a:gd name="T49" fmla="*/ 127 h 795"/>
                <a:gd name="T50" fmla="*/ 302 w 527"/>
                <a:gd name="T51" fmla="*/ 109 h 795"/>
                <a:gd name="T52" fmla="*/ 255 w 527"/>
                <a:gd name="T53" fmla="*/ 97 h 795"/>
                <a:gd name="T54" fmla="*/ 216 w 527"/>
                <a:gd name="T55" fmla="*/ 93 h 795"/>
                <a:gd name="T56" fmla="*/ 175 w 527"/>
                <a:gd name="T57" fmla="*/ 95 h 795"/>
                <a:gd name="T58" fmla="*/ 136 w 527"/>
                <a:gd name="T59" fmla="*/ 106 h 795"/>
                <a:gd name="T60" fmla="*/ 99 w 527"/>
                <a:gd name="T61" fmla="*/ 122 h 795"/>
                <a:gd name="T62" fmla="*/ 64 w 527"/>
                <a:gd name="T63" fmla="*/ 146 h 795"/>
                <a:gd name="T64" fmla="*/ 37 w 527"/>
                <a:gd name="T65" fmla="*/ 170 h 795"/>
                <a:gd name="T66" fmla="*/ 11 w 527"/>
                <a:gd name="T67" fmla="*/ 193 h 795"/>
                <a:gd name="T68" fmla="*/ 0 w 527"/>
                <a:gd name="T69" fmla="*/ 201 h 795"/>
                <a:gd name="T70" fmla="*/ 10 w 527"/>
                <a:gd name="T71" fmla="*/ 175 h 795"/>
                <a:gd name="T72" fmla="*/ 27 w 527"/>
                <a:gd name="T73" fmla="*/ 153 h 795"/>
                <a:gd name="T74" fmla="*/ 60 w 527"/>
                <a:gd name="T75" fmla="*/ 123 h 795"/>
                <a:gd name="T76" fmla="*/ 116 w 527"/>
                <a:gd name="T77" fmla="*/ 92 h 795"/>
                <a:gd name="T78" fmla="*/ 170 w 527"/>
                <a:gd name="T79" fmla="*/ 75 h 795"/>
                <a:gd name="T80" fmla="*/ 218 w 527"/>
                <a:gd name="T81" fmla="*/ 68 h 795"/>
                <a:gd name="T82" fmla="*/ 256 w 527"/>
                <a:gd name="T83" fmla="*/ 67 h 795"/>
                <a:gd name="T84" fmla="*/ 279 w 527"/>
                <a:gd name="T85" fmla="*/ 69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7" h="795">
                  <a:moveTo>
                    <a:pt x="279" y="69"/>
                  </a:moveTo>
                  <a:lnTo>
                    <a:pt x="276" y="52"/>
                  </a:lnTo>
                  <a:lnTo>
                    <a:pt x="276" y="34"/>
                  </a:lnTo>
                  <a:lnTo>
                    <a:pt x="279" y="18"/>
                  </a:lnTo>
                  <a:lnTo>
                    <a:pt x="285" y="1"/>
                  </a:lnTo>
                  <a:lnTo>
                    <a:pt x="288" y="0"/>
                  </a:lnTo>
                  <a:lnTo>
                    <a:pt x="292" y="0"/>
                  </a:lnTo>
                  <a:lnTo>
                    <a:pt x="294" y="2"/>
                  </a:lnTo>
                  <a:lnTo>
                    <a:pt x="295" y="7"/>
                  </a:lnTo>
                  <a:lnTo>
                    <a:pt x="292" y="23"/>
                  </a:lnTo>
                  <a:lnTo>
                    <a:pt x="288" y="39"/>
                  </a:lnTo>
                  <a:lnTo>
                    <a:pt x="286" y="54"/>
                  </a:lnTo>
                  <a:lnTo>
                    <a:pt x="285" y="69"/>
                  </a:lnTo>
                  <a:lnTo>
                    <a:pt x="300" y="74"/>
                  </a:lnTo>
                  <a:lnTo>
                    <a:pt x="316" y="78"/>
                  </a:lnTo>
                  <a:lnTo>
                    <a:pt x="330" y="84"/>
                  </a:lnTo>
                  <a:lnTo>
                    <a:pt x="345" y="90"/>
                  </a:lnTo>
                  <a:lnTo>
                    <a:pt x="359" y="95"/>
                  </a:lnTo>
                  <a:lnTo>
                    <a:pt x="371" y="102"/>
                  </a:lnTo>
                  <a:lnTo>
                    <a:pt x="385" y="108"/>
                  </a:lnTo>
                  <a:lnTo>
                    <a:pt x="398" y="115"/>
                  </a:lnTo>
                  <a:lnTo>
                    <a:pt x="410" y="123"/>
                  </a:lnTo>
                  <a:lnTo>
                    <a:pt x="423" y="130"/>
                  </a:lnTo>
                  <a:lnTo>
                    <a:pt x="436" y="138"/>
                  </a:lnTo>
                  <a:lnTo>
                    <a:pt x="447" y="146"/>
                  </a:lnTo>
                  <a:lnTo>
                    <a:pt x="459" y="155"/>
                  </a:lnTo>
                  <a:lnTo>
                    <a:pt x="471" y="165"/>
                  </a:lnTo>
                  <a:lnTo>
                    <a:pt x="483" y="174"/>
                  </a:lnTo>
                  <a:lnTo>
                    <a:pt x="494" y="183"/>
                  </a:lnTo>
                  <a:lnTo>
                    <a:pt x="505" y="198"/>
                  </a:lnTo>
                  <a:lnTo>
                    <a:pt x="513" y="214"/>
                  </a:lnTo>
                  <a:lnTo>
                    <a:pt x="520" y="231"/>
                  </a:lnTo>
                  <a:lnTo>
                    <a:pt x="524" y="247"/>
                  </a:lnTo>
                  <a:lnTo>
                    <a:pt x="527" y="265"/>
                  </a:lnTo>
                  <a:lnTo>
                    <a:pt x="527" y="282"/>
                  </a:lnTo>
                  <a:lnTo>
                    <a:pt x="526" y="300"/>
                  </a:lnTo>
                  <a:lnTo>
                    <a:pt x="522" y="318"/>
                  </a:lnTo>
                  <a:lnTo>
                    <a:pt x="516" y="335"/>
                  </a:lnTo>
                  <a:lnTo>
                    <a:pt x="512" y="350"/>
                  </a:lnTo>
                  <a:lnTo>
                    <a:pt x="506" y="365"/>
                  </a:lnTo>
                  <a:lnTo>
                    <a:pt x="499" y="382"/>
                  </a:lnTo>
                  <a:lnTo>
                    <a:pt x="497" y="397"/>
                  </a:lnTo>
                  <a:lnTo>
                    <a:pt x="490" y="436"/>
                  </a:lnTo>
                  <a:lnTo>
                    <a:pt x="482" y="493"/>
                  </a:lnTo>
                  <a:lnTo>
                    <a:pt x="470" y="561"/>
                  </a:lnTo>
                  <a:lnTo>
                    <a:pt x="459" y="632"/>
                  </a:lnTo>
                  <a:lnTo>
                    <a:pt x="448" y="699"/>
                  </a:lnTo>
                  <a:lnTo>
                    <a:pt x="439" y="755"/>
                  </a:lnTo>
                  <a:lnTo>
                    <a:pt x="432" y="795"/>
                  </a:lnTo>
                  <a:lnTo>
                    <a:pt x="427" y="766"/>
                  </a:lnTo>
                  <a:lnTo>
                    <a:pt x="425" y="717"/>
                  </a:lnTo>
                  <a:lnTo>
                    <a:pt x="428" y="655"/>
                  </a:lnTo>
                  <a:lnTo>
                    <a:pt x="435" y="586"/>
                  </a:lnTo>
                  <a:lnTo>
                    <a:pt x="444" y="516"/>
                  </a:lnTo>
                  <a:lnTo>
                    <a:pt x="454" y="451"/>
                  </a:lnTo>
                  <a:lnTo>
                    <a:pt x="465" y="397"/>
                  </a:lnTo>
                  <a:lnTo>
                    <a:pt x="475" y="360"/>
                  </a:lnTo>
                  <a:lnTo>
                    <a:pt x="484" y="349"/>
                  </a:lnTo>
                  <a:lnTo>
                    <a:pt x="491" y="330"/>
                  </a:lnTo>
                  <a:lnTo>
                    <a:pt x="497" y="308"/>
                  </a:lnTo>
                  <a:lnTo>
                    <a:pt x="500" y="284"/>
                  </a:lnTo>
                  <a:lnTo>
                    <a:pt x="500" y="259"/>
                  </a:lnTo>
                  <a:lnTo>
                    <a:pt x="497" y="237"/>
                  </a:lnTo>
                  <a:lnTo>
                    <a:pt x="490" y="220"/>
                  </a:lnTo>
                  <a:lnTo>
                    <a:pt x="480" y="208"/>
                  </a:lnTo>
                  <a:lnTo>
                    <a:pt x="467" y="199"/>
                  </a:lnTo>
                  <a:lnTo>
                    <a:pt x="454" y="190"/>
                  </a:lnTo>
                  <a:lnTo>
                    <a:pt x="442" y="181"/>
                  </a:lnTo>
                  <a:lnTo>
                    <a:pt x="429" y="171"/>
                  </a:lnTo>
                  <a:lnTo>
                    <a:pt x="415" y="163"/>
                  </a:lnTo>
                  <a:lnTo>
                    <a:pt x="402" y="155"/>
                  </a:lnTo>
                  <a:lnTo>
                    <a:pt x="389" y="147"/>
                  </a:lnTo>
                  <a:lnTo>
                    <a:pt x="375" y="140"/>
                  </a:lnTo>
                  <a:lnTo>
                    <a:pt x="361" y="132"/>
                  </a:lnTo>
                  <a:lnTo>
                    <a:pt x="346" y="127"/>
                  </a:lnTo>
                  <a:lnTo>
                    <a:pt x="332" y="120"/>
                  </a:lnTo>
                  <a:lnTo>
                    <a:pt x="317" y="114"/>
                  </a:lnTo>
                  <a:lnTo>
                    <a:pt x="302" y="109"/>
                  </a:lnTo>
                  <a:lnTo>
                    <a:pt x="287" y="105"/>
                  </a:lnTo>
                  <a:lnTo>
                    <a:pt x="271" y="100"/>
                  </a:lnTo>
                  <a:lnTo>
                    <a:pt x="255" y="97"/>
                  </a:lnTo>
                  <a:lnTo>
                    <a:pt x="242" y="94"/>
                  </a:lnTo>
                  <a:lnTo>
                    <a:pt x="228" y="93"/>
                  </a:lnTo>
                  <a:lnTo>
                    <a:pt x="216" y="93"/>
                  </a:lnTo>
                  <a:lnTo>
                    <a:pt x="202" y="93"/>
                  </a:lnTo>
                  <a:lnTo>
                    <a:pt x="189" y="94"/>
                  </a:lnTo>
                  <a:lnTo>
                    <a:pt x="175" y="95"/>
                  </a:lnTo>
                  <a:lnTo>
                    <a:pt x="163" y="99"/>
                  </a:lnTo>
                  <a:lnTo>
                    <a:pt x="149" y="101"/>
                  </a:lnTo>
                  <a:lnTo>
                    <a:pt x="136" y="106"/>
                  </a:lnTo>
                  <a:lnTo>
                    <a:pt x="124" y="110"/>
                  </a:lnTo>
                  <a:lnTo>
                    <a:pt x="111" y="116"/>
                  </a:lnTo>
                  <a:lnTo>
                    <a:pt x="99" y="122"/>
                  </a:lnTo>
                  <a:lnTo>
                    <a:pt x="87" y="130"/>
                  </a:lnTo>
                  <a:lnTo>
                    <a:pt x="75" y="137"/>
                  </a:lnTo>
                  <a:lnTo>
                    <a:pt x="64" y="146"/>
                  </a:lnTo>
                  <a:lnTo>
                    <a:pt x="53" y="155"/>
                  </a:lnTo>
                  <a:lnTo>
                    <a:pt x="45" y="162"/>
                  </a:lnTo>
                  <a:lnTo>
                    <a:pt x="37" y="170"/>
                  </a:lnTo>
                  <a:lnTo>
                    <a:pt x="28" y="178"/>
                  </a:lnTo>
                  <a:lnTo>
                    <a:pt x="19" y="186"/>
                  </a:lnTo>
                  <a:lnTo>
                    <a:pt x="11" y="193"/>
                  </a:lnTo>
                  <a:lnTo>
                    <a:pt x="5" y="199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3" y="192"/>
                  </a:lnTo>
                  <a:lnTo>
                    <a:pt x="6" y="183"/>
                  </a:lnTo>
                  <a:lnTo>
                    <a:pt x="10" y="175"/>
                  </a:lnTo>
                  <a:lnTo>
                    <a:pt x="15" y="168"/>
                  </a:lnTo>
                  <a:lnTo>
                    <a:pt x="21" y="160"/>
                  </a:lnTo>
                  <a:lnTo>
                    <a:pt x="27" y="153"/>
                  </a:lnTo>
                  <a:lnTo>
                    <a:pt x="34" y="145"/>
                  </a:lnTo>
                  <a:lnTo>
                    <a:pt x="42" y="137"/>
                  </a:lnTo>
                  <a:lnTo>
                    <a:pt x="60" y="123"/>
                  </a:lnTo>
                  <a:lnTo>
                    <a:pt x="79" y="110"/>
                  </a:lnTo>
                  <a:lnTo>
                    <a:pt x="97" y="100"/>
                  </a:lnTo>
                  <a:lnTo>
                    <a:pt x="116" y="92"/>
                  </a:lnTo>
                  <a:lnTo>
                    <a:pt x="134" y="85"/>
                  </a:lnTo>
                  <a:lnTo>
                    <a:pt x="152" y="79"/>
                  </a:lnTo>
                  <a:lnTo>
                    <a:pt x="170" y="75"/>
                  </a:lnTo>
                  <a:lnTo>
                    <a:pt x="187" y="71"/>
                  </a:lnTo>
                  <a:lnTo>
                    <a:pt x="203" y="69"/>
                  </a:lnTo>
                  <a:lnTo>
                    <a:pt x="218" y="68"/>
                  </a:lnTo>
                  <a:lnTo>
                    <a:pt x="232" y="67"/>
                  </a:lnTo>
                  <a:lnTo>
                    <a:pt x="245" y="67"/>
                  </a:lnTo>
                  <a:lnTo>
                    <a:pt x="256" y="67"/>
                  </a:lnTo>
                  <a:lnTo>
                    <a:pt x="265" y="68"/>
                  </a:lnTo>
                  <a:lnTo>
                    <a:pt x="273" y="68"/>
                  </a:lnTo>
                  <a:lnTo>
                    <a:pt x="279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 flipH="1">
              <a:off x="5506776" y="4614463"/>
              <a:ext cx="904344" cy="1133476"/>
            </a:xfrm>
            <a:custGeom>
              <a:avLst/>
              <a:gdLst>
                <a:gd name="T0" fmla="*/ 132 w 559"/>
                <a:gd name="T1" fmla="*/ 0 h 736"/>
                <a:gd name="T2" fmla="*/ 164 w 559"/>
                <a:gd name="T3" fmla="*/ 1 h 736"/>
                <a:gd name="T4" fmla="*/ 197 w 559"/>
                <a:gd name="T5" fmla="*/ 4 h 736"/>
                <a:gd name="T6" fmla="*/ 229 w 559"/>
                <a:gd name="T7" fmla="*/ 7 h 736"/>
                <a:gd name="T8" fmla="*/ 260 w 559"/>
                <a:gd name="T9" fmla="*/ 12 h 736"/>
                <a:gd name="T10" fmla="*/ 292 w 559"/>
                <a:gd name="T11" fmla="*/ 17 h 736"/>
                <a:gd name="T12" fmla="*/ 324 w 559"/>
                <a:gd name="T13" fmla="*/ 23 h 736"/>
                <a:gd name="T14" fmla="*/ 357 w 559"/>
                <a:gd name="T15" fmla="*/ 29 h 736"/>
                <a:gd name="T16" fmla="*/ 402 w 559"/>
                <a:gd name="T17" fmla="*/ 42 h 736"/>
                <a:gd name="T18" fmla="*/ 457 w 559"/>
                <a:gd name="T19" fmla="*/ 61 h 736"/>
                <a:gd name="T20" fmla="*/ 504 w 559"/>
                <a:gd name="T21" fmla="*/ 89 h 736"/>
                <a:gd name="T22" fmla="*/ 541 w 559"/>
                <a:gd name="T23" fmla="*/ 129 h 736"/>
                <a:gd name="T24" fmla="*/ 559 w 559"/>
                <a:gd name="T25" fmla="*/ 184 h 736"/>
                <a:gd name="T26" fmla="*/ 549 w 559"/>
                <a:gd name="T27" fmla="*/ 244 h 736"/>
                <a:gd name="T28" fmla="*/ 536 w 559"/>
                <a:gd name="T29" fmla="*/ 291 h 736"/>
                <a:gd name="T30" fmla="*/ 508 w 559"/>
                <a:gd name="T31" fmla="*/ 407 h 736"/>
                <a:gd name="T32" fmla="*/ 465 w 559"/>
                <a:gd name="T33" fmla="*/ 568 h 736"/>
                <a:gd name="T34" fmla="*/ 427 w 559"/>
                <a:gd name="T35" fmla="*/ 703 h 736"/>
                <a:gd name="T36" fmla="*/ 407 w 559"/>
                <a:gd name="T37" fmla="*/ 736 h 736"/>
                <a:gd name="T38" fmla="*/ 397 w 559"/>
                <a:gd name="T39" fmla="*/ 723 h 736"/>
                <a:gd name="T40" fmla="*/ 399 w 559"/>
                <a:gd name="T41" fmla="*/ 682 h 736"/>
                <a:gd name="T42" fmla="*/ 436 w 559"/>
                <a:gd name="T43" fmla="*/ 540 h 736"/>
                <a:gd name="T44" fmla="*/ 488 w 559"/>
                <a:gd name="T45" fmla="*/ 361 h 736"/>
                <a:gd name="T46" fmla="*/ 526 w 559"/>
                <a:gd name="T47" fmla="*/ 230 h 736"/>
                <a:gd name="T48" fmla="*/ 533 w 559"/>
                <a:gd name="T49" fmla="*/ 187 h 736"/>
                <a:gd name="T50" fmla="*/ 524 w 559"/>
                <a:gd name="T51" fmla="*/ 143 h 736"/>
                <a:gd name="T52" fmla="*/ 499 w 559"/>
                <a:gd name="T53" fmla="*/ 119 h 736"/>
                <a:gd name="T54" fmla="*/ 485 w 559"/>
                <a:gd name="T55" fmla="*/ 108 h 736"/>
                <a:gd name="T56" fmla="*/ 468 w 559"/>
                <a:gd name="T57" fmla="*/ 100 h 736"/>
                <a:gd name="T58" fmla="*/ 451 w 559"/>
                <a:gd name="T59" fmla="*/ 93 h 736"/>
                <a:gd name="T60" fmla="*/ 441 w 559"/>
                <a:gd name="T61" fmla="*/ 89 h 736"/>
                <a:gd name="T62" fmla="*/ 428 w 559"/>
                <a:gd name="T63" fmla="*/ 83 h 736"/>
                <a:gd name="T64" fmla="*/ 403 w 559"/>
                <a:gd name="T65" fmla="*/ 72 h 736"/>
                <a:gd name="T66" fmla="*/ 364 w 559"/>
                <a:gd name="T67" fmla="*/ 59 h 736"/>
                <a:gd name="T68" fmla="*/ 311 w 559"/>
                <a:gd name="T69" fmla="*/ 45 h 736"/>
                <a:gd name="T70" fmla="*/ 241 w 559"/>
                <a:gd name="T71" fmla="*/ 33 h 736"/>
                <a:gd name="T72" fmla="*/ 157 w 559"/>
                <a:gd name="T73" fmla="*/ 27 h 736"/>
                <a:gd name="T74" fmla="*/ 56 w 559"/>
                <a:gd name="T75" fmla="*/ 25 h 736"/>
                <a:gd name="T76" fmla="*/ 12 w 559"/>
                <a:gd name="T77" fmla="*/ 20 h 736"/>
                <a:gd name="T78" fmla="*/ 47 w 559"/>
                <a:gd name="T79" fmla="*/ 8 h 736"/>
                <a:gd name="T80" fmla="*/ 84 w 559"/>
                <a:gd name="T81" fmla="*/ 2 h 736"/>
                <a:gd name="T82" fmla="*/ 110 w 559"/>
                <a:gd name="T83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9" h="736">
                  <a:moveTo>
                    <a:pt x="116" y="0"/>
                  </a:moveTo>
                  <a:lnTo>
                    <a:pt x="132" y="0"/>
                  </a:lnTo>
                  <a:lnTo>
                    <a:pt x="148" y="0"/>
                  </a:lnTo>
                  <a:lnTo>
                    <a:pt x="164" y="1"/>
                  </a:lnTo>
                  <a:lnTo>
                    <a:pt x="180" y="2"/>
                  </a:lnTo>
                  <a:lnTo>
                    <a:pt x="197" y="4"/>
                  </a:lnTo>
                  <a:lnTo>
                    <a:pt x="213" y="6"/>
                  </a:lnTo>
                  <a:lnTo>
                    <a:pt x="229" y="7"/>
                  </a:lnTo>
                  <a:lnTo>
                    <a:pt x="245" y="9"/>
                  </a:lnTo>
                  <a:lnTo>
                    <a:pt x="260" y="12"/>
                  </a:lnTo>
                  <a:lnTo>
                    <a:pt x="276" y="15"/>
                  </a:lnTo>
                  <a:lnTo>
                    <a:pt x="292" y="17"/>
                  </a:lnTo>
                  <a:lnTo>
                    <a:pt x="308" y="21"/>
                  </a:lnTo>
                  <a:lnTo>
                    <a:pt x="324" y="23"/>
                  </a:lnTo>
                  <a:lnTo>
                    <a:pt x="341" y="27"/>
                  </a:lnTo>
                  <a:lnTo>
                    <a:pt x="357" y="29"/>
                  </a:lnTo>
                  <a:lnTo>
                    <a:pt x="373" y="32"/>
                  </a:lnTo>
                  <a:lnTo>
                    <a:pt x="402" y="42"/>
                  </a:lnTo>
                  <a:lnTo>
                    <a:pt x="429" y="51"/>
                  </a:lnTo>
                  <a:lnTo>
                    <a:pt x="457" y="61"/>
                  </a:lnTo>
                  <a:lnTo>
                    <a:pt x="481" y="73"/>
                  </a:lnTo>
                  <a:lnTo>
                    <a:pt x="504" y="89"/>
                  </a:lnTo>
                  <a:lnTo>
                    <a:pt x="525" y="106"/>
                  </a:lnTo>
                  <a:lnTo>
                    <a:pt x="541" y="129"/>
                  </a:lnTo>
                  <a:lnTo>
                    <a:pt x="555" y="156"/>
                  </a:lnTo>
                  <a:lnTo>
                    <a:pt x="559" y="184"/>
                  </a:lnTo>
                  <a:lnTo>
                    <a:pt x="556" y="214"/>
                  </a:lnTo>
                  <a:lnTo>
                    <a:pt x="549" y="244"/>
                  </a:lnTo>
                  <a:lnTo>
                    <a:pt x="541" y="273"/>
                  </a:lnTo>
                  <a:lnTo>
                    <a:pt x="536" y="291"/>
                  </a:lnTo>
                  <a:lnTo>
                    <a:pt x="525" y="339"/>
                  </a:lnTo>
                  <a:lnTo>
                    <a:pt x="508" y="407"/>
                  </a:lnTo>
                  <a:lnTo>
                    <a:pt x="487" y="486"/>
                  </a:lnTo>
                  <a:lnTo>
                    <a:pt x="465" y="568"/>
                  </a:lnTo>
                  <a:lnTo>
                    <a:pt x="444" y="643"/>
                  </a:lnTo>
                  <a:lnTo>
                    <a:pt x="427" y="703"/>
                  </a:lnTo>
                  <a:lnTo>
                    <a:pt x="415" y="736"/>
                  </a:lnTo>
                  <a:lnTo>
                    <a:pt x="407" y="736"/>
                  </a:lnTo>
                  <a:lnTo>
                    <a:pt x="402" y="731"/>
                  </a:lnTo>
                  <a:lnTo>
                    <a:pt x="397" y="723"/>
                  </a:lnTo>
                  <a:lnTo>
                    <a:pt x="395" y="713"/>
                  </a:lnTo>
                  <a:lnTo>
                    <a:pt x="399" y="682"/>
                  </a:lnTo>
                  <a:lnTo>
                    <a:pt x="414" y="621"/>
                  </a:lnTo>
                  <a:lnTo>
                    <a:pt x="436" y="540"/>
                  </a:lnTo>
                  <a:lnTo>
                    <a:pt x="461" y="449"/>
                  </a:lnTo>
                  <a:lnTo>
                    <a:pt x="488" y="361"/>
                  </a:lnTo>
                  <a:lnTo>
                    <a:pt x="510" y="283"/>
                  </a:lnTo>
                  <a:lnTo>
                    <a:pt x="526" y="230"/>
                  </a:lnTo>
                  <a:lnTo>
                    <a:pt x="532" y="210"/>
                  </a:lnTo>
                  <a:lnTo>
                    <a:pt x="533" y="187"/>
                  </a:lnTo>
                  <a:lnTo>
                    <a:pt x="531" y="164"/>
                  </a:lnTo>
                  <a:lnTo>
                    <a:pt x="524" y="143"/>
                  </a:lnTo>
                  <a:lnTo>
                    <a:pt x="506" y="126"/>
                  </a:lnTo>
                  <a:lnTo>
                    <a:pt x="499" y="119"/>
                  </a:lnTo>
                  <a:lnTo>
                    <a:pt x="493" y="114"/>
                  </a:lnTo>
                  <a:lnTo>
                    <a:pt x="485" y="108"/>
                  </a:lnTo>
                  <a:lnTo>
                    <a:pt x="476" y="104"/>
                  </a:lnTo>
                  <a:lnTo>
                    <a:pt x="468" y="100"/>
                  </a:lnTo>
                  <a:lnTo>
                    <a:pt x="459" y="97"/>
                  </a:lnTo>
                  <a:lnTo>
                    <a:pt x="451" y="93"/>
                  </a:lnTo>
                  <a:lnTo>
                    <a:pt x="442" y="90"/>
                  </a:lnTo>
                  <a:lnTo>
                    <a:pt x="441" y="89"/>
                  </a:lnTo>
                  <a:lnTo>
                    <a:pt x="436" y="86"/>
                  </a:lnTo>
                  <a:lnTo>
                    <a:pt x="428" y="83"/>
                  </a:lnTo>
                  <a:lnTo>
                    <a:pt x="417" y="77"/>
                  </a:lnTo>
                  <a:lnTo>
                    <a:pt x="403" y="72"/>
                  </a:lnTo>
                  <a:lnTo>
                    <a:pt x="384" y="65"/>
                  </a:lnTo>
                  <a:lnTo>
                    <a:pt x="364" y="59"/>
                  </a:lnTo>
                  <a:lnTo>
                    <a:pt x="338" y="52"/>
                  </a:lnTo>
                  <a:lnTo>
                    <a:pt x="311" y="45"/>
                  </a:lnTo>
                  <a:lnTo>
                    <a:pt x="277" y="39"/>
                  </a:lnTo>
                  <a:lnTo>
                    <a:pt x="241" y="33"/>
                  </a:lnTo>
                  <a:lnTo>
                    <a:pt x="201" y="29"/>
                  </a:lnTo>
                  <a:lnTo>
                    <a:pt x="157" y="27"/>
                  </a:lnTo>
                  <a:lnTo>
                    <a:pt x="109" y="24"/>
                  </a:lnTo>
                  <a:lnTo>
                    <a:pt x="56" y="25"/>
                  </a:lnTo>
                  <a:lnTo>
                    <a:pt x="0" y="28"/>
                  </a:lnTo>
                  <a:lnTo>
                    <a:pt x="12" y="20"/>
                  </a:lnTo>
                  <a:lnTo>
                    <a:pt x="28" y="14"/>
                  </a:lnTo>
                  <a:lnTo>
                    <a:pt x="47" y="8"/>
                  </a:lnTo>
                  <a:lnTo>
                    <a:pt x="65" y="5"/>
                  </a:lnTo>
                  <a:lnTo>
                    <a:pt x="84" y="2"/>
                  </a:lnTo>
                  <a:lnTo>
                    <a:pt x="99" y="1"/>
                  </a:lnTo>
                  <a:lnTo>
                    <a:pt x="11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 flipH="1">
              <a:off x="6165655" y="5036436"/>
              <a:ext cx="810681" cy="1315202"/>
            </a:xfrm>
            <a:custGeom>
              <a:avLst/>
              <a:gdLst>
                <a:gd name="T0" fmla="*/ 34 w 501"/>
                <a:gd name="T1" fmla="*/ 29 h 855"/>
                <a:gd name="T2" fmla="*/ 102 w 501"/>
                <a:gd name="T3" fmla="*/ 41 h 855"/>
                <a:gd name="T4" fmla="*/ 180 w 501"/>
                <a:gd name="T5" fmla="*/ 47 h 855"/>
                <a:gd name="T6" fmla="*/ 245 w 501"/>
                <a:gd name="T7" fmla="*/ 50 h 855"/>
                <a:gd name="T8" fmla="*/ 271 w 501"/>
                <a:gd name="T9" fmla="*/ 24 h 855"/>
                <a:gd name="T10" fmla="*/ 301 w 501"/>
                <a:gd name="T11" fmla="*/ 1 h 855"/>
                <a:gd name="T12" fmla="*/ 304 w 501"/>
                <a:gd name="T13" fmla="*/ 8 h 855"/>
                <a:gd name="T14" fmla="*/ 268 w 501"/>
                <a:gd name="T15" fmla="*/ 87 h 855"/>
                <a:gd name="T16" fmla="*/ 235 w 501"/>
                <a:gd name="T17" fmla="*/ 242 h 855"/>
                <a:gd name="T18" fmla="*/ 184 w 501"/>
                <a:gd name="T19" fmla="*/ 479 h 855"/>
                <a:gd name="T20" fmla="*/ 233 w 501"/>
                <a:gd name="T21" fmla="*/ 542 h 855"/>
                <a:gd name="T22" fmla="*/ 320 w 501"/>
                <a:gd name="T23" fmla="*/ 566 h 855"/>
                <a:gd name="T24" fmla="*/ 380 w 501"/>
                <a:gd name="T25" fmla="*/ 545 h 855"/>
                <a:gd name="T26" fmla="*/ 423 w 501"/>
                <a:gd name="T27" fmla="*/ 523 h 855"/>
                <a:gd name="T28" fmla="*/ 412 w 501"/>
                <a:gd name="T29" fmla="*/ 543 h 855"/>
                <a:gd name="T30" fmla="*/ 313 w 501"/>
                <a:gd name="T31" fmla="*/ 590 h 855"/>
                <a:gd name="T32" fmla="*/ 252 w 501"/>
                <a:gd name="T33" fmla="*/ 576 h 855"/>
                <a:gd name="T34" fmla="*/ 212 w 501"/>
                <a:gd name="T35" fmla="*/ 553 h 855"/>
                <a:gd name="T36" fmla="*/ 186 w 501"/>
                <a:gd name="T37" fmla="*/ 561 h 855"/>
                <a:gd name="T38" fmla="*/ 180 w 501"/>
                <a:gd name="T39" fmla="*/ 600 h 855"/>
                <a:gd name="T40" fmla="*/ 205 w 501"/>
                <a:gd name="T41" fmla="*/ 645 h 855"/>
                <a:gd name="T42" fmla="*/ 217 w 501"/>
                <a:gd name="T43" fmla="*/ 673 h 855"/>
                <a:gd name="T44" fmla="*/ 199 w 501"/>
                <a:gd name="T45" fmla="*/ 660 h 855"/>
                <a:gd name="T46" fmla="*/ 182 w 501"/>
                <a:gd name="T47" fmla="*/ 645 h 855"/>
                <a:gd name="T48" fmla="*/ 180 w 501"/>
                <a:gd name="T49" fmla="*/ 671 h 855"/>
                <a:gd name="T50" fmla="*/ 213 w 501"/>
                <a:gd name="T51" fmla="*/ 689 h 855"/>
                <a:gd name="T52" fmla="*/ 266 w 501"/>
                <a:gd name="T53" fmla="*/ 755 h 855"/>
                <a:gd name="T54" fmla="*/ 332 w 501"/>
                <a:gd name="T55" fmla="*/ 823 h 855"/>
                <a:gd name="T56" fmla="*/ 404 w 501"/>
                <a:gd name="T57" fmla="*/ 821 h 855"/>
                <a:gd name="T58" fmla="*/ 460 w 501"/>
                <a:gd name="T59" fmla="*/ 802 h 855"/>
                <a:gd name="T60" fmla="*/ 453 w 501"/>
                <a:gd name="T61" fmla="*/ 751 h 855"/>
                <a:gd name="T62" fmla="*/ 407 w 501"/>
                <a:gd name="T63" fmla="*/ 710 h 855"/>
                <a:gd name="T64" fmla="*/ 379 w 501"/>
                <a:gd name="T65" fmla="*/ 669 h 855"/>
                <a:gd name="T66" fmla="*/ 354 w 501"/>
                <a:gd name="T67" fmla="*/ 635 h 855"/>
                <a:gd name="T68" fmla="*/ 291 w 501"/>
                <a:gd name="T69" fmla="*/ 652 h 855"/>
                <a:gd name="T70" fmla="*/ 250 w 501"/>
                <a:gd name="T71" fmla="*/ 684 h 855"/>
                <a:gd name="T72" fmla="*/ 269 w 501"/>
                <a:gd name="T73" fmla="*/ 649 h 855"/>
                <a:gd name="T74" fmla="*/ 321 w 501"/>
                <a:gd name="T75" fmla="*/ 616 h 855"/>
                <a:gd name="T76" fmla="*/ 377 w 501"/>
                <a:gd name="T77" fmla="*/ 626 h 855"/>
                <a:gd name="T78" fmla="*/ 411 w 501"/>
                <a:gd name="T79" fmla="*/ 677 h 855"/>
                <a:gd name="T80" fmla="*/ 456 w 501"/>
                <a:gd name="T81" fmla="*/ 724 h 855"/>
                <a:gd name="T82" fmla="*/ 496 w 501"/>
                <a:gd name="T83" fmla="*/ 777 h 855"/>
                <a:gd name="T84" fmla="*/ 486 w 501"/>
                <a:gd name="T85" fmla="*/ 818 h 855"/>
                <a:gd name="T86" fmla="*/ 450 w 501"/>
                <a:gd name="T87" fmla="*/ 839 h 855"/>
                <a:gd name="T88" fmla="*/ 419 w 501"/>
                <a:gd name="T89" fmla="*/ 848 h 855"/>
                <a:gd name="T90" fmla="*/ 392 w 501"/>
                <a:gd name="T91" fmla="*/ 853 h 855"/>
                <a:gd name="T92" fmla="*/ 361 w 501"/>
                <a:gd name="T93" fmla="*/ 855 h 855"/>
                <a:gd name="T94" fmla="*/ 335 w 501"/>
                <a:gd name="T95" fmla="*/ 851 h 855"/>
                <a:gd name="T96" fmla="*/ 312 w 501"/>
                <a:gd name="T97" fmla="*/ 841 h 855"/>
                <a:gd name="T98" fmla="*/ 293 w 501"/>
                <a:gd name="T99" fmla="*/ 823 h 855"/>
                <a:gd name="T100" fmla="*/ 206 w 501"/>
                <a:gd name="T101" fmla="*/ 711 h 855"/>
                <a:gd name="T102" fmla="*/ 155 w 501"/>
                <a:gd name="T103" fmla="*/ 679 h 855"/>
                <a:gd name="T104" fmla="*/ 157 w 501"/>
                <a:gd name="T105" fmla="*/ 616 h 855"/>
                <a:gd name="T106" fmla="*/ 156 w 501"/>
                <a:gd name="T107" fmla="*/ 560 h 855"/>
                <a:gd name="T108" fmla="*/ 159 w 501"/>
                <a:gd name="T109" fmla="*/ 522 h 855"/>
                <a:gd name="T110" fmla="*/ 152 w 501"/>
                <a:gd name="T111" fmla="*/ 448 h 855"/>
                <a:gd name="T112" fmla="*/ 172 w 501"/>
                <a:gd name="T113" fmla="*/ 342 h 855"/>
                <a:gd name="T114" fmla="*/ 218 w 501"/>
                <a:gd name="T115" fmla="*/ 149 h 855"/>
                <a:gd name="T116" fmla="*/ 221 w 501"/>
                <a:gd name="T117" fmla="*/ 77 h 855"/>
                <a:gd name="T118" fmla="*/ 165 w 501"/>
                <a:gd name="T119" fmla="*/ 76 h 855"/>
                <a:gd name="T120" fmla="*/ 100 w 501"/>
                <a:gd name="T121" fmla="*/ 70 h 855"/>
                <a:gd name="T122" fmla="*/ 32 w 501"/>
                <a:gd name="T123" fmla="*/ 5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1" h="855">
                  <a:moveTo>
                    <a:pt x="3" y="17"/>
                  </a:moveTo>
                  <a:lnTo>
                    <a:pt x="11" y="21"/>
                  </a:lnTo>
                  <a:lnTo>
                    <a:pt x="21" y="24"/>
                  </a:lnTo>
                  <a:lnTo>
                    <a:pt x="34" y="29"/>
                  </a:lnTo>
                  <a:lnTo>
                    <a:pt x="49" y="31"/>
                  </a:lnTo>
                  <a:lnTo>
                    <a:pt x="65" y="35"/>
                  </a:lnTo>
                  <a:lnTo>
                    <a:pt x="84" y="38"/>
                  </a:lnTo>
                  <a:lnTo>
                    <a:pt x="102" y="41"/>
                  </a:lnTo>
                  <a:lnTo>
                    <a:pt x="122" y="43"/>
                  </a:lnTo>
                  <a:lnTo>
                    <a:pt x="141" y="45"/>
                  </a:lnTo>
                  <a:lnTo>
                    <a:pt x="161" y="46"/>
                  </a:lnTo>
                  <a:lnTo>
                    <a:pt x="180" y="47"/>
                  </a:lnTo>
                  <a:lnTo>
                    <a:pt x="199" y="49"/>
                  </a:lnTo>
                  <a:lnTo>
                    <a:pt x="216" y="50"/>
                  </a:lnTo>
                  <a:lnTo>
                    <a:pt x="231" y="50"/>
                  </a:lnTo>
                  <a:lnTo>
                    <a:pt x="245" y="50"/>
                  </a:lnTo>
                  <a:lnTo>
                    <a:pt x="256" y="50"/>
                  </a:lnTo>
                  <a:lnTo>
                    <a:pt x="261" y="42"/>
                  </a:lnTo>
                  <a:lnTo>
                    <a:pt x="266" y="32"/>
                  </a:lnTo>
                  <a:lnTo>
                    <a:pt x="271" y="24"/>
                  </a:lnTo>
                  <a:lnTo>
                    <a:pt x="278" y="16"/>
                  </a:lnTo>
                  <a:lnTo>
                    <a:pt x="285" y="11"/>
                  </a:lnTo>
                  <a:lnTo>
                    <a:pt x="293" y="5"/>
                  </a:lnTo>
                  <a:lnTo>
                    <a:pt x="301" y="1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09" y="4"/>
                  </a:lnTo>
                  <a:lnTo>
                    <a:pt x="304" y="8"/>
                  </a:lnTo>
                  <a:lnTo>
                    <a:pt x="296" y="17"/>
                  </a:lnTo>
                  <a:lnTo>
                    <a:pt x="286" y="32"/>
                  </a:lnTo>
                  <a:lnTo>
                    <a:pt x="277" y="54"/>
                  </a:lnTo>
                  <a:lnTo>
                    <a:pt x="268" y="87"/>
                  </a:lnTo>
                  <a:lnTo>
                    <a:pt x="260" y="130"/>
                  </a:lnTo>
                  <a:lnTo>
                    <a:pt x="256" y="145"/>
                  </a:lnTo>
                  <a:lnTo>
                    <a:pt x="247" y="186"/>
                  </a:lnTo>
                  <a:lnTo>
                    <a:pt x="235" y="242"/>
                  </a:lnTo>
                  <a:lnTo>
                    <a:pt x="221" y="308"/>
                  </a:lnTo>
                  <a:lnTo>
                    <a:pt x="206" y="375"/>
                  </a:lnTo>
                  <a:lnTo>
                    <a:pt x="193" y="434"/>
                  </a:lnTo>
                  <a:lnTo>
                    <a:pt x="184" y="479"/>
                  </a:lnTo>
                  <a:lnTo>
                    <a:pt x="179" y="501"/>
                  </a:lnTo>
                  <a:lnTo>
                    <a:pt x="195" y="515"/>
                  </a:lnTo>
                  <a:lnTo>
                    <a:pt x="214" y="529"/>
                  </a:lnTo>
                  <a:lnTo>
                    <a:pt x="233" y="542"/>
                  </a:lnTo>
                  <a:lnTo>
                    <a:pt x="254" y="553"/>
                  </a:lnTo>
                  <a:lnTo>
                    <a:pt x="275" y="561"/>
                  </a:lnTo>
                  <a:lnTo>
                    <a:pt x="298" y="566"/>
                  </a:lnTo>
                  <a:lnTo>
                    <a:pt x="320" y="566"/>
                  </a:lnTo>
                  <a:lnTo>
                    <a:pt x="343" y="560"/>
                  </a:lnTo>
                  <a:lnTo>
                    <a:pt x="357" y="554"/>
                  </a:lnTo>
                  <a:lnTo>
                    <a:pt x="368" y="550"/>
                  </a:lnTo>
                  <a:lnTo>
                    <a:pt x="380" y="545"/>
                  </a:lnTo>
                  <a:lnTo>
                    <a:pt x="389" y="540"/>
                  </a:lnTo>
                  <a:lnTo>
                    <a:pt x="399" y="536"/>
                  </a:lnTo>
                  <a:lnTo>
                    <a:pt x="411" y="530"/>
                  </a:lnTo>
                  <a:lnTo>
                    <a:pt x="423" y="523"/>
                  </a:lnTo>
                  <a:lnTo>
                    <a:pt x="438" y="514"/>
                  </a:lnTo>
                  <a:lnTo>
                    <a:pt x="436" y="519"/>
                  </a:lnTo>
                  <a:lnTo>
                    <a:pt x="427" y="529"/>
                  </a:lnTo>
                  <a:lnTo>
                    <a:pt x="412" y="543"/>
                  </a:lnTo>
                  <a:lnTo>
                    <a:pt x="391" y="558"/>
                  </a:lnTo>
                  <a:lnTo>
                    <a:pt x="367" y="572"/>
                  </a:lnTo>
                  <a:lnTo>
                    <a:pt x="341" y="583"/>
                  </a:lnTo>
                  <a:lnTo>
                    <a:pt x="313" y="590"/>
                  </a:lnTo>
                  <a:lnTo>
                    <a:pt x="284" y="589"/>
                  </a:lnTo>
                  <a:lnTo>
                    <a:pt x="273" y="585"/>
                  </a:lnTo>
                  <a:lnTo>
                    <a:pt x="262" y="582"/>
                  </a:lnTo>
                  <a:lnTo>
                    <a:pt x="252" y="576"/>
                  </a:lnTo>
                  <a:lnTo>
                    <a:pt x="243" y="570"/>
                  </a:lnTo>
                  <a:lnTo>
                    <a:pt x="232" y="565"/>
                  </a:lnTo>
                  <a:lnTo>
                    <a:pt x="222" y="559"/>
                  </a:lnTo>
                  <a:lnTo>
                    <a:pt x="212" y="553"/>
                  </a:lnTo>
                  <a:lnTo>
                    <a:pt x="200" y="548"/>
                  </a:lnTo>
                  <a:lnTo>
                    <a:pt x="195" y="551"/>
                  </a:lnTo>
                  <a:lnTo>
                    <a:pt x="191" y="555"/>
                  </a:lnTo>
                  <a:lnTo>
                    <a:pt x="186" y="561"/>
                  </a:lnTo>
                  <a:lnTo>
                    <a:pt x="184" y="567"/>
                  </a:lnTo>
                  <a:lnTo>
                    <a:pt x="180" y="578"/>
                  </a:lnTo>
                  <a:lnTo>
                    <a:pt x="179" y="590"/>
                  </a:lnTo>
                  <a:lnTo>
                    <a:pt x="180" y="600"/>
                  </a:lnTo>
                  <a:lnTo>
                    <a:pt x="184" y="611"/>
                  </a:lnTo>
                  <a:lnTo>
                    <a:pt x="189" y="621"/>
                  </a:lnTo>
                  <a:lnTo>
                    <a:pt x="195" y="633"/>
                  </a:lnTo>
                  <a:lnTo>
                    <a:pt x="205" y="645"/>
                  </a:lnTo>
                  <a:lnTo>
                    <a:pt x="215" y="659"/>
                  </a:lnTo>
                  <a:lnTo>
                    <a:pt x="217" y="664"/>
                  </a:lnTo>
                  <a:lnTo>
                    <a:pt x="218" y="669"/>
                  </a:lnTo>
                  <a:lnTo>
                    <a:pt x="217" y="673"/>
                  </a:lnTo>
                  <a:lnTo>
                    <a:pt x="212" y="674"/>
                  </a:lnTo>
                  <a:lnTo>
                    <a:pt x="207" y="671"/>
                  </a:lnTo>
                  <a:lnTo>
                    <a:pt x="203" y="666"/>
                  </a:lnTo>
                  <a:lnTo>
                    <a:pt x="199" y="660"/>
                  </a:lnTo>
                  <a:lnTo>
                    <a:pt x="195" y="656"/>
                  </a:lnTo>
                  <a:lnTo>
                    <a:pt x="191" y="651"/>
                  </a:lnTo>
                  <a:lnTo>
                    <a:pt x="186" y="648"/>
                  </a:lnTo>
                  <a:lnTo>
                    <a:pt x="182" y="645"/>
                  </a:lnTo>
                  <a:lnTo>
                    <a:pt x="176" y="645"/>
                  </a:lnTo>
                  <a:lnTo>
                    <a:pt x="174" y="656"/>
                  </a:lnTo>
                  <a:lnTo>
                    <a:pt x="175" y="664"/>
                  </a:lnTo>
                  <a:lnTo>
                    <a:pt x="180" y="671"/>
                  </a:lnTo>
                  <a:lnTo>
                    <a:pt x="187" y="675"/>
                  </a:lnTo>
                  <a:lnTo>
                    <a:pt x="195" y="680"/>
                  </a:lnTo>
                  <a:lnTo>
                    <a:pt x="205" y="684"/>
                  </a:lnTo>
                  <a:lnTo>
                    <a:pt x="213" y="689"/>
                  </a:lnTo>
                  <a:lnTo>
                    <a:pt x="220" y="694"/>
                  </a:lnTo>
                  <a:lnTo>
                    <a:pt x="237" y="711"/>
                  </a:lnTo>
                  <a:lnTo>
                    <a:pt x="252" y="733"/>
                  </a:lnTo>
                  <a:lnTo>
                    <a:pt x="266" y="755"/>
                  </a:lnTo>
                  <a:lnTo>
                    <a:pt x="278" y="777"/>
                  </a:lnTo>
                  <a:lnTo>
                    <a:pt x="293" y="796"/>
                  </a:lnTo>
                  <a:lnTo>
                    <a:pt x="311" y="812"/>
                  </a:lnTo>
                  <a:lnTo>
                    <a:pt x="332" y="823"/>
                  </a:lnTo>
                  <a:lnTo>
                    <a:pt x="360" y="825"/>
                  </a:lnTo>
                  <a:lnTo>
                    <a:pt x="375" y="824"/>
                  </a:lnTo>
                  <a:lnTo>
                    <a:pt x="389" y="824"/>
                  </a:lnTo>
                  <a:lnTo>
                    <a:pt x="404" y="821"/>
                  </a:lnTo>
                  <a:lnTo>
                    <a:pt x="419" y="819"/>
                  </a:lnTo>
                  <a:lnTo>
                    <a:pt x="434" y="815"/>
                  </a:lnTo>
                  <a:lnTo>
                    <a:pt x="448" y="809"/>
                  </a:lnTo>
                  <a:lnTo>
                    <a:pt x="460" y="802"/>
                  </a:lnTo>
                  <a:lnTo>
                    <a:pt x="473" y="793"/>
                  </a:lnTo>
                  <a:lnTo>
                    <a:pt x="470" y="777"/>
                  </a:lnTo>
                  <a:lnTo>
                    <a:pt x="463" y="764"/>
                  </a:lnTo>
                  <a:lnTo>
                    <a:pt x="453" y="751"/>
                  </a:lnTo>
                  <a:lnTo>
                    <a:pt x="442" y="740"/>
                  </a:lnTo>
                  <a:lnTo>
                    <a:pt x="430" y="730"/>
                  </a:lnTo>
                  <a:lnTo>
                    <a:pt x="419" y="720"/>
                  </a:lnTo>
                  <a:lnTo>
                    <a:pt x="407" y="710"/>
                  </a:lnTo>
                  <a:lnTo>
                    <a:pt x="397" y="698"/>
                  </a:lnTo>
                  <a:lnTo>
                    <a:pt x="389" y="690"/>
                  </a:lnTo>
                  <a:lnTo>
                    <a:pt x="383" y="681"/>
                  </a:lnTo>
                  <a:lnTo>
                    <a:pt x="379" y="669"/>
                  </a:lnTo>
                  <a:lnTo>
                    <a:pt x="375" y="659"/>
                  </a:lnTo>
                  <a:lnTo>
                    <a:pt x="370" y="649"/>
                  </a:lnTo>
                  <a:lnTo>
                    <a:pt x="364" y="641"/>
                  </a:lnTo>
                  <a:lnTo>
                    <a:pt x="354" y="635"/>
                  </a:lnTo>
                  <a:lnTo>
                    <a:pt x="341" y="634"/>
                  </a:lnTo>
                  <a:lnTo>
                    <a:pt x="323" y="636"/>
                  </a:lnTo>
                  <a:lnTo>
                    <a:pt x="306" y="643"/>
                  </a:lnTo>
                  <a:lnTo>
                    <a:pt x="291" y="652"/>
                  </a:lnTo>
                  <a:lnTo>
                    <a:pt x="277" y="661"/>
                  </a:lnTo>
                  <a:lnTo>
                    <a:pt x="265" y="672"/>
                  </a:lnTo>
                  <a:lnTo>
                    <a:pt x="255" y="679"/>
                  </a:lnTo>
                  <a:lnTo>
                    <a:pt x="250" y="684"/>
                  </a:lnTo>
                  <a:lnTo>
                    <a:pt x="247" y="684"/>
                  </a:lnTo>
                  <a:lnTo>
                    <a:pt x="252" y="672"/>
                  </a:lnTo>
                  <a:lnTo>
                    <a:pt x="260" y="659"/>
                  </a:lnTo>
                  <a:lnTo>
                    <a:pt x="269" y="649"/>
                  </a:lnTo>
                  <a:lnTo>
                    <a:pt x="281" y="638"/>
                  </a:lnTo>
                  <a:lnTo>
                    <a:pt x="293" y="629"/>
                  </a:lnTo>
                  <a:lnTo>
                    <a:pt x="307" y="622"/>
                  </a:lnTo>
                  <a:lnTo>
                    <a:pt x="321" y="616"/>
                  </a:lnTo>
                  <a:lnTo>
                    <a:pt x="336" y="612"/>
                  </a:lnTo>
                  <a:lnTo>
                    <a:pt x="352" y="613"/>
                  </a:lnTo>
                  <a:lnTo>
                    <a:pt x="366" y="618"/>
                  </a:lnTo>
                  <a:lnTo>
                    <a:pt x="377" y="626"/>
                  </a:lnTo>
                  <a:lnTo>
                    <a:pt x="388" y="637"/>
                  </a:lnTo>
                  <a:lnTo>
                    <a:pt x="396" y="650"/>
                  </a:lnTo>
                  <a:lnTo>
                    <a:pt x="404" y="664"/>
                  </a:lnTo>
                  <a:lnTo>
                    <a:pt x="411" y="677"/>
                  </a:lnTo>
                  <a:lnTo>
                    <a:pt x="419" y="690"/>
                  </a:lnTo>
                  <a:lnTo>
                    <a:pt x="430" y="702"/>
                  </a:lnTo>
                  <a:lnTo>
                    <a:pt x="443" y="713"/>
                  </a:lnTo>
                  <a:lnTo>
                    <a:pt x="456" y="724"/>
                  </a:lnTo>
                  <a:lnTo>
                    <a:pt x="468" y="735"/>
                  </a:lnTo>
                  <a:lnTo>
                    <a:pt x="480" y="748"/>
                  </a:lnTo>
                  <a:lnTo>
                    <a:pt x="489" y="762"/>
                  </a:lnTo>
                  <a:lnTo>
                    <a:pt x="496" y="777"/>
                  </a:lnTo>
                  <a:lnTo>
                    <a:pt x="501" y="793"/>
                  </a:lnTo>
                  <a:lnTo>
                    <a:pt x="497" y="802"/>
                  </a:lnTo>
                  <a:lnTo>
                    <a:pt x="493" y="810"/>
                  </a:lnTo>
                  <a:lnTo>
                    <a:pt x="486" y="818"/>
                  </a:lnTo>
                  <a:lnTo>
                    <a:pt x="479" y="824"/>
                  </a:lnTo>
                  <a:lnTo>
                    <a:pt x="470" y="830"/>
                  </a:lnTo>
                  <a:lnTo>
                    <a:pt x="460" y="834"/>
                  </a:lnTo>
                  <a:lnTo>
                    <a:pt x="450" y="839"/>
                  </a:lnTo>
                  <a:lnTo>
                    <a:pt x="440" y="842"/>
                  </a:lnTo>
                  <a:lnTo>
                    <a:pt x="433" y="844"/>
                  </a:lnTo>
                  <a:lnTo>
                    <a:pt x="426" y="846"/>
                  </a:lnTo>
                  <a:lnTo>
                    <a:pt x="419" y="848"/>
                  </a:lnTo>
                  <a:lnTo>
                    <a:pt x="412" y="849"/>
                  </a:lnTo>
                  <a:lnTo>
                    <a:pt x="405" y="850"/>
                  </a:lnTo>
                  <a:lnTo>
                    <a:pt x="398" y="851"/>
                  </a:lnTo>
                  <a:lnTo>
                    <a:pt x="392" y="853"/>
                  </a:lnTo>
                  <a:lnTo>
                    <a:pt x="385" y="854"/>
                  </a:lnTo>
                  <a:lnTo>
                    <a:pt x="377" y="855"/>
                  </a:lnTo>
                  <a:lnTo>
                    <a:pt x="369" y="855"/>
                  </a:lnTo>
                  <a:lnTo>
                    <a:pt x="361" y="855"/>
                  </a:lnTo>
                  <a:lnTo>
                    <a:pt x="354" y="855"/>
                  </a:lnTo>
                  <a:lnTo>
                    <a:pt x="347" y="854"/>
                  </a:lnTo>
                  <a:lnTo>
                    <a:pt x="341" y="853"/>
                  </a:lnTo>
                  <a:lnTo>
                    <a:pt x="335" y="851"/>
                  </a:lnTo>
                  <a:lnTo>
                    <a:pt x="329" y="849"/>
                  </a:lnTo>
                  <a:lnTo>
                    <a:pt x="323" y="847"/>
                  </a:lnTo>
                  <a:lnTo>
                    <a:pt x="318" y="843"/>
                  </a:lnTo>
                  <a:lnTo>
                    <a:pt x="312" y="841"/>
                  </a:lnTo>
                  <a:lnTo>
                    <a:pt x="307" y="836"/>
                  </a:lnTo>
                  <a:lnTo>
                    <a:pt x="303" y="833"/>
                  </a:lnTo>
                  <a:lnTo>
                    <a:pt x="298" y="828"/>
                  </a:lnTo>
                  <a:lnTo>
                    <a:pt x="293" y="823"/>
                  </a:lnTo>
                  <a:lnTo>
                    <a:pt x="289" y="817"/>
                  </a:lnTo>
                  <a:lnTo>
                    <a:pt x="228" y="734"/>
                  </a:lnTo>
                  <a:lnTo>
                    <a:pt x="218" y="721"/>
                  </a:lnTo>
                  <a:lnTo>
                    <a:pt x="206" y="711"/>
                  </a:lnTo>
                  <a:lnTo>
                    <a:pt x="192" y="703"/>
                  </a:lnTo>
                  <a:lnTo>
                    <a:pt x="177" y="696"/>
                  </a:lnTo>
                  <a:lnTo>
                    <a:pt x="164" y="688"/>
                  </a:lnTo>
                  <a:lnTo>
                    <a:pt x="155" y="679"/>
                  </a:lnTo>
                  <a:lnTo>
                    <a:pt x="149" y="667"/>
                  </a:lnTo>
                  <a:lnTo>
                    <a:pt x="150" y="651"/>
                  </a:lnTo>
                  <a:lnTo>
                    <a:pt x="155" y="633"/>
                  </a:lnTo>
                  <a:lnTo>
                    <a:pt x="157" y="616"/>
                  </a:lnTo>
                  <a:lnTo>
                    <a:pt x="156" y="603"/>
                  </a:lnTo>
                  <a:lnTo>
                    <a:pt x="153" y="586"/>
                  </a:lnTo>
                  <a:lnTo>
                    <a:pt x="153" y="575"/>
                  </a:lnTo>
                  <a:lnTo>
                    <a:pt x="156" y="560"/>
                  </a:lnTo>
                  <a:lnTo>
                    <a:pt x="162" y="546"/>
                  </a:lnTo>
                  <a:lnTo>
                    <a:pt x="169" y="532"/>
                  </a:lnTo>
                  <a:lnTo>
                    <a:pt x="165" y="527"/>
                  </a:lnTo>
                  <a:lnTo>
                    <a:pt x="159" y="522"/>
                  </a:lnTo>
                  <a:lnTo>
                    <a:pt x="150" y="519"/>
                  </a:lnTo>
                  <a:lnTo>
                    <a:pt x="145" y="514"/>
                  </a:lnTo>
                  <a:lnTo>
                    <a:pt x="147" y="481"/>
                  </a:lnTo>
                  <a:lnTo>
                    <a:pt x="152" y="448"/>
                  </a:lnTo>
                  <a:lnTo>
                    <a:pt x="157" y="416"/>
                  </a:lnTo>
                  <a:lnTo>
                    <a:pt x="164" y="383"/>
                  </a:lnTo>
                  <a:lnTo>
                    <a:pt x="167" y="372"/>
                  </a:lnTo>
                  <a:lnTo>
                    <a:pt x="172" y="342"/>
                  </a:lnTo>
                  <a:lnTo>
                    <a:pt x="182" y="301"/>
                  </a:lnTo>
                  <a:lnTo>
                    <a:pt x="193" y="250"/>
                  </a:lnTo>
                  <a:lnTo>
                    <a:pt x="206" y="198"/>
                  </a:lnTo>
                  <a:lnTo>
                    <a:pt x="218" y="149"/>
                  </a:lnTo>
                  <a:lnTo>
                    <a:pt x="231" y="106"/>
                  </a:lnTo>
                  <a:lnTo>
                    <a:pt x="241" y="77"/>
                  </a:lnTo>
                  <a:lnTo>
                    <a:pt x="232" y="77"/>
                  </a:lnTo>
                  <a:lnTo>
                    <a:pt x="221" y="77"/>
                  </a:lnTo>
                  <a:lnTo>
                    <a:pt x="208" y="77"/>
                  </a:lnTo>
                  <a:lnTo>
                    <a:pt x="195" y="77"/>
                  </a:lnTo>
                  <a:lnTo>
                    <a:pt x="180" y="77"/>
                  </a:lnTo>
                  <a:lnTo>
                    <a:pt x="165" y="76"/>
                  </a:lnTo>
                  <a:lnTo>
                    <a:pt x="149" y="76"/>
                  </a:lnTo>
                  <a:lnTo>
                    <a:pt x="133" y="74"/>
                  </a:lnTo>
                  <a:lnTo>
                    <a:pt x="117" y="73"/>
                  </a:lnTo>
                  <a:lnTo>
                    <a:pt x="100" y="70"/>
                  </a:lnTo>
                  <a:lnTo>
                    <a:pt x="83" y="67"/>
                  </a:lnTo>
                  <a:lnTo>
                    <a:pt x="65" y="62"/>
                  </a:lnTo>
                  <a:lnTo>
                    <a:pt x="49" y="58"/>
                  </a:lnTo>
                  <a:lnTo>
                    <a:pt x="32" y="53"/>
                  </a:lnTo>
                  <a:lnTo>
                    <a:pt x="16" y="46"/>
                  </a:lnTo>
                  <a:lnTo>
                    <a:pt x="0" y="3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 flipH="1">
              <a:off x="6747020" y="5674017"/>
              <a:ext cx="1085213" cy="403494"/>
            </a:xfrm>
            <a:custGeom>
              <a:avLst/>
              <a:gdLst>
                <a:gd name="T0" fmla="*/ 87 w 672"/>
                <a:gd name="T1" fmla="*/ 12 h 262"/>
                <a:gd name="T2" fmla="*/ 56 w 672"/>
                <a:gd name="T3" fmla="*/ 22 h 262"/>
                <a:gd name="T4" fmla="*/ 93 w 672"/>
                <a:gd name="T5" fmla="*/ 55 h 262"/>
                <a:gd name="T6" fmla="*/ 201 w 672"/>
                <a:gd name="T7" fmla="*/ 111 h 262"/>
                <a:gd name="T8" fmla="*/ 267 w 672"/>
                <a:gd name="T9" fmla="*/ 137 h 262"/>
                <a:gd name="T10" fmla="*/ 328 w 672"/>
                <a:gd name="T11" fmla="*/ 152 h 262"/>
                <a:gd name="T12" fmla="*/ 391 w 672"/>
                <a:gd name="T13" fmla="*/ 162 h 262"/>
                <a:gd name="T14" fmla="*/ 453 w 672"/>
                <a:gd name="T15" fmla="*/ 169 h 262"/>
                <a:gd name="T16" fmla="*/ 525 w 672"/>
                <a:gd name="T17" fmla="*/ 174 h 262"/>
                <a:gd name="T18" fmla="*/ 588 w 672"/>
                <a:gd name="T19" fmla="*/ 174 h 262"/>
                <a:gd name="T20" fmla="*/ 633 w 672"/>
                <a:gd name="T21" fmla="*/ 172 h 262"/>
                <a:gd name="T22" fmla="*/ 654 w 672"/>
                <a:gd name="T23" fmla="*/ 170 h 262"/>
                <a:gd name="T24" fmla="*/ 671 w 672"/>
                <a:gd name="T25" fmla="*/ 183 h 262"/>
                <a:gd name="T26" fmla="*/ 630 w 672"/>
                <a:gd name="T27" fmla="*/ 194 h 262"/>
                <a:gd name="T28" fmla="*/ 556 w 672"/>
                <a:gd name="T29" fmla="*/ 194 h 262"/>
                <a:gd name="T30" fmla="*/ 479 w 672"/>
                <a:gd name="T31" fmla="*/ 191 h 262"/>
                <a:gd name="T32" fmla="*/ 418 w 672"/>
                <a:gd name="T33" fmla="*/ 185 h 262"/>
                <a:gd name="T34" fmla="*/ 344 w 672"/>
                <a:gd name="T35" fmla="*/ 172 h 262"/>
                <a:gd name="T36" fmla="*/ 261 w 672"/>
                <a:gd name="T37" fmla="*/ 153 h 262"/>
                <a:gd name="T38" fmla="*/ 212 w 672"/>
                <a:gd name="T39" fmla="*/ 136 h 262"/>
                <a:gd name="T40" fmla="*/ 151 w 672"/>
                <a:gd name="T41" fmla="*/ 106 h 262"/>
                <a:gd name="T42" fmla="*/ 87 w 672"/>
                <a:gd name="T43" fmla="*/ 72 h 262"/>
                <a:gd name="T44" fmla="*/ 43 w 672"/>
                <a:gd name="T45" fmla="*/ 43 h 262"/>
                <a:gd name="T46" fmla="*/ 20 w 672"/>
                <a:gd name="T47" fmla="*/ 63 h 262"/>
                <a:gd name="T48" fmla="*/ 57 w 672"/>
                <a:gd name="T49" fmla="*/ 105 h 262"/>
                <a:gd name="T50" fmla="*/ 132 w 672"/>
                <a:gd name="T51" fmla="*/ 145 h 262"/>
                <a:gd name="T52" fmla="*/ 218 w 672"/>
                <a:gd name="T53" fmla="*/ 183 h 262"/>
                <a:gd name="T54" fmla="*/ 294 w 672"/>
                <a:gd name="T55" fmla="*/ 209 h 262"/>
                <a:gd name="T56" fmla="*/ 352 w 672"/>
                <a:gd name="T57" fmla="*/ 223 h 262"/>
                <a:gd name="T58" fmla="*/ 420 w 672"/>
                <a:gd name="T59" fmla="*/ 232 h 262"/>
                <a:gd name="T60" fmla="*/ 490 w 672"/>
                <a:gd name="T61" fmla="*/ 238 h 262"/>
                <a:gd name="T62" fmla="*/ 552 w 672"/>
                <a:gd name="T63" fmla="*/ 240 h 262"/>
                <a:gd name="T64" fmla="*/ 597 w 672"/>
                <a:gd name="T65" fmla="*/ 237 h 262"/>
                <a:gd name="T66" fmla="*/ 665 w 672"/>
                <a:gd name="T67" fmla="*/ 236 h 262"/>
                <a:gd name="T68" fmla="*/ 619 w 672"/>
                <a:gd name="T69" fmla="*/ 255 h 262"/>
                <a:gd name="T70" fmla="*/ 547 w 672"/>
                <a:gd name="T71" fmla="*/ 262 h 262"/>
                <a:gd name="T72" fmla="*/ 506 w 672"/>
                <a:gd name="T73" fmla="*/ 262 h 262"/>
                <a:gd name="T74" fmla="*/ 455 w 672"/>
                <a:gd name="T75" fmla="*/ 260 h 262"/>
                <a:gd name="T76" fmla="*/ 404 w 672"/>
                <a:gd name="T77" fmla="*/ 255 h 262"/>
                <a:gd name="T78" fmla="*/ 358 w 672"/>
                <a:gd name="T79" fmla="*/ 248 h 262"/>
                <a:gd name="T80" fmla="*/ 303 w 672"/>
                <a:gd name="T81" fmla="*/ 235 h 262"/>
                <a:gd name="T82" fmla="*/ 205 w 672"/>
                <a:gd name="T83" fmla="*/ 198 h 262"/>
                <a:gd name="T84" fmla="*/ 96 w 672"/>
                <a:gd name="T85" fmla="*/ 147 h 262"/>
                <a:gd name="T86" fmla="*/ 12 w 672"/>
                <a:gd name="T87" fmla="*/ 94 h 262"/>
                <a:gd name="T88" fmla="*/ 9 w 672"/>
                <a:gd name="T89" fmla="*/ 49 h 262"/>
                <a:gd name="T90" fmla="*/ 30 w 672"/>
                <a:gd name="T91" fmla="*/ 12 h 262"/>
                <a:gd name="T92" fmla="*/ 64 w 672"/>
                <a:gd name="T93" fmla="*/ 1 h 262"/>
                <a:gd name="T94" fmla="*/ 96 w 672"/>
                <a:gd name="T95" fmla="*/ 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2" h="262">
                  <a:moveTo>
                    <a:pt x="101" y="12"/>
                  </a:moveTo>
                  <a:lnTo>
                    <a:pt x="99" y="12"/>
                  </a:lnTo>
                  <a:lnTo>
                    <a:pt x="94" y="12"/>
                  </a:lnTo>
                  <a:lnTo>
                    <a:pt x="87" y="12"/>
                  </a:lnTo>
                  <a:lnTo>
                    <a:pt x="79" y="14"/>
                  </a:lnTo>
                  <a:lnTo>
                    <a:pt x="70" y="15"/>
                  </a:lnTo>
                  <a:lnTo>
                    <a:pt x="62" y="18"/>
                  </a:lnTo>
                  <a:lnTo>
                    <a:pt x="56" y="22"/>
                  </a:lnTo>
                  <a:lnTo>
                    <a:pt x="51" y="26"/>
                  </a:lnTo>
                  <a:lnTo>
                    <a:pt x="57" y="32"/>
                  </a:lnTo>
                  <a:lnTo>
                    <a:pt x="72" y="42"/>
                  </a:lnTo>
                  <a:lnTo>
                    <a:pt x="93" y="55"/>
                  </a:lnTo>
                  <a:lnTo>
                    <a:pt x="119" y="70"/>
                  </a:lnTo>
                  <a:lnTo>
                    <a:pt x="147" y="85"/>
                  </a:lnTo>
                  <a:lnTo>
                    <a:pt x="175" y="99"/>
                  </a:lnTo>
                  <a:lnTo>
                    <a:pt x="201" y="111"/>
                  </a:lnTo>
                  <a:lnTo>
                    <a:pt x="224" y="122"/>
                  </a:lnTo>
                  <a:lnTo>
                    <a:pt x="238" y="128"/>
                  </a:lnTo>
                  <a:lnTo>
                    <a:pt x="253" y="132"/>
                  </a:lnTo>
                  <a:lnTo>
                    <a:pt x="267" y="137"/>
                  </a:lnTo>
                  <a:lnTo>
                    <a:pt x="282" y="141"/>
                  </a:lnTo>
                  <a:lnTo>
                    <a:pt x="297" y="145"/>
                  </a:lnTo>
                  <a:lnTo>
                    <a:pt x="313" y="148"/>
                  </a:lnTo>
                  <a:lnTo>
                    <a:pt x="328" y="152"/>
                  </a:lnTo>
                  <a:lnTo>
                    <a:pt x="344" y="154"/>
                  </a:lnTo>
                  <a:lnTo>
                    <a:pt x="359" y="158"/>
                  </a:lnTo>
                  <a:lnTo>
                    <a:pt x="375" y="160"/>
                  </a:lnTo>
                  <a:lnTo>
                    <a:pt x="391" y="162"/>
                  </a:lnTo>
                  <a:lnTo>
                    <a:pt x="406" y="164"/>
                  </a:lnTo>
                  <a:lnTo>
                    <a:pt x="422" y="166"/>
                  </a:lnTo>
                  <a:lnTo>
                    <a:pt x="437" y="168"/>
                  </a:lnTo>
                  <a:lnTo>
                    <a:pt x="453" y="169"/>
                  </a:lnTo>
                  <a:lnTo>
                    <a:pt x="468" y="170"/>
                  </a:lnTo>
                  <a:lnTo>
                    <a:pt x="488" y="171"/>
                  </a:lnTo>
                  <a:lnTo>
                    <a:pt x="506" y="172"/>
                  </a:lnTo>
                  <a:lnTo>
                    <a:pt x="525" y="174"/>
                  </a:lnTo>
                  <a:lnTo>
                    <a:pt x="542" y="174"/>
                  </a:lnTo>
                  <a:lnTo>
                    <a:pt x="558" y="175"/>
                  </a:lnTo>
                  <a:lnTo>
                    <a:pt x="573" y="175"/>
                  </a:lnTo>
                  <a:lnTo>
                    <a:pt x="588" y="174"/>
                  </a:lnTo>
                  <a:lnTo>
                    <a:pt x="601" y="174"/>
                  </a:lnTo>
                  <a:lnTo>
                    <a:pt x="614" y="174"/>
                  </a:lnTo>
                  <a:lnTo>
                    <a:pt x="624" y="172"/>
                  </a:lnTo>
                  <a:lnTo>
                    <a:pt x="633" y="172"/>
                  </a:lnTo>
                  <a:lnTo>
                    <a:pt x="640" y="171"/>
                  </a:lnTo>
                  <a:lnTo>
                    <a:pt x="647" y="171"/>
                  </a:lnTo>
                  <a:lnTo>
                    <a:pt x="652" y="170"/>
                  </a:lnTo>
                  <a:lnTo>
                    <a:pt x="654" y="170"/>
                  </a:lnTo>
                  <a:lnTo>
                    <a:pt x="655" y="170"/>
                  </a:lnTo>
                  <a:lnTo>
                    <a:pt x="661" y="172"/>
                  </a:lnTo>
                  <a:lnTo>
                    <a:pt x="667" y="177"/>
                  </a:lnTo>
                  <a:lnTo>
                    <a:pt x="671" y="183"/>
                  </a:lnTo>
                  <a:lnTo>
                    <a:pt x="672" y="191"/>
                  </a:lnTo>
                  <a:lnTo>
                    <a:pt x="660" y="192"/>
                  </a:lnTo>
                  <a:lnTo>
                    <a:pt x="646" y="193"/>
                  </a:lnTo>
                  <a:lnTo>
                    <a:pt x="630" y="194"/>
                  </a:lnTo>
                  <a:lnTo>
                    <a:pt x="612" y="194"/>
                  </a:lnTo>
                  <a:lnTo>
                    <a:pt x="594" y="194"/>
                  </a:lnTo>
                  <a:lnTo>
                    <a:pt x="576" y="194"/>
                  </a:lnTo>
                  <a:lnTo>
                    <a:pt x="556" y="194"/>
                  </a:lnTo>
                  <a:lnTo>
                    <a:pt x="536" y="193"/>
                  </a:lnTo>
                  <a:lnTo>
                    <a:pt x="517" y="193"/>
                  </a:lnTo>
                  <a:lnTo>
                    <a:pt x="497" y="192"/>
                  </a:lnTo>
                  <a:lnTo>
                    <a:pt x="479" y="191"/>
                  </a:lnTo>
                  <a:lnTo>
                    <a:pt x="461" y="190"/>
                  </a:lnTo>
                  <a:lnTo>
                    <a:pt x="445" y="189"/>
                  </a:lnTo>
                  <a:lnTo>
                    <a:pt x="430" y="187"/>
                  </a:lnTo>
                  <a:lnTo>
                    <a:pt x="418" y="185"/>
                  </a:lnTo>
                  <a:lnTo>
                    <a:pt x="407" y="184"/>
                  </a:lnTo>
                  <a:lnTo>
                    <a:pt x="388" y="181"/>
                  </a:lnTo>
                  <a:lnTo>
                    <a:pt x="366" y="177"/>
                  </a:lnTo>
                  <a:lnTo>
                    <a:pt x="344" y="172"/>
                  </a:lnTo>
                  <a:lnTo>
                    <a:pt x="322" y="168"/>
                  </a:lnTo>
                  <a:lnTo>
                    <a:pt x="300" y="163"/>
                  </a:lnTo>
                  <a:lnTo>
                    <a:pt x="280" y="159"/>
                  </a:lnTo>
                  <a:lnTo>
                    <a:pt x="261" y="153"/>
                  </a:lnTo>
                  <a:lnTo>
                    <a:pt x="244" y="148"/>
                  </a:lnTo>
                  <a:lnTo>
                    <a:pt x="235" y="145"/>
                  </a:lnTo>
                  <a:lnTo>
                    <a:pt x="224" y="141"/>
                  </a:lnTo>
                  <a:lnTo>
                    <a:pt x="212" y="136"/>
                  </a:lnTo>
                  <a:lnTo>
                    <a:pt x="197" y="129"/>
                  </a:lnTo>
                  <a:lnTo>
                    <a:pt x="182" y="122"/>
                  </a:lnTo>
                  <a:lnTo>
                    <a:pt x="167" y="114"/>
                  </a:lnTo>
                  <a:lnTo>
                    <a:pt x="151" y="106"/>
                  </a:lnTo>
                  <a:lnTo>
                    <a:pt x="134" y="98"/>
                  </a:lnTo>
                  <a:lnTo>
                    <a:pt x="118" y="88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74" y="64"/>
                  </a:lnTo>
                  <a:lnTo>
                    <a:pt x="62" y="56"/>
                  </a:lnTo>
                  <a:lnTo>
                    <a:pt x="51" y="49"/>
                  </a:lnTo>
                  <a:lnTo>
                    <a:pt x="43" y="43"/>
                  </a:lnTo>
                  <a:lnTo>
                    <a:pt x="38" y="39"/>
                  </a:lnTo>
                  <a:lnTo>
                    <a:pt x="30" y="45"/>
                  </a:lnTo>
                  <a:lnTo>
                    <a:pt x="24" y="53"/>
                  </a:lnTo>
                  <a:lnTo>
                    <a:pt x="20" y="63"/>
                  </a:lnTo>
                  <a:lnTo>
                    <a:pt x="20" y="75"/>
                  </a:lnTo>
                  <a:lnTo>
                    <a:pt x="30" y="84"/>
                  </a:lnTo>
                  <a:lnTo>
                    <a:pt x="42" y="94"/>
                  </a:lnTo>
                  <a:lnTo>
                    <a:pt x="57" y="105"/>
                  </a:lnTo>
                  <a:lnTo>
                    <a:pt x="73" y="115"/>
                  </a:lnTo>
                  <a:lnTo>
                    <a:pt x="92" y="124"/>
                  </a:lnTo>
                  <a:lnTo>
                    <a:pt x="111" y="134"/>
                  </a:lnTo>
                  <a:lnTo>
                    <a:pt x="132" y="145"/>
                  </a:lnTo>
                  <a:lnTo>
                    <a:pt x="153" y="155"/>
                  </a:lnTo>
                  <a:lnTo>
                    <a:pt x="175" y="164"/>
                  </a:lnTo>
                  <a:lnTo>
                    <a:pt x="197" y="174"/>
                  </a:lnTo>
                  <a:lnTo>
                    <a:pt x="218" y="183"/>
                  </a:lnTo>
                  <a:lnTo>
                    <a:pt x="239" y="191"/>
                  </a:lnTo>
                  <a:lnTo>
                    <a:pt x="259" y="198"/>
                  </a:lnTo>
                  <a:lnTo>
                    <a:pt x="277" y="204"/>
                  </a:lnTo>
                  <a:lnTo>
                    <a:pt x="294" y="209"/>
                  </a:lnTo>
                  <a:lnTo>
                    <a:pt x="309" y="214"/>
                  </a:lnTo>
                  <a:lnTo>
                    <a:pt x="322" y="217"/>
                  </a:lnTo>
                  <a:lnTo>
                    <a:pt x="336" y="221"/>
                  </a:lnTo>
                  <a:lnTo>
                    <a:pt x="352" y="223"/>
                  </a:lnTo>
                  <a:lnTo>
                    <a:pt x="368" y="225"/>
                  </a:lnTo>
                  <a:lnTo>
                    <a:pt x="384" y="229"/>
                  </a:lnTo>
                  <a:lnTo>
                    <a:pt x="402" y="231"/>
                  </a:lnTo>
                  <a:lnTo>
                    <a:pt x="420" y="232"/>
                  </a:lnTo>
                  <a:lnTo>
                    <a:pt x="437" y="235"/>
                  </a:lnTo>
                  <a:lnTo>
                    <a:pt x="456" y="236"/>
                  </a:lnTo>
                  <a:lnTo>
                    <a:pt x="473" y="237"/>
                  </a:lnTo>
                  <a:lnTo>
                    <a:pt x="490" y="238"/>
                  </a:lnTo>
                  <a:lnTo>
                    <a:pt x="508" y="239"/>
                  </a:lnTo>
                  <a:lnTo>
                    <a:pt x="524" y="240"/>
                  </a:lnTo>
                  <a:lnTo>
                    <a:pt x="539" y="240"/>
                  </a:lnTo>
                  <a:lnTo>
                    <a:pt x="552" y="240"/>
                  </a:lnTo>
                  <a:lnTo>
                    <a:pt x="565" y="240"/>
                  </a:lnTo>
                  <a:lnTo>
                    <a:pt x="570" y="240"/>
                  </a:lnTo>
                  <a:lnTo>
                    <a:pt x="581" y="239"/>
                  </a:lnTo>
                  <a:lnTo>
                    <a:pt x="597" y="237"/>
                  </a:lnTo>
                  <a:lnTo>
                    <a:pt x="616" y="236"/>
                  </a:lnTo>
                  <a:lnTo>
                    <a:pt x="634" y="235"/>
                  </a:lnTo>
                  <a:lnTo>
                    <a:pt x="653" y="235"/>
                  </a:lnTo>
                  <a:lnTo>
                    <a:pt x="665" y="236"/>
                  </a:lnTo>
                  <a:lnTo>
                    <a:pt x="672" y="239"/>
                  </a:lnTo>
                  <a:lnTo>
                    <a:pt x="660" y="246"/>
                  </a:lnTo>
                  <a:lnTo>
                    <a:pt x="641" y="251"/>
                  </a:lnTo>
                  <a:lnTo>
                    <a:pt x="619" y="255"/>
                  </a:lnTo>
                  <a:lnTo>
                    <a:pt x="597" y="258"/>
                  </a:lnTo>
                  <a:lnTo>
                    <a:pt x="577" y="260"/>
                  </a:lnTo>
                  <a:lnTo>
                    <a:pt x="558" y="261"/>
                  </a:lnTo>
                  <a:lnTo>
                    <a:pt x="547" y="262"/>
                  </a:lnTo>
                  <a:lnTo>
                    <a:pt x="542" y="262"/>
                  </a:lnTo>
                  <a:lnTo>
                    <a:pt x="531" y="262"/>
                  </a:lnTo>
                  <a:lnTo>
                    <a:pt x="519" y="262"/>
                  </a:lnTo>
                  <a:lnTo>
                    <a:pt x="506" y="262"/>
                  </a:lnTo>
                  <a:lnTo>
                    <a:pt x="494" y="262"/>
                  </a:lnTo>
                  <a:lnTo>
                    <a:pt x="481" y="261"/>
                  </a:lnTo>
                  <a:lnTo>
                    <a:pt x="468" y="260"/>
                  </a:lnTo>
                  <a:lnTo>
                    <a:pt x="455" y="260"/>
                  </a:lnTo>
                  <a:lnTo>
                    <a:pt x="442" y="259"/>
                  </a:lnTo>
                  <a:lnTo>
                    <a:pt x="429" y="258"/>
                  </a:lnTo>
                  <a:lnTo>
                    <a:pt x="417" y="257"/>
                  </a:lnTo>
                  <a:lnTo>
                    <a:pt x="404" y="255"/>
                  </a:lnTo>
                  <a:lnTo>
                    <a:pt x="391" y="254"/>
                  </a:lnTo>
                  <a:lnTo>
                    <a:pt x="380" y="252"/>
                  </a:lnTo>
                  <a:lnTo>
                    <a:pt x="368" y="251"/>
                  </a:lnTo>
                  <a:lnTo>
                    <a:pt x="358" y="248"/>
                  </a:lnTo>
                  <a:lnTo>
                    <a:pt x="349" y="247"/>
                  </a:lnTo>
                  <a:lnTo>
                    <a:pt x="337" y="245"/>
                  </a:lnTo>
                  <a:lnTo>
                    <a:pt x="321" y="240"/>
                  </a:lnTo>
                  <a:lnTo>
                    <a:pt x="303" y="235"/>
                  </a:lnTo>
                  <a:lnTo>
                    <a:pt x="281" y="227"/>
                  </a:lnTo>
                  <a:lnTo>
                    <a:pt x="258" y="219"/>
                  </a:lnTo>
                  <a:lnTo>
                    <a:pt x="232" y="208"/>
                  </a:lnTo>
                  <a:lnTo>
                    <a:pt x="205" y="198"/>
                  </a:lnTo>
                  <a:lnTo>
                    <a:pt x="178" y="186"/>
                  </a:lnTo>
                  <a:lnTo>
                    <a:pt x="151" y="174"/>
                  </a:lnTo>
                  <a:lnTo>
                    <a:pt x="123" y="161"/>
                  </a:lnTo>
                  <a:lnTo>
                    <a:pt x="96" y="147"/>
                  </a:lnTo>
                  <a:lnTo>
                    <a:pt x="72" y="134"/>
                  </a:lnTo>
                  <a:lnTo>
                    <a:pt x="50" y="121"/>
                  </a:lnTo>
                  <a:lnTo>
                    <a:pt x="30" y="108"/>
                  </a:lnTo>
                  <a:lnTo>
                    <a:pt x="12" y="94"/>
                  </a:lnTo>
                  <a:lnTo>
                    <a:pt x="0" y="81"/>
                  </a:lnTo>
                  <a:lnTo>
                    <a:pt x="2" y="70"/>
                  </a:lnTo>
                  <a:lnTo>
                    <a:pt x="5" y="60"/>
                  </a:lnTo>
                  <a:lnTo>
                    <a:pt x="9" y="49"/>
                  </a:lnTo>
                  <a:lnTo>
                    <a:pt x="12" y="39"/>
                  </a:lnTo>
                  <a:lnTo>
                    <a:pt x="17" y="30"/>
                  </a:lnTo>
                  <a:lnTo>
                    <a:pt x="23" y="20"/>
                  </a:lnTo>
                  <a:lnTo>
                    <a:pt x="30" y="12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1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1" y="1"/>
                  </a:lnTo>
                  <a:lnTo>
                    <a:pt x="89" y="3"/>
                  </a:lnTo>
                  <a:lnTo>
                    <a:pt x="96" y="7"/>
                  </a:lnTo>
                  <a:lnTo>
                    <a:pt x="10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 flipH="1">
              <a:off x="6747020" y="5550813"/>
              <a:ext cx="645960" cy="234087"/>
            </a:xfrm>
            <a:custGeom>
              <a:avLst/>
              <a:gdLst>
                <a:gd name="T0" fmla="*/ 1 w 398"/>
                <a:gd name="T1" fmla="*/ 8 h 153"/>
                <a:gd name="T2" fmla="*/ 5 w 398"/>
                <a:gd name="T3" fmla="*/ 4 h 153"/>
                <a:gd name="T4" fmla="*/ 398 w 398"/>
                <a:gd name="T5" fmla="*/ 86 h 153"/>
                <a:gd name="T6" fmla="*/ 206 w 398"/>
                <a:gd name="T7" fmla="*/ 62 h 153"/>
                <a:gd name="T8" fmla="*/ 192 w 398"/>
                <a:gd name="T9" fmla="*/ 71 h 153"/>
                <a:gd name="T10" fmla="*/ 178 w 398"/>
                <a:gd name="T11" fmla="*/ 77 h 153"/>
                <a:gd name="T12" fmla="*/ 159 w 398"/>
                <a:gd name="T13" fmla="*/ 78 h 153"/>
                <a:gd name="T14" fmla="*/ 127 w 398"/>
                <a:gd name="T15" fmla="*/ 74 h 153"/>
                <a:gd name="T16" fmla="*/ 111 w 398"/>
                <a:gd name="T17" fmla="*/ 76 h 153"/>
                <a:gd name="T18" fmla="*/ 94 w 398"/>
                <a:gd name="T19" fmla="*/ 91 h 153"/>
                <a:gd name="T20" fmla="*/ 125 w 398"/>
                <a:gd name="T21" fmla="*/ 103 h 153"/>
                <a:gd name="T22" fmla="*/ 164 w 398"/>
                <a:gd name="T23" fmla="*/ 113 h 153"/>
                <a:gd name="T24" fmla="*/ 208 w 398"/>
                <a:gd name="T25" fmla="*/ 121 h 153"/>
                <a:gd name="T26" fmla="*/ 254 w 398"/>
                <a:gd name="T27" fmla="*/ 128 h 153"/>
                <a:gd name="T28" fmla="*/ 299 w 398"/>
                <a:gd name="T29" fmla="*/ 135 h 153"/>
                <a:gd name="T30" fmla="*/ 339 w 398"/>
                <a:gd name="T31" fmla="*/ 139 h 153"/>
                <a:gd name="T32" fmla="*/ 373 w 398"/>
                <a:gd name="T33" fmla="*/ 144 h 153"/>
                <a:gd name="T34" fmla="*/ 396 w 398"/>
                <a:gd name="T35" fmla="*/ 148 h 153"/>
                <a:gd name="T36" fmla="*/ 362 w 398"/>
                <a:gd name="T37" fmla="*/ 152 h 153"/>
                <a:gd name="T38" fmla="*/ 323 w 398"/>
                <a:gd name="T39" fmla="*/ 152 h 153"/>
                <a:gd name="T40" fmla="*/ 279 w 398"/>
                <a:gd name="T41" fmla="*/ 150 h 153"/>
                <a:gd name="T42" fmla="*/ 237 w 398"/>
                <a:gd name="T43" fmla="*/ 144 h 153"/>
                <a:gd name="T44" fmla="*/ 198 w 398"/>
                <a:gd name="T45" fmla="*/ 137 h 153"/>
                <a:gd name="T46" fmla="*/ 165 w 398"/>
                <a:gd name="T47" fmla="*/ 131 h 153"/>
                <a:gd name="T48" fmla="*/ 144 w 398"/>
                <a:gd name="T49" fmla="*/ 127 h 153"/>
                <a:gd name="T50" fmla="*/ 136 w 398"/>
                <a:gd name="T51" fmla="*/ 124 h 153"/>
                <a:gd name="T52" fmla="*/ 111 w 398"/>
                <a:gd name="T53" fmla="*/ 118 h 153"/>
                <a:gd name="T54" fmla="*/ 91 w 398"/>
                <a:gd name="T55" fmla="*/ 110 h 153"/>
                <a:gd name="T56" fmla="*/ 76 w 398"/>
                <a:gd name="T57" fmla="*/ 99 h 153"/>
                <a:gd name="T58" fmla="*/ 69 w 398"/>
                <a:gd name="T59" fmla="*/ 85 h 153"/>
                <a:gd name="T60" fmla="*/ 84 w 398"/>
                <a:gd name="T61" fmla="*/ 71 h 153"/>
                <a:gd name="T62" fmla="*/ 100 w 398"/>
                <a:gd name="T63" fmla="*/ 63 h 153"/>
                <a:gd name="T64" fmla="*/ 112 w 398"/>
                <a:gd name="T65" fmla="*/ 61 h 153"/>
                <a:gd name="T66" fmla="*/ 119 w 398"/>
                <a:gd name="T67" fmla="*/ 61 h 153"/>
                <a:gd name="T68" fmla="*/ 131 w 398"/>
                <a:gd name="T69" fmla="*/ 62 h 153"/>
                <a:gd name="T70" fmla="*/ 150 w 398"/>
                <a:gd name="T71" fmla="*/ 66 h 153"/>
                <a:gd name="T72" fmla="*/ 167 w 398"/>
                <a:gd name="T73" fmla="*/ 66 h 153"/>
                <a:gd name="T74" fmla="*/ 175 w 398"/>
                <a:gd name="T75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8" h="153">
                  <a:moveTo>
                    <a:pt x="0" y="14"/>
                  </a:moveTo>
                  <a:lnTo>
                    <a:pt x="1" y="8"/>
                  </a:lnTo>
                  <a:lnTo>
                    <a:pt x="2" y="6"/>
                  </a:lnTo>
                  <a:lnTo>
                    <a:pt x="5" y="4"/>
                  </a:lnTo>
                  <a:lnTo>
                    <a:pt x="8" y="0"/>
                  </a:lnTo>
                  <a:lnTo>
                    <a:pt x="398" y="86"/>
                  </a:lnTo>
                  <a:lnTo>
                    <a:pt x="397" y="104"/>
                  </a:lnTo>
                  <a:lnTo>
                    <a:pt x="206" y="62"/>
                  </a:lnTo>
                  <a:lnTo>
                    <a:pt x="199" y="67"/>
                  </a:lnTo>
                  <a:lnTo>
                    <a:pt x="192" y="71"/>
                  </a:lnTo>
                  <a:lnTo>
                    <a:pt x="185" y="75"/>
                  </a:lnTo>
                  <a:lnTo>
                    <a:pt x="178" y="77"/>
                  </a:lnTo>
                  <a:lnTo>
                    <a:pt x="169" y="78"/>
                  </a:lnTo>
                  <a:lnTo>
                    <a:pt x="159" y="78"/>
                  </a:lnTo>
                  <a:lnTo>
                    <a:pt x="145" y="77"/>
                  </a:lnTo>
                  <a:lnTo>
                    <a:pt x="127" y="74"/>
                  </a:lnTo>
                  <a:lnTo>
                    <a:pt x="121" y="75"/>
                  </a:lnTo>
                  <a:lnTo>
                    <a:pt x="111" y="76"/>
                  </a:lnTo>
                  <a:lnTo>
                    <a:pt x="102" y="81"/>
                  </a:lnTo>
                  <a:lnTo>
                    <a:pt x="94" y="91"/>
                  </a:lnTo>
                  <a:lnTo>
                    <a:pt x="109" y="97"/>
                  </a:lnTo>
                  <a:lnTo>
                    <a:pt x="125" y="103"/>
                  </a:lnTo>
                  <a:lnTo>
                    <a:pt x="144" y="108"/>
                  </a:lnTo>
                  <a:lnTo>
                    <a:pt x="164" y="113"/>
                  </a:lnTo>
                  <a:lnTo>
                    <a:pt x="186" y="118"/>
                  </a:lnTo>
                  <a:lnTo>
                    <a:pt x="208" y="121"/>
                  </a:lnTo>
                  <a:lnTo>
                    <a:pt x="231" y="124"/>
                  </a:lnTo>
                  <a:lnTo>
                    <a:pt x="254" y="128"/>
                  </a:lnTo>
                  <a:lnTo>
                    <a:pt x="277" y="131"/>
                  </a:lnTo>
                  <a:lnTo>
                    <a:pt x="299" y="135"/>
                  </a:lnTo>
                  <a:lnTo>
                    <a:pt x="320" y="137"/>
                  </a:lnTo>
                  <a:lnTo>
                    <a:pt x="339" y="139"/>
                  </a:lnTo>
                  <a:lnTo>
                    <a:pt x="357" y="142"/>
                  </a:lnTo>
                  <a:lnTo>
                    <a:pt x="373" y="144"/>
                  </a:lnTo>
                  <a:lnTo>
                    <a:pt x="385" y="145"/>
                  </a:lnTo>
                  <a:lnTo>
                    <a:pt x="396" y="148"/>
                  </a:lnTo>
                  <a:lnTo>
                    <a:pt x="381" y="151"/>
                  </a:lnTo>
                  <a:lnTo>
                    <a:pt x="362" y="152"/>
                  </a:lnTo>
                  <a:lnTo>
                    <a:pt x="344" y="153"/>
                  </a:lnTo>
                  <a:lnTo>
                    <a:pt x="323" y="152"/>
                  </a:lnTo>
                  <a:lnTo>
                    <a:pt x="301" y="151"/>
                  </a:lnTo>
                  <a:lnTo>
                    <a:pt x="279" y="150"/>
                  </a:lnTo>
                  <a:lnTo>
                    <a:pt x="259" y="146"/>
                  </a:lnTo>
                  <a:lnTo>
                    <a:pt x="237" y="144"/>
                  </a:lnTo>
                  <a:lnTo>
                    <a:pt x="217" y="141"/>
                  </a:lnTo>
                  <a:lnTo>
                    <a:pt x="198" y="137"/>
                  </a:lnTo>
                  <a:lnTo>
                    <a:pt x="180" y="134"/>
                  </a:lnTo>
                  <a:lnTo>
                    <a:pt x="165" y="131"/>
                  </a:lnTo>
                  <a:lnTo>
                    <a:pt x="153" y="128"/>
                  </a:lnTo>
                  <a:lnTo>
                    <a:pt x="144" y="127"/>
                  </a:lnTo>
                  <a:lnTo>
                    <a:pt x="138" y="124"/>
                  </a:lnTo>
                  <a:lnTo>
                    <a:pt x="136" y="124"/>
                  </a:lnTo>
                  <a:lnTo>
                    <a:pt x="123" y="121"/>
                  </a:lnTo>
                  <a:lnTo>
                    <a:pt x="111" y="118"/>
                  </a:lnTo>
                  <a:lnTo>
                    <a:pt x="101" y="114"/>
                  </a:lnTo>
                  <a:lnTo>
                    <a:pt x="91" y="110"/>
                  </a:lnTo>
                  <a:lnTo>
                    <a:pt x="83" y="105"/>
                  </a:lnTo>
                  <a:lnTo>
                    <a:pt x="76" y="99"/>
                  </a:lnTo>
                  <a:lnTo>
                    <a:pt x="71" y="93"/>
                  </a:lnTo>
                  <a:lnTo>
                    <a:pt x="69" y="85"/>
                  </a:lnTo>
                  <a:lnTo>
                    <a:pt x="76" y="77"/>
                  </a:lnTo>
                  <a:lnTo>
                    <a:pt x="84" y="71"/>
                  </a:lnTo>
                  <a:lnTo>
                    <a:pt x="92" y="67"/>
                  </a:lnTo>
                  <a:lnTo>
                    <a:pt x="100" y="63"/>
                  </a:lnTo>
                  <a:lnTo>
                    <a:pt x="107" y="61"/>
                  </a:lnTo>
                  <a:lnTo>
                    <a:pt x="112" y="61"/>
                  </a:lnTo>
                  <a:lnTo>
                    <a:pt x="117" y="61"/>
                  </a:lnTo>
                  <a:lnTo>
                    <a:pt x="119" y="61"/>
                  </a:lnTo>
                  <a:lnTo>
                    <a:pt x="124" y="61"/>
                  </a:lnTo>
                  <a:lnTo>
                    <a:pt x="131" y="62"/>
                  </a:lnTo>
                  <a:lnTo>
                    <a:pt x="140" y="65"/>
                  </a:lnTo>
                  <a:lnTo>
                    <a:pt x="150" y="66"/>
                  </a:lnTo>
                  <a:lnTo>
                    <a:pt x="160" y="67"/>
                  </a:lnTo>
                  <a:lnTo>
                    <a:pt x="167" y="66"/>
                  </a:lnTo>
                  <a:lnTo>
                    <a:pt x="172" y="63"/>
                  </a:lnTo>
                  <a:lnTo>
                    <a:pt x="175" y="5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 flipH="1">
              <a:off x="6701802" y="5415288"/>
              <a:ext cx="297142" cy="135524"/>
            </a:xfrm>
            <a:custGeom>
              <a:avLst/>
              <a:gdLst>
                <a:gd name="T0" fmla="*/ 177 w 183"/>
                <a:gd name="T1" fmla="*/ 40 h 87"/>
                <a:gd name="T2" fmla="*/ 37 w 183"/>
                <a:gd name="T3" fmla="*/ 19 h 87"/>
                <a:gd name="T4" fmla="*/ 15 w 183"/>
                <a:gd name="T5" fmla="*/ 87 h 87"/>
                <a:gd name="T6" fmla="*/ 0 w 183"/>
                <a:gd name="T7" fmla="*/ 85 h 87"/>
                <a:gd name="T8" fmla="*/ 24 w 183"/>
                <a:gd name="T9" fmla="*/ 0 h 87"/>
                <a:gd name="T10" fmla="*/ 183 w 183"/>
                <a:gd name="T11" fmla="*/ 26 h 87"/>
                <a:gd name="T12" fmla="*/ 177 w 183"/>
                <a:gd name="T13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87">
                  <a:moveTo>
                    <a:pt x="177" y="40"/>
                  </a:moveTo>
                  <a:lnTo>
                    <a:pt x="37" y="19"/>
                  </a:lnTo>
                  <a:lnTo>
                    <a:pt x="15" y="87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183" y="26"/>
                  </a:lnTo>
                  <a:lnTo>
                    <a:pt x="177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 flipH="1">
              <a:off x="6730870" y="5778740"/>
              <a:ext cx="771924" cy="117044"/>
            </a:xfrm>
            <a:custGeom>
              <a:avLst/>
              <a:gdLst>
                <a:gd name="T0" fmla="*/ 476 w 476"/>
                <a:gd name="T1" fmla="*/ 71 h 76"/>
                <a:gd name="T2" fmla="*/ 473 w 476"/>
                <a:gd name="T3" fmla="*/ 72 h 76"/>
                <a:gd name="T4" fmla="*/ 465 w 476"/>
                <a:gd name="T5" fmla="*/ 75 h 76"/>
                <a:gd name="T6" fmla="*/ 452 w 476"/>
                <a:gd name="T7" fmla="*/ 75 h 76"/>
                <a:gd name="T8" fmla="*/ 437 w 476"/>
                <a:gd name="T9" fmla="*/ 76 h 76"/>
                <a:gd name="T10" fmla="*/ 420 w 476"/>
                <a:gd name="T11" fmla="*/ 76 h 76"/>
                <a:gd name="T12" fmla="*/ 400 w 476"/>
                <a:gd name="T13" fmla="*/ 76 h 76"/>
                <a:gd name="T14" fmla="*/ 379 w 476"/>
                <a:gd name="T15" fmla="*/ 76 h 76"/>
                <a:gd name="T16" fmla="*/ 358 w 476"/>
                <a:gd name="T17" fmla="*/ 75 h 76"/>
                <a:gd name="T18" fmla="*/ 336 w 476"/>
                <a:gd name="T19" fmla="*/ 75 h 76"/>
                <a:gd name="T20" fmla="*/ 315 w 476"/>
                <a:gd name="T21" fmla="*/ 73 h 76"/>
                <a:gd name="T22" fmla="*/ 295 w 476"/>
                <a:gd name="T23" fmla="*/ 73 h 76"/>
                <a:gd name="T24" fmla="*/ 277 w 476"/>
                <a:gd name="T25" fmla="*/ 72 h 76"/>
                <a:gd name="T26" fmla="*/ 261 w 476"/>
                <a:gd name="T27" fmla="*/ 72 h 76"/>
                <a:gd name="T28" fmla="*/ 248 w 476"/>
                <a:gd name="T29" fmla="*/ 71 h 76"/>
                <a:gd name="T30" fmla="*/ 240 w 476"/>
                <a:gd name="T31" fmla="*/ 71 h 76"/>
                <a:gd name="T32" fmla="*/ 236 w 476"/>
                <a:gd name="T33" fmla="*/ 71 h 76"/>
                <a:gd name="T34" fmla="*/ 208 w 476"/>
                <a:gd name="T35" fmla="*/ 68 h 76"/>
                <a:gd name="T36" fmla="*/ 182 w 476"/>
                <a:gd name="T37" fmla="*/ 64 h 76"/>
                <a:gd name="T38" fmla="*/ 157 w 476"/>
                <a:gd name="T39" fmla="*/ 60 h 76"/>
                <a:gd name="T40" fmla="*/ 134 w 476"/>
                <a:gd name="T41" fmla="*/ 56 h 76"/>
                <a:gd name="T42" fmla="*/ 114 w 476"/>
                <a:gd name="T43" fmla="*/ 51 h 76"/>
                <a:gd name="T44" fmla="*/ 95 w 476"/>
                <a:gd name="T45" fmla="*/ 47 h 76"/>
                <a:gd name="T46" fmla="*/ 78 w 476"/>
                <a:gd name="T47" fmla="*/ 42 h 76"/>
                <a:gd name="T48" fmla="*/ 63 w 476"/>
                <a:gd name="T49" fmla="*/ 37 h 76"/>
                <a:gd name="T50" fmla="*/ 49 w 476"/>
                <a:gd name="T51" fmla="*/ 32 h 76"/>
                <a:gd name="T52" fmla="*/ 36 w 476"/>
                <a:gd name="T53" fmla="*/ 27 h 76"/>
                <a:gd name="T54" fmla="*/ 26 w 476"/>
                <a:gd name="T55" fmla="*/ 24 h 76"/>
                <a:gd name="T56" fmla="*/ 18 w 476"/>
                <a:gd name="T57" fmla="*/ 19 h 76"/>
                <a:gd name="T58" fmla="*/ 11 w 476"/>
                <a:gd name="T59" fmla="*/ 16 h 76"/>
                <a:gd name="T60" fmla="*/ 5 w 476"/>
                <a:gd name="T61" fmla="*/ 12 h 76"/>
                <a:gd name="T62" fmla="*/ 2 w 476"/>
                <a:gd name="T63" fmla="*/ 9 h 76"/>
                <a:gd name="T64" fmla="*/ 0 w 476"/>
                <a:gd name="T65" fmla="*/ 7 h 76"/>
                <a:gd name="T66" fmla="*/ 2 w 476"/>
                <a:gd name="T67" fmla="*/ 5 h 76"/>
                <a:gd name="T68" fmla="*/ 3 w 476"/>
                <a:gd name="T69" fmla="*/ 3 h 76"/>
                <a:gd name="T70" fmla="*/ 4 w 476"/>
                <a:gd name="T71" fmla="*/ 1 h 76"/>
                <a:gd name="T72" fmla="*/ 7 w 476"/>
                <a:gd name="T73" fmla="*/ 0 h 76"/>
                <a:gd name="T74" fmla="*/ 25 w 476"/>
                <a:gd name="T75" fmla="*/ 8 h 76"/>
                <a:gd name="T76" fmla="*/ 43 w 476"/>
                <a:gd name="T77" fmla="*/ 16 h 76"/>
                <a:gd name="T78" fmla="*/ 62 w 476"/>
                <a:gd name="T79" fmla="*/ 23 h 76"/>
                <a:gd name="T80" fmla="*/ 81 w 476"/>
                <a:gd name="T81" fmla="*/ 28 h 76"/>
                <a:gd name="T82" fmla="*/ 101 w 476"/>
                <a:gd name="T83" fmla="*/ 34 h 76"/>
                <a:gd name="T84" fmla="*/ 121 w 476"/>
                <a:gd name="T85" fmla="*/ 39 h 76"/>
                <a:gd name="T86" fmla="*/ 140 w 476"/>
                <a:gd name="T87" fmla="*/ 43 h 76"/>
                <a:gd name="T88" fmla="*/ 161 w 476"/>
                <a:gd name="T89" fmla="*/ 48 h 76"/>
                <a:gd name="T90" fmla="*/ 163 w 476"/>
                <a:gd name="T91" fmla="*/ 48 h 76"/>
                <a:gd name="T92" fmla="*/ 168 w 476"/>
                <a:gd name="T93" fmla="*/ 49 h 76"/>
                <a:gd name="T94" fmla="*/ 176 w 476"/>
                <a:gd name="T95" fmla="*/ 50 h 76"/>
                <a:gd name="T96" fmla="*/ 187 w 476"/>
                <a:gd name="T97" fmla="*/ 51 h 76"/>
                <a:gd name="T98" fmla="*/ 202 w 476"/>
                <a:gd name="T99" fmla="*/ 53 h 76"/>
                <a:gd name="T100" fmla="*/ 218 w 476"/>
                <a:gd name="T101" fmla="*/ 55 h 76"/>
                <a:gd name="T102" fmla="*/ 238 w 476"/>
                <a:gd name="T103" fmla="*/ 56 h 76"/>
                <a:gd name="T104" fmla="*/ 259 w 476"/>
                <a:gd name="T105" fmla="*/ 58 h 76"/>
                <a:gd name="T106" fmla="*/ 282 w 476"/>
                <a:gd name="T107" fmla="*/ 60 h 76"/>
                <a:gd name="T108" fmla="*/ 306 w 476"/>
                <a:gd name="T109" fmla="*/ 61 h 76"/>
                <a:gd name="T110" fmla="*/ 333 w 476"/>
                <a:gd name="T111" fmla="*/ 62 h 76"/>
                <a:gd name="T112" fmla="*/ 359 w 476"/>
                <a:gd name="T113" fmla="*/ 63 h 76"/>
                <a:gd name="T114" fmla="*/ 387 w 476"/>
                <a:gd name="T115" fmla="*/ 63 h 76"/>
                <a:gd name="T116" fmla="*/ 415 w 476"/>
                <a:gd name="T117" fmla="*/ 63 h 76"/>
                <a:gd name="T118" fmla="*/ 445 w 476"/>
                <a:gd name="T119" fmla="*/ 62 h 76"/>
                <a:gd name="T120" fmla="*/ 474 w 476"/>
                <a:gd name="T121" fmla="*/ 61 h 76"/>
                <a:gd name="T122" fmla="*/ 476 w 476"/>
                <a:gd name="T123" fmla="*/ 7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" h="76">
                  <a:moveTo>
                    <a:pt x="476" y="71"/>
                  </a:moveTo>
                  <a:lnTo>
                    <a:pt x="473" y="72"/>
                  </a:lnTo>
                  <a:lnTo>
                    <a:pt x="465" y="75"/>
                  </a:lnTo>
                  <a:lnTo>
                    <a:pt x="452" y="75"/>
                  </a:lnTo>
                  <a:lnTo>
                    <a:pt x="437" y="76"/>
                  </a:lnTo>
                  <a:lnTo>
                    <a:pt x="420" y="76"/>
                  </a:lnTo>
                  <a:lnTo>
                    <a:pt x="400" y="76"/>
                  </a:lnTo>
                  <a:lnTo>
                    <a:pt x="379" y="76"/>
                  </a:lnTo>
                  <a:lnTo>
                    <a:pt x="358" y="75"/>
                  </a:lnTo>
                  <a:lnTo>
                    <a:pt x="336" y="75"/>
                  </a:lnTo>
                  <a:lnTo>
                    <a:pt x="315" y="73"/>
                  </a:lnTo>
                  <a:lnTo>
                    <a:pt x="295" y="73"/>
                  </a:lnTo>
                  <a:lnTo>
                    <a:pt x="277" y="72"/>
                  </a:lnTo>
                  <a:lnTo>
                    <a:pt x="261" y="72"/>
                  </a:lnTo>
                  <a:lnTo>
                    <a:pt x="248" y="71"/>
                  </a:lnTo>
                  <a:lnTo>
                    <a:pt x="240" y="71"/>
                  </a:lnTo>
                  <a:lnTo>
                    <a:pt x="236" y="71"/>
                  </a:lnTo>
                  <a:lnTo>
                    <a:pt x="208" y="68"/>
                  </a:lnTo>
                  <a:lnTo>
                    <a:pt x="182" y="64"/>
                  </a:lnTo>
                  <a:lnTo>
                    <a:pt x="157" y="60"/>
                  </a:lnTo>
                  <a:lnTo>
                    <a:pt x="134" y="56"/>
                  </a:lnTo>
                  <a:lnTo>
                    <a:pt x="114" y="51"/>
                  </a:lnTo>
                  <a:lnTo>
                    <a:pt x="95" y="47"/>
                  </a:lnTo>
                  <a:lnTo>
                    <a:pt x="78" y="42"/>
                  </a:lnTo>
                  <a:lnTo>
                    <a:pt x="63" y="37"/>
                  </a:lnTo>
                  <a:lnTo>
                    <a:pt x="49" y="32"/>
                  </a:lnTo>
                  <a:lnTo>
                    <a:pt x="36" y="27"/>
                  </a:lnTo>
                  <a:lnTo>
                    <a:pt x="26" y="24"/>
                  </a:lnTo>
                  <a:lnTo>
                    <a:pt x="18" y="19"/>
                  </a:lnTo>
                  <a:lnTo>
                    <a:pt x="11" y="16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25" y="8"/>
                  </a:lnTo>
                  <a:lnTo>
                    <a:pt x="43" y="16"/>
                  </a:lnTo>
                  <a:lnTo>
                    <a:pt x="62" y="23"/>
                  </a:lnTo>
                  <a:lnTo>
                    <a:pt x="81" y="28"/>
                  </a:lnTo>
                  <a:lnTo>
                    <a:pt x="101" y="34"/>
                  </a:lnTo>
                  <a:lnTo>
                    <a:pt x="121" y="39"/>
                  </a:lnTo>
                  <a:lnTo>
                    <a:pt x="140" y="43"/>
                  </a:lnTo>
                  <a:lnTo>
                    <a:pt x="161" y="48"/>
                  </a:lnTo>
                  <a:lnTo>
                    <a:pt x="163" y="48"/>
                  </a:lnTo>
                  <a:lnTo>
                    <a:pt x="168" y="49"/>
                  </a:lnTo>
                  <a:lnTo>
                    <a:pt x="176" y="50"/>
                  </a:lnTo>
                  <a:lnTo>
                    <a:pt x="187" y="51"/>
                  </a:lnTo>
                  <a:lnTo>
                    <a:pt x="202" y="53"/>
                  </a:lnTo>
                  <a:lnTo>
                    <a:pt x="218" y="55"/>
                  </a:lnTo>
                  <a:lnTo>
                    <a:pt x="238" y="56"/>
                  </a:lnTo>
                  <a:lnTo>
                    <a:pt x="259" y="58"/>
                  </a:lnTo>
                  <a:lnTo>
                    <a:pt x="282" y="60"/>
                  </a:lnTo>
                  <a:lnTo>
                    <a:pt x="306" y="61"/>
                  </a:lnTo>
                  <a:lnTo>
                    <a:pt x="333" y="62"/>
                  </a:lnTo>
                  <a:lnTo>
                    <a:pt x="359" y="63"/>
                  </a:lnTo>
                  <a:lnTo>
                    <a:pt x="387" y="63"/>
                  </a:lnTo>
                  <a:lnTo>
                    <a:pt x="415" y="63"/>
                  </a:lnTo>
                  <a:lnTo>
                    <a:pt x="445" y="62"/>
                  </a:lnTo>
                  <a:lnTo>
                    <a:pt x="474" y="61"/>
                  </a:lnTo>
                  <a:lnTo>
                    <a:pt x="476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 flipH="1">
              <a:off x="5529385" y="5017955"/>
              <a:ext cx="704097" cy="1078034"/>
            </a:xfrm>
            <a:custGeom>
              <a:avLst/>
              <a:gdLst>
                <a:gd name="T0" fmla="*/ 244 w 437"/>
                <a:gd name="T1" fmla="*/ 15 h 700"/>
                <a:gd name="T2" fmla="*/ 220 w 437"/>
                <a:gd name="T3" fmla="*/ 31 h 700"/>
                <a:gd name="T4" fmla="*/ 196 w 437"/>
                <a:gd name="T5" fmla="*/ 75 h 700"/>
                <a:gd name="T6" fmla="*/ 150 w 437"/>
                <a:gd name="T7" fmla="*/ 178 h 700"/>
                <a:gd name="T8" fmla="*/ 113 w 437"/>
                <a:gd name="T9" fmla="*/ 296 h 700"/>
                <a:gd name="T10" fmla="*/ 81 w 437"/>
                <a:gd name="T11" fmla="*/ 435 h 700"/>
                <a:gd name="T12" fmla="*/ 114 w 437"/>
                <a:gd name="T13" fmla="*/ 465 h 700"/>
                <a:gd name="T14" fmla="*/ 159 w 437"/>
                <a:gd name="T15" fmla="*/ 490 h 700"/>
                <a:gd name="T16" fmla="*/ 206 w 437"/>
                <a:gd name="T17" fmla="*/ 511 h 700"/>
                <a:gd name="T18" fmla="*/ 256 w 437"/>
                <a:gd name="T19" fmla="*/ 512 h 700"/>
                <a:gd name="T20" fmla="*/ 297 w 437"/>
                <a:gd name="T21" fmla="*/ 493 h 700"/>
                <a:gd name="T22" fmla="*/ 286 w 437"/>
                <a:gd name="T23" fmla="*/ 520 h 700"/>
                <a:gd name="T24" fmla="*/ 235 w 437"/>
                <a:gd name="T25" fmla="*/ 535 h 700"/>
                <a:gd name="T26" fmla="*/ 182 w 437"/>
                <a:gd name="T27" fmla="*/ 526 h 700"/>
                <a:gd name="T28" fmla="*/ 60 w 437"/>
                <a:gd name="T29" fmla="*/ 509 h 700"/>
                <a:gd name="T30" fmla="*/ 27 w 437"/>
                <a:gd name="T31" fmla="*/ 561 h 700"/>
                <a:gd name="T32" fmla="*/ 47 w 437"/>
                <a:gd name="T33" fmla="*/ 617 h 700"/>
                <a:gd name="T34" fmla="*/ 131 w 437"/>
                <a:gd name="T35" fmla="*/ 611 h 700"/>
                <a:gd name="T36" fmla="*/ 179 w 437"/>
                <a:gd name="T37" fmla="*/ 627 h 700"/>
                <a:gd name="T38" fmla="*/ 182 w 437"/>
                <a:gd name="T39" fmla="*/ 641 h 700"/>
                <a:gd name="T40" fmla="*/ 140 w 437"/>
                <a:gd name="T41" fmla="*/ 635 h 700"/>
                <a:gd name="T42" fmla="*/ 66 w 437"/>
                <a:gd name="T43" fmla="*/ 644 h 700"/>
                <a:gd name="T44" fmla="*/ 29 w 437"/>
                <a:gd name="T45" fmla="*/ 648 h 700"/>
                <a:gd name="T46" fmla="*/ 51 w 437"/>
                <a:gd name="T47" fmla="*/ 656 h 700"/>
                <a:gd name="T48" fmla="*/ 151 w 437"/>
                <a:gd name="T49" fmla="*/ 662 h 700"/>
                <a:gd name="T50" fmla="*/ 288 w 437"/>
                <a:gd name="T51" fmla="*/ 669 h 700"/>
                <a:gd name="T52" fmla="*/ 394 w 437"/>
                <a:gd name="T53" fmla="*/ 673 h 700"/>
                <a:gd name="T54" fmla="*/ 422 w 437"/>
                <a:gd name="T55" fmla="*/ 650 h 700"/>
                <a:gd name="T56" fmla="*/ 404 w 437"/>
                <a:gd name="T57" fmla="*/ 601 h 700"/>
                <a:gd name="T58" fmla="*/ 351 w 437"/>
                <a:gd name="T59" fmla="*/ 574 h 700"/>
                <a:gd name="T60" fmla="*/ 286 w 437"/>
                <a:gd name="T61" fmla="*/ 581 h 700"/>
                <a:gd name="T62" fmla="*/ 225 w 437"/>
                <a:gd name="T63" fmla="*/ 626 h 700"/>
                <a:gd name="T64" fmla="*/ 239 w 437"/>
                <a:gd name="T65" fmla="*/ 604 h 700"/>
                <a:gd name="T66" fmla="*/ 305 w 437"/>
                <a:gd name="T67" fmla="*/ 555 h 700"/>
                <a:gd name="T68" fmla="*/ 356 w 437"/>
                <a:gd name="T69" fmla="*/ 553 h 700"/>
                <a:gd name="T70" fmla="*/ 418 w 437"/>
                <a:gd name="T71" fmla="*/ 587 h 700"/>
                <a:gd name="T72" fmla="*/ 434 w 437"/>
                <a:gd name="T73" fmla="*/ 662 h 700"/>
                <a:gd name="T74" fmla="*/ 393 w 437"/>
                <a:gd name="T75" fmla="*/ 697 h 700"/>
                <a:gd name="T76" fmla="*/ 338 w 437"/>
                <a:gd name="T77" fmla="*/ 693 h 700"/>
                <a:gd name="T78" fmla="*/ 251 w 437"/>
                <a:gd name="T79" fmla="*/ 688 h 700"/>
                <a:gd name="T80" fmla="*/ 112 w 437"/>
                <a:gd name="T81" fmla="*/ 682 h 700"/>
                <a:gd name="T82" fmla="*/ 8 w 437"/>
                <a:gd name="T83" fmla="*/ 665 h 700"/>
                <a:gd name="T84" fmla="*/ 2 w 437"/>
                <a:gd name="T85" fmla="*/ 608 h 700"/>
                <a:gd name="T86" fmla="*/ 11 w 437"/>
                <a:gd name="T87" fmla="*/ 550 h 700"/>
                <a:gd name="T88" fmla="*/ 36 w 437"/>
                <a:gd name="T89" fmla="*/ 511 h 700"/>
                <a:gd name="T90" fmla="*/ 50 w 437"/>
                <a:gd name="T91" fmla="*/ 475 h 700"/>
                <a:gd name="T92" fmla="*/ 43 w 437"/>
                <a:gd name="T93" fmla="*/ 432 h 700"/>
                <a:gd name="T94" fmla="*/ 121 w 437"/>
                <a:gd name="T95" fmla="*/ 185 h 700"/>
                <a:gd name="T96" fmla="*/ 178 w 437"/>
                <a:gd name="T97" fmla="*/ 35 h 700"/>
                <a:gd name="T98" fmla="*/ 120 w 437"/>
                <a:gd name="T99" fmla="*/ 42 h 700"/>
                <a:gd name="T100" fmla="*/ 82 w 437"/>
                <a:gd name="T101" fmla="*/ 19 h 700"/>
                <a:gd name="T102" fmla="*/ 148 w 437"/>
                <a:gd name="T103" fmla="*/ 15 h 700"/>
                <a:gd name="T104" fmla="*/ 259 w 437"/>
                <a:gd name="T105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7" h="700">
                  <a:moveTo>
                    <a:pt x="259" y="0"/>
                  </a:moveTo>
                  <a:lnTo>
                    <a:pt x="256" y="5"/>
                  </a:lnTo>
                  <a:lnTo>
                    <a:pt x="251" y="11"/>
                  </a:lnTo>
                  <a:lnTo>
                    <a:pt x="244" y="15"/>
                  </a:lnTo>
                  <a:lnTo>
                    <a:pt x="239" y="19"/>
                  </a:lnTo>
                  <a:lnTo>
                    <a:pt x="232" y="23"/>
                  </a:lnTo>
                  <a:lnTo>
                    <a:pt x="226" y="27"/>
                  </a:lnTo>
                  <a:lnTo>
                    <a:pt x="220" y="31"/>
                  </a:lnTo>
                  <a:lnTo>
                    <a:pt x="214" y="35"/>
                  </a:lnTo>
                  <a:lnTo>
                    <a:pt x="212" y="40"/>
                  </a:lnTo>
                  <a:lnTo>
                    <a:pt x="205" y="54"/>
                  </a:lnTo>
                  <a:lnTo>
                    <a:pt x="196" y="75"/>
                  </a:lnTo>
                  <a:lnTo>
                    <a:pt x="184" y="99"/>
                  </a:lnTo>
                  <a:lnTo>
                    <a:pt x="173" y="125"/>
                  </a:lnTo>
                  <a:lnTo>
                    <a:pt x="160" y="153"/>
                  </a:lnTo>
                  <a:lnTo>
                    <a:pt x="150" y="178"/>
                  </a:lnTo>
                  <a:lnTo>
                    <a:pt x="141" y="199"/>
                  </a:lnTo>
                  <a:lnTo>
                    <a:pt x="133" y="223"/>
                  </a:lnTo>
                  <a:lnTo>
                    <a:pt x="123" y="257"/>
                  </a:lnTo>
                  <a:lnTo>
                    <a:pt x="113" y="296"/>
                  </a:lnTo>
                  <a:lnTo>
                    <a:pt x="103" y="336"/>
                  </a:lnTo>
                  <a:lnTo>
                    <a:pt x="93" y="375"/>
                  </a:lnTo>
                  <a:lnTo>
                    <a:pt x="87" y="410"/>
                  </a:lnTo>
                  <a:lnTo>
                    <a:pt x="81" y="435"/>
                  </a:lnTo>
                  <a:lnTo>
                    <a:pt x="79" y="450"/>
                  </a:lnTo>
                  <a:lnTo>
                    <a:pt x="90" y="455"/>
                  </a:lnTo>
                  <a:lnTo>
                    <a:pt x="103" y="459"/>
                  </a:lnTo>
                  <a:lnTo>
                    <a:pt x="114" y="465"/>
                  </a:lnTo>
                  <a:lnTo>
                    <a:pt x="126" y="472"/>
                  </a:lnTo>
                  <a:lnTo>
                    <a:pt x="137" y="478"/>
                  </a:lnTo>
                  <a:lnTo>
                    <a:pt x="148" y="485"/>
                  </a:lnTo>
                  <a:lnTo>
                    <a:pt x="159" y="490"/>
                  </a:lnTo>
                  <a:lnTo>
                    <a:pt x="171" y="496"/>
                  </a:lnTo>
                  <a:lnTo>
                    <a:pt x="182" y="502"/>
                  </a:lnTo>
                  <a:lnTo>
                    <a:pt x="194" y="506"/>
                  </a:lnTo>
                  <a:lnTo>
                    <a:pt x="206" y="511"/>
                  </a:lnTo>
                  <a:lnTo>
                    <a:pt x="218" y="513"/>
                  </a:lnTo>
                  <a:lnTo>
                    <a:pt x="231" y="515"/>
                  </a:lnTo>
                  <a:lnTo>
                    <a:pt x="242" y="515"/>
                  </a:lnTo>
                  <a:lnTo>
                    <a:pt x="256" y="512"/>
                  </a:lnTo>
                  <a:lnTo>
                    <a:pt x="269" y="509"/>
                  </a:lnTo>
                  <a:lnTo>
                    <a:pt x="282" y="502"/>
                  </a:lnTo>
                  <a:lnTo>
                    <a:pt x="290" y="496"/>
                  </a:lnTo>
                  <a:lnTo>
                    <a:pt x="297" y="493"/>
                  </a:lnTo>
                  <a:lnTo>
                    <a:pt x="302" y="493"/>
                  </a:lnTo>
                  <a:lnTo>
                    <a:pt x="302" y="502"/>
                  </a:lnTo>
                  <a:lnTo>
                    <a:pt x="296" y="511"/>
                  </a:lnTo>
                  <a:lnTo>
                    <a:pt x="286" y="520"/>
                  </a:lnTo>
                  <a:lnTo>
                    <a:pt x="274" y="530"/>
                  </a:lnTo>
                  <a:lnTo>
                    <a:pt x="262" y="533"/>
                  </a:lnTo>
                  <a:lnTo>
                    <a:pt x="248" y="534"/>
                  </a:lnTo>
                  <a:lnTo>
                    <a:pt x="235" y="535"/>
                  </a:lnTo>
                  <a:lnTo>
                    <a:pt x="221" y="534"/>
                  </a:lnTo>
                  <a:lnTo>
                    <a:pt x="209" y="532"/>
                  </a:lnTo>
                  <a:lnTo>
                    <a:pt x="195" y="530"/>
                  </a:lnTo>
                  <a:lnTo>
                    <a:pt x="182" y="526"/>
                  </a:lnTo>
                  <a:lnTo>
                    <a:pt x="168" y="523"/>
                  </a:lnTo>
                  <a:lnTo>
                    <a:pt x="72" y="479"/>
                  </a:lnTo>
                  <a:lnTo>
                    <a:pt x="67" y="495"/>
                  </a:lnTo>
                  <a:lnTo>
                    <a:pt x="60" y="509"/>
                  </a:lnTo>
                  <a:lnTo>
                    <a:pt x="52" y="523"/>
                  </a:lnTo>
                  <a:lnTo>
                    <a:pt x="44" y="535"/>
                  </a:lnTo>
                  <a:lnTo>
                    <a:pt x="35" y="548"/>
                  </a:lnTo>
                  <a:lnTo>
                    <a:pt x="27" y="561"/>
                  </a:lnTo>
                  <a:lnTo>
                    <a:pt x="22" y="576"/>
                  </a:lnTo>
                  <a:lnTo>
                    <a:pt x="19" y="591"/>
                  </a:lnTo>
                  <a:lnTo>
                    <a:pt x="31" y="609"/>
                  </a:lnTo>
                  <a:lnTo>
                    <a:pt x="47" y="617"/>
                  </a:lnTo>
                  <a:lnTo>
                    <a:pt x="67" y="619"/>
                  </a:lnTo>
                  <a:lnTo>
                    <a:pt x="88" y="617"/>
                  </a:lnTo>
                  <a:lnTo>
                    <a:pt x="110" y="614"/>
                  </a:lnTo>
                  <a:lnTo>
                    <a:pt x="131" y="611"/>
                  </a:lnTo>
                  <a:lnTo>
                    <a:pt x="152" y="614"/>
                  </a:lnTo>
                  <a:lnTo>
                    <a:pt x="172" y="624"/>
                  </a:lnTo>
                  <a:lnTo>
                    <a:pt x="174" y="625"/>
                  </a:lnTo>
                  <a:lnTo>
                    <a:pt x="179" y="627"/>
                  </a:lnTo>
                  <a:lnTo>
                    <a:pt x="184" y="632"/>
                  </a:lnTo>
                  <a:lnTo>
                    <a:pt x="186" y="638"/>
                  </a:lnTo>
                  <a:lnTo>
                    <a:pt x="186" y="640"/>
                  </a:lnTo>
                  <a:lnTo>
                    <a:pt x="182" y="641"/>
                  </a:lnTo>
                  <a:lnTo>
                    <a:pt x="179" y="642"/>
                  </a:lnTo>
                  <a:lnTo>
                    <a:pt x="176" y="644"/>
                  </a:lnTo>
                  <a:lnTo>
                    <a:pt x="158" y="637"/>
                  </a:lnTo>
                  <a:lnTo>
                    <a:pt x="140" y="635"/>
                  </a:lnTo>
                  <a:lnTo>
                    <a:pt x="121" y="637"/>
                  </a:lnTo>
                  <a:lnTo>
                    <a:pt x="103" y="639"/>
                  </a:lnTo>
                  <a:lnTo>
                    <a:pt x="84" y="642"/>
                  </a:lnTo>
                  <a:lnTo>
                    <a:pt x="66" y="644"/>
                  </a:lnTo>
                  <a:lnTo>
                    <a:pt x="47" y="642"/>
                  </a:lnTo>
                  <a:lnTo>
                    <a:pt x="28" y="638"/>
                  </a:lnTo>
                  <a:lnTo>
                    <a:pt x="27" y="644"/>
                  </a:lnTo>
                  <a:lnTo>
                    <a:pt x="29" y="648"/>
                  </a:lnTo>
                  <a:lnTo>
                    <a:pt x="31" y="653"/>
                  </a:lnTo>
                  <a:lnTo>
                    <a:pt x="35" y="655"/>
                  </a:lnTo>
                  <a:lnTo>
                    <a:pt x="39" y="655"/>
                  </a:lnTo>
                  <a:lnTo>
                    <a:pt x="51" y="656"/>
                  </a:lnTo>
                  <a:lnTo>
                    <a:pt x="68" y="657"/>
                  </a:lnTo>
                  <a:lnTo>
                    <a:pt x="92" y="659"/>
                  </a:lnTo>
                  <a:lnTo>
                    <a:pt x="120" y="660"/>
                  </a:lnTo>
                  <a:lnTo>
                    <a:pt x="151" y="662"/>
                  </a:lnTo>
                  <a:lnTo>
                    <a:pt x="184" y="664"/>
                  </a:lnTo>
                  <a:lnTo>
                    <a:pt x="219" y="665"/>
                  </a:lnTo>
                  <a:lnTo>
                    <a:pt x="254" y="668"/>
                  </a:lnTo>
                  <a:lnTo>
                    <a:pt x="288" y="669"/>
                  </a:lnTo>
                  <a:lnTo>
                    <a:pt x="320" y="671"/>
                  </a:lnTo>
                  <a:lnTo>
                    <a:pt x="349" y="672"/>
                  </a:lnTo>
                  <a:lnTo>
                    <a:pt x="375" y="672"/>
                  </a:lnTo>
                  <a:lnTo>
                    <a:pt x="394" y="673"/>
                  </a:lnTo>
                  <a:lnTo>
                    <a:pt x="408" y="673"/>
                  </a:lnTo>
                  <a:lnTo>
                    <a:pt x="415" y="672"/>
                  </a:lnTo>
                  <a:lnTo>
                    <a:pt x="418" y="662"/>
                  </a:lnTo>
                  <a:lnTo>
                    <a:pt x="422" y="650"/>
                  </a:lnTo>
                  <a:lnTo>
                    <a:pt x="423" y="639"/>
                  </a:lnTo>
                  <a:lnTo>
                    <a:pt x="421" y="629"/>
                  </a:lnTo>
                  <a:lnTo>
                    <a:pt x="414" y="614"/>
                  </a:lnTo>
                  <a:lnTo>
                    <a:pt x="404" y="601"/>
                  </a:lnTo>
                  <a:lnTo>
                    <a:pt x="393" y="592"/>
                  </a:lnTo>
                  <a:lnTo>
                    <a:pt x="380" y="584"/>
                  </a:lnTo>
                  <a:lnTo>
                    <a:pt x="366" y="578"/>
                  </a:lnTo>
                  <a:lnTo>
                    <a:pt x="351" y="574"/>
                  </a:lnTo>
                  <a:lnTo>
                    <a:pt x="335" y="571"/>
                  </a:lnTo>
                  <a:lnTo>
                    <a:pt x="320" y="570"/>
                  </a:lnTo>
                  <a:lnTo>
                    <a:pt x="303" y="573"/>
                  </a:lnTo>
                  <a:lnTo>
                    <a:pt x="286" y="581"/>
                  </a:lnTo>
                  <a:lnTo>
                    <a:pt x="267" y="593"/>
                  </a:lnTo>
                  <a:lnTo>
                    <a:pt x="251" y="604"/>
                  </a:lnTo>
                  <a:lnTo>
                    <a:pt x="236" y="616"/>
                  </a:lnTo>
                  <a:lnTo>
                    <a:pt x="225" y="626"/>
                  </a:lnTo>
                  <a:lnTo>
                    <a:pt x="217" y="632"/>
                  </a:lnTo>
                  <a:lnTo>
                    <a:pt x="214" y="633"/>
                  </a:lnTo>
                  <a:lnTo>
                    <a:pt x="225" y="619"/>
                  </a:lnTo>
                  <a:lnTo>
                    <a:pt x="239" y="604"/>
                  </a:lnTo>
                  <a:lnTo>
                    <a:pt x="256" y="589"/>
                  </a:lnTo>
                  <a:lnTo>
                    <a:pt x="274" y="576"/>
                  </a:lnTo>
                  <a:lnTo>
                    <a:pt x="290" y="564"/>
                  </a:lnTo>
                  <a:lnTo>
                    <a:pt x="305" y="555"/>
                  </a:lnTo>
                  <a:lnTo>
                    <a:pt x="316" y="549"/>
                  </a:lnTo>
                  <a:lnTo>
                    <a:pt x="319" y="547"/>
                  </a:lnTo>
                  <a:lnTo>
                    <a:pt x="338" y="549"/>
                  </a:lnTo>
                  <a:lnTo>
                    <a:pt x="356" y="553"/>
                  </a:lnTo>
                  <a:lnTo>
                    <a:pt x="373" y="558"/>
                  </a:lnTo>
                  <a:lnTo>
                    <a:pt x="391" y="565"/>
                  </a:lnTo>
                  <a:lnTo>
                    <a:pt x="406" y="576"/>
                  </a:lnTo>
                  <a:lnTo>
                    <a:pt x="418" y="587"/>
                  </a:lnTo>
                  <a:lnTo>
                    <a:pt x="429" y="602"/>
                  </a:lnTo>
                  <a:lnTo>
                    <a:pt x="436" y="621"/>
                  </a:lnTo>
                  <a:lnTo>
                    <a:pt x="437" y="641"/>
                  </a:lnTo>
                  <a:lnTo>
                    <a:pt x="434" y="662"/>
                  </a:lnTo>
                  <a:lnTo>
                    <a:pt x="428" y="682"/>
                  </a:lnTo>
                  <a:lnTo>
                    <a:pt x="417" y="700"/>
                  </a:lnTo>
                  <a:lnTo>
                    <a:pt x="406" y="699"/>
                  </a:lnTo>
                  <a:lnTo>
                    <a:pt x="393" y="697"/>
                  </a:lnTo>
                  <a:lnTo>
                    <a:pt x="381" y="695"/>
                  </a:lnTo>
                  <a:lnTo>
                    <a:pt x="368" y="694"/>
                  </a:lnTo>
                  <a:lnTo>
                    <a:pt x="354" y="693"/>
                  </a:lnTo>
                  <a:lnTo>
                    <a:pt x="338" y="693"/>
                  </a:lnTo>
                  <a:lnTo>
                    <a:pt x="320" y="692"/>
                  </a:lnTo>
                  <a:lnTo>
                    <a:pt x="300" y="691"/>
                  </a:lnTo>
                  <a:lnTo>
                    <a:pt x="278" y="690"/>
                  </a:lnTo>
                  <a:lnTo>
                    <a:pt x="251" y="688"/>
                  </a:lnTo>
                  <a:lnTo>
                    <a:pt x="222" y="687"/>
                  </a:lnTo>
                  <a:lnTo>
                    <a:pt x="190" y="685"/>
                  </a:lnTo>
                  <a:lnTo>
                    <a:pt x="153" y="684"/>
                  </a:lnTo>
                  <a:lnTo>
                    <a:pt x="112" y="682"/>
                  </a:lnTo>
                  <a:lnTo>
                    <a:pt x="66" y="679"/>
                  </a:lnTo>
                  <a:lnTo>
                    <a:pt x="15" y="677"/>
                  </a:lnTo>
                  <a:lnTo>
                    <a:pt x="11" y="671"/>
                  </a:lnTo>
                  <a:lnTo>
                    <a:pt x="8" y="665"/>
                  </a:lnTo>
                  <a:lnTo>
                    <a:pt x="6" y="659"/>
                  </a:lnTo>
                  <a:lnTo>
                    <a:pt x="5" y="649"/>
                  </a:lnTo>
                  <a:lnTo>
                    <a:pt x="11" y="624"/>
                  </a:lnTo>
                  <a:lnTo>
                    <a:pt x="2" y="608"/>
                  </a:lnTo>
                  <a:lnTo>
                    <a:pt x="0" y="592"/>
                  </a:lnTo>
                  <a:lnTo>
                    <a:pt x="1" y="574"/>
                  </a:lnTo>
                  <a:lnTo>
                    <a:pt x="6" y="557"/>
                  </a:lnTo>
                  <a:lnTo>
                    <a:pt x="11" y="550"/>
                  </a:lnTo>
                  <a:lnTo>
                    <a:pt x="16" y="541"/>
                  </a:lnTo>
                  <a:lnTo>
                    <a:pt x="23" y="532"/>
                  </a:lnTo>
                  <a:lnTo>
                    <a:pt x="29" y="521"/>
                  </a:lnTo>
                  <a:lnTo>
                    <a:pt x="36" y="511"/>
                  </a:lnTo>
                  <a:lnTo>
                    <a:pt x="43" y="500"/>
                  </a:lnTo>
                  <a:lnTo>
                    <a:pt x="49" y="489"/>
                  </a:lnTo>
                  <a:lnTo>
                    <a:pt x="54" y="478"/>
                  </a:lnTo>
                  <a:lnTo>
                    <a:pt x="50" y="475"/>
                  </a:lnTo>
                  <a:lnTo>
                    <a:pt x="43" y="472"/>
                  </a:lnTo>
                  <a:lnTo>
                    <a:pt x="38" y="468"/>
                  </a:lnTo>
                  <a:lnTo>
                    <a:pt x="37" y="462"/>
                  </a:lnTo>
                  <a:lnTo>
                    <a:pt x="43" y="432"/>
                  </a:lnTo>
                  <a:lnTo>
                    <a:pt x="55" y="382"/>
                  </a:lnTo>
                  <a:lnTo>
                    <a:pt x="74" y="321"/>
                  </a:lnTo>
                  <a:lnTo>
                    <a:pt x="97" y="253"/>
                  </a:lnTo>
                  <a:lnTo>
                    <a:pt x="121" y="185"/>
                  </a:lnTo>
                  <a:lnTo>
                    <a:pt x="145" y="121"/>
                  </a:lnTo>
                  <a:lnTo>
                    <a:pt x="168" y="69"/>
                  </a:lnTo>
                  <a:lnTo>
                    <a:pt x="189" y="33"/>
                  </a:lnTo>
                  <a:lnTo>
                    <a:pt x="178" y="35"/>
                  </a:lnTo>
                  <a:lnTo>
                    <a:pt x="165" y="38"/>
                  </a:lnTo>
                  <a:lnTo>
                    <a:pt x="150" y="40"/>
                  </a:lnTo>
                  <a:lnTo>
                    <a:pt x="135" y="41"/>
                  </a:lnTo>
                  <a:lnTo>
                    <a:pt x="120" y="42"/>
                  </a:lnTo>
                  <a:lnTo>
                    <a:pt x="105" y="42"/>
                  </a:lnTo>
                  <a:lnTo>
                    <a:pt x="91" y="41"/>
                  </a:lnTo>
                  <a:lnTo>
                    <a:pt x="80" y="39"/>
                  </a:lnTo>
                  <a:lnTo>
                    <a:pt x="82" y="19"/>
                  </a:lnTo>
                  <a:lnTo>
                    <a:pt x="93" y="18"/>
                  </a:lnTo>
                  <a:lnTo>
                    <a:pt x="108" y="17"/>
                  </a:lnTo>
                  <a:lnTo>
                    <a:pt x="127" y="16"/>
                  </a:lnTo>
                  <a:lnTo>
                    <a:pt x="148" y="15"/>
                  </a:lnTo>
                  <a:lnTo>
                    <a:pt x="172" y="12"/>
                  </a:lnTo>
                  <a:lnTo>
                    <a:pt x="198" y="9"/>
                  </a:lnTo>
                  <a:lnTo>
                    <a:pt x="228" y="5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 flipH="1">
              <a:off x="6995713" y="3228420"/>
              <a:ext cx="87206" cy="117044"/>
            </a:xfrm>
            <a:custGeom>
              <a:avLst/>
              <a:gdLst>
                <a:gd name="T0" fmla="*/ 1 w 54"/>
                <a:gd name="T1" fmla="*/ 0 h 74"/>
                <a:gd name="T2" fmla="*/ 4 w 54"/>
                <a:gd name="T3" fmla="*/ 9 h 74"/>
                <a:gd name="T4" fmla="*/ 9 w 54"/>
                <a:gd name="T5" fmla="*/ 18 h 74"/>
                <a:gd name="T6" fmla="*/ 15 w 54"/>
                <a:gd name="T7" fmla="*/ 26 h 74"/>
                <a:gd name="T8" fmla="*/ 21 w 54"/>
                <a:gd name="T9" fmla="*/ 33 h 74"/>
                <a:gd name="T10" fmla="*/ 27 w 54"/>
                <a:gd name="T11" fmla="*/ 40 h 74"/>
                <a:gd name="T12" fmla="*/ 36 w 54"/>
                <a:gd name="T13" fmla="*/ 46 h 74"/>
                <a:gd name="T14" fmla="*/ 45 w 54"/>
                <a:gd name="T15" fmla="*/ 51 h 74"/>
                <a:gd name="T16" fmla="*/ 54 w 54"/>
                <a:gd name="T17" fmla="*/ 56 h 74"/>
                <a:gd name="T18" fmla="*/ 53 w 54"/>
                <a:gd name="T19" fmla="*/ 62 h 74"/>
                <a:gd name="T20" fmla="*/ 49 w 54"/>
                <a:gd name="T21" fmla="*/ 69 h 74"/>
                <a:gd name="T22" fmla="*/ 45 w 54"/>
                <a:gd name="T23" fmla="*/ 73 h 74"/>
                <a:gd name="T24" fmla="*/ 41 w 54"/>
                <a:gd name="T25" fmla="*/ 74 h 74"/>
                <a:gd name="T26" fmla="*/ 41 w 54"/>
                <a:gd name="T27" fmla="*/ 69 h 74"/>
                <a:gd name="T28" fmla="*/ 40 w 54"/>
                <a:gd name="T29" fmla="*/ 63 h 74"/>
                <a:gd name="T30" fmla="*/ 37 w 54"/>
                <a:gd name="T31" fmla="*/ 59 h 74"/>
                <a:gd name="T32" fmla="*/ 32 w 54"/>
                <a:gd name="T33" fmla="*/ 56 h 74"/>
                <a:gd name="T34" fmla="*/ 26 w 54"/>
                <a:gd name="T35" fmla="*/ 51 h 74"/>
                <a:gd name="T36" fmla="*/ 21 w 54"/>
                <a:gd name="T37" fmla="*/ 48 h 74"/>
                <a:gd name="T38" fmla="*/ 15 w 54"/>
                <a:gd name="T39" fmla="*/ 43 h 74"/>
                <a:gd name="T40" fmla="*/ 9 w 54"/>
                <a:gd name="T41" fmla="*/ 38 h 74"/>
                <a:gd name="T42" fmla="*/ 4 w 54"/>
                <a:gd name="T43" fmla="*/ 27 h 74"/>
                <a:gd name="T44" fmla="*/ 1 w 54"/>
                <a:gd name="T45" fmla="*/ 15 h 74"/>
                <a:gd name="T46" fmla="*/ 0 w 54"/>
                <a:gd name="T47" fmla="*/ 3 h 74"/>
                <a:gd name="T48" fmla="*/ 1 w 54"/>
                <a:gd name="T4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74">
                  <a:moveTo>
                    <a:pt x="1" y="0"/>
                  </a:moveTo>
                  <a:lnTo>
                    <a:pt x="4" y="9"/>
                  </a:lnTo>
                  <a:lnTo>
                    <a:pt x="9" y="18"/>
                  </a:lnTo>
                  <a:lnTo>
                    <a:pt x="15" y="26"/>
                  </a:lnTo>
                  <a:lnTo>
                    <a:pt x="21" y="33"/>
                  </a:lnTo>
                  <a:lnTo>
                    <a:pt x="27" y="40"/>
                  </a:lnTo>
                  <a:lnTo>
                    <a:pt x="36" y="46"/>
                  </a:lnTo>
                  <a:lnTo>
                    <a:pt x="45" y="51"/>
                  </a:lnTo>
                  <a:lnTo>
                    <a:pt x="54" y="56"/>
                  </a:lnTo>
                  <a:lnTo>
                    <a:pt x="53" y="62"/>
                  </a:lnTo>
                  <a:lnTo>
                    <a:pt x="49" y="69"/>
                  </a:lnTo>
                  <a:lnTo>
                    <a:pt x="45" y="73"/>
                  </a:lnTo>
                  <a:lnTo>
                    <a:pt x="41" y="74"/>
                  </a:lnTo>
                  <a:lnTo>
                    <a:pt x="41" y="69"/>
                  </a:lnTo>
                  <a:lnTo>
                    <a:pt x="40" y="63"/>
                  </a:lnTo>
                  <a:lnTo>
                    <a:pt x="37" y="59"/>
                  </a:lnTo>
                  <a:lnTo>
                    <a:pt x="32" y="56"/>
                  </a:lnTo>
                  <a:lnTo>
                    <a:pt x="26" y="51"/>
                  </a:lnTo>
                  <a:lnTo>
                    <a:pt x="21" y="48"/>
                  </a:lnTo>
                  <a:lnTo>
                    <a:pt x="15" y="43"/>
                  </a:lnTo>
                  <a:lnTo>
                    <a:pt x="9" y="38"/>
                  </a:lnTo>
                  <a:lnTo>
                    <a:pt x="4" y="27"/>
                  </a:lnTo>
                  <a:lnTo>
                    <a:pt x="1" y="1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 flipH="1">
              <a:off x="7131365" y="3253060"/>
              <a:ext cx="80746" cy="58523"/>
            </a:xfrm>
            <a:custGeom>
              <a:avLst/>
              <a:gdLst>
                <a:gd name="T0" fmla="*/ 48 w 50"/>
                <a:gd name="T1" fmla="*/ 0 h 39"/>
                <a:gd name="T2" fmla="*/ 50 w 50"/>
                <a:gd name="T3" fmla="*/ 9 h 39"/>
                <a:gd name="T4" fmla="*/ 50 w 50"/>
                <a:gd name="T5" fmla="*/ 19 h 39"/>
                <a:gd name="T6" fmla="*/ 46 w 50"/>
                <a:gd name="T7" fmla="*/ 28 h 39"/>
                <a:gd name="T8" fmla="*/ 41 w 50"/>
                <a:gd name="T9" fmla="*/ 36 h 39"/>
                <a:gd name="T10" fmla="*/ 33 w 50"/>
                <a:gd name="T11" fmla="*/ 39 h 39"/>
                <a:gd name="T12" fmla="*/ 25 w 50"/>
                <a:gd name="T13" fmla="*/ 39 h 39"/>
                <a:gd name="T14" fmla="*/ 18 w 50"/>
                <a:gd name="T15" fmla="*/ 36 h 39"/>
                <a:gd name="T16" fmla="*/ 12 w 50"/>
                <a:gd name="T17" fmla="*/ 33 h 39"/>
                <a:gd name="T18" fmla="*/ 6 w 50"/>
                <a:gd name="T19" fmla="*/ 28 h 39"/>
                <a:gd name="T20" fmla="*/ 3 w 50"/>
                <a:gd name="T21" fmla="*/ 23 h 39"/>
                <a:gd name="T22" fmla="*/ 0 w 50"/>
                <a:gd name="T23" fmla="*/ 17 h 39"/>
                <a:gd name="T24" fmla="*/ 0 w 50"/>
                <a:gd name="T25" fmla="*/ 11 h 39"/>
                <a:gd name="T26" fmla="*/ 4 w 50"/>
                <a:gd name="T27" fmla="*/ 16 h 39"/>
                <a:gd name="T28" fmla="*/ 10 w 50"/>
                <a:gd name="T29" fmla="*/ 19 h 39"/>
                <a:gd name="T30" fmla="*/ 16 w 50"/>
                <a:gd name="T31" fmla="*/ 24 h 39"/>
                <a:gd name="T32" fmla="*/ 23 w 50"/>
                <a:gd name="T33" fmla="*/ 25 h 39"/>
                <a:gd name="T34" fmla="*/ 30 w 50"/>
                <a:gd name="T35" fmla="*/ 25 h 39"/>
                <a:gd name="T36" fmla="*/ 37 w 50"/>
                <a:gd name="T37" fmla="*/ 20 h 39"/>
                <a:gd name="T38" fmla="*/ 43 w 50"/>
                <a:gd name="T39" fmla="*/ 12 h 39"/>
                <a:gd name="T40" fmla="*/ 48 w 50"/>
                <a:gd name="T4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39">
                  <a:moveTo>
                    <a:pt x="48" y="0"/>
                  </a:moveTo>
                  <a:lnTo>
                    <a:pt x="50" y="9"/>
                  </a:lnTo>
                  <a:lnTo>
                    <a:pt x="50" y="19"/>
                  </a:lnTo>
                  <a:lnTo>
                    <a:pt x="46" y="28"/>
                  </a:lnTo>
                  <a:lnTo>
                    <a:pt x="41" y="36"/>
                  </a:lnTo>
                  <a:lnTo>
                    <a:pt x="33" y="39"/>
                  </a:lnTo>
                  <a:lnTo>
                    <a:pt x="25" y="39"/>
                  </a:lnTo>
                  <a:lnTo>
                    <a:pt x="18" y="36"/>
                  </a:lnTo>
                  <a:lnTo>
                    <a:pt x="12" y="33"/>
                  </a:lnTo>
                  <a:lnTo>
                    <a:pt x="6" y="28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16"/>
                  </a:lnTo>
                  <a:lnTo>
                    <a:pt x="10" y="19"/>
                  </a:lnTo>
                  <a:lnTo>
                    <a:pt x="16" y="24"/>
                  </a:lnTo>
                  <a:lnTo>
                    <a:pt x="23" y="25"/>
                  </a:lnTo>
                  <a:lnTo>
                    <a:pt x="30" y="25"/>
                  </a:lnTo>
                  <a:lnTo>
                    <a:pt x="37" y="20"/>
                  </a:lnTo>
                  <a:lnTo>
                    <a:pt x="43" y="1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 flipH="1">
              <a:off x="6986025" y="3169897"/>
              <a:ext cx="74286" cy="61602"/>
            </a:xfrm>
            <a:custGeom>
              <a:avLst/>
              <a:gdLst>
                <a:gd name="T0" fmla="*/ 40 w 46"/>
                <a:gd name="T1" fmla="*/ 0 h 40"/>
                <a:gd name="T2" fmla="*/ 45 w 46"/>
                <a:gd name="T3" fmla="*/ 8 h 40"/>
                <a:gd name="T4" fmla="*/ 46 w 46"/>
                <a:gd name="T5" fmla="*/ 17 h 40"/>
                <a:gd name="T6" fmla="*/ 46 w 46"/>
                <a:gd name="T7" fmla="*/ 25 h 40"/>
                <a:gd name="T8" fmla="*/ 42 w 46"/>
                <a:gd name="T9" fmla="*/ 34 h 40"/>
                <a:gd name="T10" fmla="*/ 35 w 46"/>
                <a:gd name="T11" fmla="*/ 38 h 40"/>
                <a:gd name="T12" fmla="*/ 27 w 46"/>
                <a:gd name="T13" fmla="*/ 40 h 40"/>
                <a:gd name="T14" fmla="*/ 20 w 46"/>
                <a:gd name="T15" fmla="*/ 39 h 40"/>
                <a:gd name="T16" fmla="*/ 15 w 46"/>
                <a:gd name="T17" fmla="*/ 38 h 40"/>
                <a:gd name="T18" fmla="*/ 9 w 46"/>
                <a:gd name="T19" fmla="*/ 34 h 40"/>
                <a:gd name="T20" fmla="*/ 4 w 46"/>
                <a:gd name="T21" fmla="*/ 29 h 40"/>
                <a:gd name="T22" fmla="*/ 1 w 46"/>
                <a:gd name="T23" fmla="*/ 25 h 40"/>
                <a:gd name="T24" fmla="*/ 0 w 46"/>
                <a:gd name="T25" fmla="*/ 20 h 40"/>
                <a:gd name="T26" fmla="*/ 4 w 46"/>
                <a:gd name="T27" fmla="*/ 23 h 40"/>
                <a:gd name="T28" fmla="*/ 10 w 46"/>
                <a:gd name="T29" fmla="*/ 26 h 40"/>
                <a:gd name="T30" fmla="*/ 17 w 46"/>
                <a:gd name="T31" fmla="*/ 27 h 40"/>
                <a:gd name="T32" fmla="*/ 24 w 46"/>
                <a:gd name="T33" fmla="*/ 27 h 40"/>
                <a:gd name="T34" fmla="*/ 30 w 46"/>
                <a:gd name="T35" fmla="*/ 26 h 40"/>
                <a:gd name="T36" fmla="*/ 35 w 46"/>
                <a:gd name="T37" fmla="*/ 20 h 40"/>
                <a:gd name="T38" fmla="*/ 39 w 46"/>
                <a:gd name="T39" fmla="*/ 12 h 40"/>
                <a:gd name="T40" fmla="*/ 40 w 46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0">
                  <a:moveTo>
                    <a:pt x="40" y="0"/>
                  </a:moveTo>
                  <a:lnTo>
                    <a:pt x="45" y="8"/>
                  </a:lnTo>
                  <a:lnTo>
                    <a:pt x="46" y="17"/>
                  </a:lnTo>
                  <a:lnTo>
                    <a:pt x="46" y="25"/>
                  </a:lnTo>
                  <a:lnTo>
                    <a:pt x="42" y="34"/>
                  </a:lnTo>
                  <a:lnTo>
                    <a:pt x="35" y="38"/>
                  </a:lnTo>
                  <a:lnTo>
                    <a:pt x="27" y="40"/>
                  </a:lnTo>
                  <a:lnTo>
                    <a:pt x="20" y="39"/>
                  </a:lnTo>
                  <a:lnTo>
                    <a:pt x="15" y="38"/>
                  </a:lnTo>
                  <a:lnTo>
                    <a:pt x="9" y="34"/>
                  </a:lnTo>
                  <a:lnTo>
                    <a:pt x="4" y="29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4" y="23"/>
                  </a:lnTo>
                  <a:lnTo>
                    <a:pt x="10" y="26"/>
                  </a:lnTo>
                  <a:lnTo>
                    <a:pt x="17" y="27"/>
                  </a:lnTo>
                  <a:lnTo>
                    <a:pt x="24" y="27"/>
                  </a:lnTo>
                  <a:lnTo>
                    <a:pt x="30" y="26"/>
                  </a:lnTo>
                  <a:lnTo>
                    <a:pt x="35" y="20"/>
                  </a:lnTo>
                  <a:lnTo>
                    <a:pt x="39" y="1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7" name="Picture 70" descr="C:\Users\Mike\AppData\Local\Microsoft\Windows\INetCache\IE\3UI6QE36\MC900237940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2116" flipH="1">
              <a:off x="7051154" y="2788996"/>
              <a:ext cx="730465" cy="492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217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ike\AppData\Local\Microsoft\Windows\INetCache\IE\SE3GG1RT\MC9001861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43301"/>
            <a:ext cx="2808312" cy="37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611560" y="188640"/>
            <a:ext cx="5616624" cy="2232248"/>
          </a:xfrm>
          <a:prstGeom prst="wedgeEllipseCallout">
            <a:avLst>
              <a:gd name="adj1" fmla="val 58945"/>
              <a:gd name="adj2" fmla="val 8845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That’s 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impossible.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2050" name="Picture 2" descr="C:\Users\Mike\AppData\Local\Microsoft\Windows\INetCache\IE\NKRC30TP\MC9002321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33" y="105299"/>
            <a:ext cx="1875576" cy="17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45038" y="2788996"/>
            <a:ext cx="3258871" cy="3565721"/>
            <a:chOff x="5145038" y="2788996"/>
            <a:chExt cx="3258871" cy="3565721"/>
          </a:xfrm>
        </p:grpSpPr>
        <p:sp>
          <p:nvSpPr>
            <p:cNvPr id="15" name="AutoShape 5"/>
            <p:cNvSpPr>
              <a:spLocks noChangeAspect="1" noChangeArrowheads="1" noTextEdit="1"/>
            </p:cNvSpPr>
            <p:nvPr/>
          </p:nvSpPr>
          <p:spPr bwMode="auto">
            <a:xfrm flipH="1">
              <a:off x="5145038" y="2837246"/>
              <a:ext cx="3258871" cy="3517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 flipH="1">
              <a:off x="7292855" y="3074415"/>
              <a:ext cx="222857" cy="344971"/>
            </a:xfrm>
            <a:custGeom>
              <a:avLst/>
              <a:gdLst>
                <a:gd name="T0" fmla="*/ 116 w 138"/>
                <a:gd name="T1" fmla="*/ 0 h 226"/>
                <a:gd name="T2" fmla="*/ 42 w 138"/>
                <a:gd name="T3" fmla="*/ 31 h 226"/>
                <a:gd name="T4" fmla="*/ 2 w 138"/>
                <a:gd name="T5" fmla="*/ 61 h 226"/>
                <a:gd name="T6" fmla="*/ 2 w 138"/>
                <a:gd name="T7" fmla="*/ 104 h 226"/>
                <a:gd name="T8" fmla="*/ 0 w 138"/>
                <a:gd name="T9" fmla="*/ 138 h 226"/>
                <a:gd name="T10" fmla="*/ 1 w 138"/>
                <a:gd name="T11" fmla="*/ 144 h 226"/>
                <a:gd name="T12" fmla="*/ 5 w 138"/>
                <a:gd name="T13" fmla="*/ 158 h 226"/>
                <a:gd name="T14" fmla="*/ 9 w 138"/>
                <a:gd name="T15" fmla="*/ 173 h 226"/>
                <a:gd name="T16" fmla="*/ 12 w 138"/>
                <a:gd name="T17" fmla="*/ 183 h 226"/>
                <a:gd name="T18" fmla="*/ 16 w 138"/>
                <a:gd name="T19" fmla="*/ 190 h 226"/>
                <a:gd name="T20" fmla="*/ 21 w 138"/>
                <a:gd name="T21" fmla="*/ 198 h 226"/>
                <a:gd name="T22" fmla="*/ 28 w 138"/>
                <a:gd name="T23" fmla="*/ 208 h 226"/>
                <a:gd name="T24" fmla="*/ 34 w 138"/>
                <a:gd name="T25" fmla="*/ 214 h 226"/>
                <a:gd name="T26" fmla="*/ 41 w 138"/>
                <a:gd name="T27" fmla="*/ 220 h 226"/>
                <a:gd name="T28" fmla="*/ 49 w 138"/>
                <a:gd name="T29" fmla="*/ 224 h 226"/>
                <a:gd name="T30" fmla="*/ 56 w 138"/>
                <a:gd name="T31" fmla="*/ 225 h 226"/>
                <a:gd name="T32" fmla="*/ 63 w 138"/>
                <a:gd name="T33" fmla="*/ 226 h 226"/>
                <a:gd name="T34" fmla="*/ 69 w 138"/>
                <a:gd name="T35" fmla="*/ 224 h 226"/>
                <a:gd name="T36" fmla="*/ 78 w 138"/>
                <a:gd name="T37" fmla="*/ 217 h 226"/>
                <a:gd name="T38" fmla="*/ 91 w 138"/>
                <a:gd name="T39" fmla="*/ 208 h 226"/>
                <a:gd name="T40" fmla="*/ 103 w 138"/>
                <a:gd name="T41" fmla="*/ 196 h 226"/>
                <a:gd name="T42" fmla="*/ 116 w 138"/>
                <a:gd name="T43" fmla="*/ 186 h 226"/>
                <a:gd name="T44" fmla="*/ 127 w 138"/>
                <a:gd name="T45" fmla="*/ 176 h 226"/>
                <a:gd name="T46" fmla="*/ 134 w 138"/>
                <a:gd name="T47" fmla="*/ 170 h 226"/>
                <a:gd name="T48" fmla="*/ 138 w 138"/>
                <a:gd name="T49" fmla="*/ 167 h 226"/>
                <a:gd name="T50" fmla="*/ 116 w 138"/>
                <a:gd name="T5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226">
                  <a:moveTo>
                    <a:pt x="116" y="0"/>
                  </a:moveTo>
                  <a:lnTo>
                    <a:pt x="42" y="31"/>
                  </a:lnTo>
                  <a:lnTo>
                    <a:pt x="2" y="61"/>
                  </a:lnTo>
                  <a:lnTo>
                    <a:pt x="2" y="104"/>
                  </a:lnTo>
                  <a:lnTo>
                    <a:pt x="0" y="138"/>
                  </a:lnTo>
                  <a:lnTo>
                    <a:pt x="1" y="144"/>
                  </a:lnTo>
                  <a:lnTo>
                    <a:pt x="5" y="158"/>
                  </a:lnTo>
                  <a:lnTo>
                    <a:pt x="9" y="173"/>
                  </a:lnTo>
                  <a:lnTo>
                    <a:pt x="12" y="183"/>
                  </a:lnTo>
                  <a:lnTo>
                    <a:pt x="16" y="190"/>
                  </a:lnTo>
                  <a:lnTo>
                    <a:pt x="21" y="198"/>
                  </a:lnTo>
                  <a:lnTo>
                    <a:pt x="28" y="208"/>
                  </a:lnTo>
                  <a:lnTo>
                    <a:pt x="34" y="214"/>
                  </a:lnTo>
                  <a:lnTo>
                    <a:pt x="41" y="220"/>
                  </a:lnTo>
                  <a:lnTo>
                    <a:pt x="49" y="224"/>
                  </a:lnTo>
                  <a:lnTo>
                    <a:pt x="56" y="225"/>
                  </a:lnTo>
                  <a:lnTo>
                    <a:pt x="63" y="226"/>
                  </a:lnTo>
                  <a:lnTo>
                    <a:pt x="69" y="224"/>
                  </a:lnTo>
                  <a:lnTo>
                    <a:pt x="78" y="217"/>
                  </a:lnTo>
                  <a:lnTo>
                    <a:pt x="91" y="208"/>
                  </a:lnTo>
                  <a:lnTo>
                    <a:pt x="103" y="196"/>
                  </a:lnTo>
                  <a:lnTo>
                    <a:pt x="116" y="186"/>
                  </a:lnTo>
                  <a:lnTo>
                    <a:pt x="127" y="176"/>
                  </a:lnTo>
                  <a:lnTo>
                    <a:pt x="134" y="170"/>
                  </a:lnTo>
                  <a:lnTo>
                    <a:pt x="138" y="16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 flipH="1">
              <a:off x="6146277" y="4158609"/>
              <a:ext cx="316521" cy="505136"/>
            </a:xfrm>
            <a:custGeom>
              <a:avLst/>
              <a:gdLst>
                <a:gd name="T0" fmla="*/ 93 w 194"/>
                <a:gd name="T1" fmla="*/ 0 h 327"/>
                <a:gd name="T2" fmla="*/ 95 w 194"/>
                <a:gd name="T3" fmla="*/ 0 h 327"/>
                <a:gd name="T4" fmla="*/ 102 w 194"/>
                <a:gd name="T5" fmla="*/ 2 h 327"/>
                <a:gd name="T6" fmla="*/ 112 w 194"/>
                <a:gd name="T7" fmla="*/ 4 h 327"/>
                <a:gd name="T8" fmla="*/ 124 w 194"/>
                <a:gd name="T9" fmla="*/ 6 h 327"/>
                <a:gd name="T10" fmla="*/ 137 w 194"/>
                <a:gd name="T11" fmla="*/ 8 h 327"/>
                <a:gd name="T12" fmla="*/ 148 w 194"/>
                <a:gd name="T13" fmla="*/ 10 h 327"/>
                <a:gd name="T14" fmla="*/ 156 w 194"/>
                <a:gd name="T15" fmla="*/ 13 h 327"/>
                <a:gd name="T16" fmla="*/ 162 w 194"/>
                <a:gd name="T17" fmla="*/ 14 h 327"/>
                <a:gd name="T18" fmla="*/ 170 w 194"/>
                <a:gd name="T19" fmla="*/ 21 h 327"/>
                <a:gd name="T20" fmla="*/ 181 w 194"/>
                <a:gd name="T21" fmla="*/ 32 h 327"/>
                <a:gd name="T22" fmla="*/ 191 w 194"/>
                <a:gd name="T23" fmla="*/ 44 h 327"/>
                <a:gd name="T24" fmla="*/ 194 w 194"/>
                <a:gd name="T25" fmla="*/ 48 h 327"/>
                <a:gd name="T26" fmla="*/ 194 w 194"/>
                <a:gd name="T27" fmla="*/ 75 h 327"/>
                <a:gd name="T28" fmla="*/ 192 w 194"/>
                <a:gd name="T29" fmla="*/ 78 h 327"/>
                <a:gd name="T30" fmla="*/ 185 w 194"/>
                <a:gd name="T31" fmla="*/ 86 h 327"/>
                <a:gd name="T32" fmla="*/ 177 w 194"/>
                <a:gd name="T33" fmla="*/ 95 h 327"/>
                <a:gd name="T34" fmla="*/ 170 w 194"/>
                <a:gd name="T35" fmla="*/ 101 h 327"/>
                <a:gd name="T36" fmla="*/ 165 w 194"/>
                <a:gd name="T37" fmla="*/ 105 h 327"/>
                <a:gd name="T38" fmla="*/ 157 w 194"/>
                <a:gd name="T39" fmla="*/ 108 h 327"/>
                <a:gd name="T40" fmla="*/ 148 w 194"/>
                <a:gd name="T41" fmla="*/ 114 h 327"/>
                <a:gd name="T42" fmla="*/ 138 w 194"/>
                <a:gd name="T43" fmla="*/ 120 h 327"/>
                <a:gd name="T44" fmla="*/ 127 w 194"/>
                <a:gd name="T45" fmla="*/ 124 h 327"/>
                <a:gd name="T46" fmla="*/ 119 w 194"/>
                <a:gd name="T47" fmla="*/ 129 h 327"/>
                <a:gd name="T48" fmla="*/ 114 w 194"/>
                <a:gd name="T49" fmla="*/ 133 h 327"/>
                <a:gd name="T50" fmla="*/ 111 w 194"/>
                <a:gd name="T51" fmla="*/ 134 h 327"/>
                <a:gd name="T52" fmla="*/ 99 w 194"/>
                <a:gd name="T53" fmla="*/ 309 h 327"/>
                <a:gd name="T54" fmla="*/ 5 w 194"/>
                <a:gd name="T55" fmla="*/ 327 h 327"/>
                <a:gd name="T56" fmla="*/ 0 w 194"/>
                <a:gd name="T57" fmla="*/ 110 h 327"/>
                <a:gd name="T58" fmla="*/ 93 w 194"/>
                <a:gd name="T5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4" h="327">
                  <a:moveTo>
                    <a:pt x="93" y="0"/>
                  </a:moveTo>
                  <a:lnTo>
                    <a:pt x="95" y="0"/>
                  </a:lnTo>
                  <a:lnTo>
                    <a:pt x="102" y="2"/>
                  </a:lnTo>
                  <a:lnTo>
                    <a:pt x="112" y="4"/>
                  </a:lnTo>
                  <a:lnTo>
                    <a:pt x="124" y="6"/>
                  </a:lnTo>
                  <a:lnTo>
                    <a:pt x="137" y="8"/>
                  </a:lnTo>
                  <a:lnTo>
                    <a:pt x="148" y="10"/>
                  </a:lnTo>
                  <a:lnTo>
                    <a:pt x="156" y="13"/>
                  </a:lnTo>
                  <a:lnTo>
                    <a:pt x="162" y="14"/>
                  </a:lnTo>
                  <a:lnTo>
                    <a:pt x="170" y="21"/>
                  </a:lnTo>
                  <a:lnTo>
                    <a:pt x="181" y="32"/>
                  </a:lnTo>
                  <a:lnTo>
                    <a:pt x="191" y="44"/>
                  </a:lnTo>
                  <a:lnTo>
                    <a:pt x="194" y="48"/>
                  </a:lnTo>
                  <a:lnTo>
                    <a:pt x="194" y="75"/>
                  </a:lnTo>
                  <a:lnTo>
                    <a:pt x="192" y="78"/>
                  </a:lnTo>
                  <a:lnTo>
                    <a:pt x="185" y="86"/>
                  </a:lnTo>
                  <a:lnTo>
                    <a:pt x="177" y="95"/>
                  </a:lnTo>
                  <a:lnTo>
                    <a:pt x="170" y="101"/>
                  </a:lnTo>
                  <a:lnTo>
                    <a:pt x="165" y="105"/>
                  </a:lnTo>
                  <a:lnTo>
                    <a:pt x="157" y="108"/>
                  </a:lnTo>
                  <a:lnTo>
                    <a:pt x="148" y="114"/>
                  </a:lnTo>
                  <a:lnTo>
                    <a:pt x="138" y="120"/>
                  </a:lnTo>
                  <a:lnTo>
                    <a:pt x="127" y="124"/>
                  </a:lnTo>
                  <a:lnTo>
                    <a:pt x="119" y="129"/>
                  </a:lnTo>
                  <a:lnTo>
                    <a:pt x="114" y="133"/>
                  </a:lnTo>
                  <a:lnTo>
                    <a:pt x="111" y="134"/>
                  </a:lnTo>
                  <a:lnTo>
                    <a:pt x="99" y="309"/>
                  </a:lnTo>
                  <a:lnTo>
                    <a:pt x="5" y="327"/>
                  </a:lnTo>
                  <a:lnTo>
                    <a:pt x="0" y="11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 flipH="1">
              <a:off x="6650126" y="5267444"/>
              <a:ext cx="791302" cy="505136"/>
            </a:xfrm>
            <a:custGeom>
              <a:avLst/>
              <a:gdLst>
                <a:gd name="T0" fmla="*/ 287 w 491"/>
                <a:gd name="T1" fmla="*/ 0 h 328"/>
                <a:gd name="T2" fmla="*/ 229 w 491"/>
                <a:gd name="T3" fmla="*/ 193 h 328"/>
                <a:gd name="T4" fmla="*/ 17 w 491"/>
                <a:gd name="T5" fmla="*/ 143 h 328"/>
                <a:gd name="T6" fmla="*/ 0 w 491"/>
                <a:gd name="T7" fmla="*/ 180 h 328"/>
                <a:gd name="T8" fmla="*/ 220 w 491"/>
                <a:gd name="T9" fmla="*/ 236 h 328"/>
                <a:gd name="T10" fmla="*/ 200 w 491"/>
                <a:gd name="T11" fmla="*/ 251 h 328"/>
                <a:gd name="T12" fmla="*/ 147 w 491"/>
                <a:gd name="T13" fmla="*/ 251 h 328"/>
                <a:gd name="T14" fmla="*/ 109 w 491"/>
                <a:gd name="T15" fmla="*/ 273 h 328"/>
                <a:gd name="T16" fmla="*/ 113 w 491"/>
                <a:gd name="T17" fmla="*/ 274 h 328"/>
                <a:gd name="T18" fmla="*/ 124 w 491"/>
                <a:gd name="T19" fmla="*/ 278 h 328"/>
                <a:gd name="T20" fmla="*/ 140 w 491"/>
                <a:gd name="T21" fmla="*/ 283 h 328"/>
                <a:gd name="T22" fmla="*/ 158 w 491"/>
                <a:gd name="T23" fmla="*/ 289 h 328"/>
                <a:gd name="T24" fmla="*/ 178 w 491"/>
                <a:gd name="T25" fmla="*/ 296 h 328"/>
                <a:gd name="T26" fmla="*/ 196 w 491"/>
                <a:gd name="T27" fmla="*/ 302 h 328"/>
                <a:gd name="T28" fmla="*/ 212 w 491"/>
                <a:gd name="T29" fmla="*/ 306 h 328"/>
                <a:gd name="T30" fmla="*/ 223 w 491"/>
                <a:gd name="T31" fmla="*/ 310 h 328"/>
                <a:gd name="T32" fmla="*/ 233 w 491"/>
                <a:gd name="T33" fmla="*/ 312 h 328"/>
                <a:gd name="T34" fmla="*/ 246 w 491"/>
                <a:gd name="T35" fmla="*/ 314 h 328"/>
                <a:gd name="T36" fmla="*/ 260 w 491"/>
                <a:gd name="T37" fmla="*/ 317 h 328"/>
                <a:gd name="T38" fmla="*/ 275 w 491"/>
                <a:gd name="T39" fmla="*/ 319 h 328"/>
                <a:gd name="T40" fmla="*/ 290 w 491"/>
                <a:gd name="T41" fmla="*/ 321 h 328"/>
                <a:gd name="T42" fmla="*/ 302 w 491"/>
                <a:gd name="T43" fmla="*/ 322 h 328"/>
                <a:gd name="T44" fmla="*/ 313 w 491"/>
                <a:gd name="T45" fmla="*/ 324 h 328"/>
                <a:gd name="T46" fmla="*/ 318 w 491"/>
                <a:gd name="T47" fmla="*/ 324 h 328"/>
                <a:gd name="T48" fmla="*/ 328 w 491"/>
                <a:gd name="T49" fmla="*/ 324 h 328"/>
                <a:gd name="T50" fmla="*/ 344 w 491"/>
                <a:gd name="T51" fmla="*/ 325 h 328"/>
                <a:gd name="T52" fmla="*/ 364 w 491"/>
                <a:gd name="T53" fmla="*/ 325 h 328"/>
                <a:gd name="T54" fmla="*/ 386 w 491"/>
                <a:gd name="T55" fmla="*/ 326 h 328"/>
                <a:gd name="T56" fmla="*/ 409 w 491"/>
                <a:gd name="T57" fmla="*/ 327 h 328"/>
                <a:gd name="T58" fmla="*/ 428 w 491"/>
                <a:gd name="T59" fmla="*/ 327 h 328"/>
                <a:gd name="T60" fmla="*/ 442 w 491"/>
                <a:gd name="T61" fmla="*/ 328 h 328"/>
                <a:gd name="T62" fmla="*/ 446 w 491"/>
                <a:gd name="T63" fmla="*/ 328 h 328"/>
                <a:gd name="T64" fmla="*/ 479 w 491"/>
                <a:gd name="T65" fmla="*/ 225 h 328"/>
                <a:gd name="T66" fmla="*/ 303 w 491"/>
                <a:gd name="T67" fmla="*/ 210 h 328"/>
                <a:gd name="T68" fmla="*/ 276 w 491"/>
                <a:gd name="T69" fmla="*/ 198 h 328"/>
                <a:gd name="T70" fmla="*/ 310 w 491"/>
                <a:gd name="T71" fmla="*/ 111 h 328"/>
                <a:gd name="T72" fmla="*/ 483 w 491"/>
                <a:gd name="T73" fmla="*/ 140 h 328"/>
                <a:gd name="T74" fmla="*/ 491 w 491"/>
                <a:gd name="T75" fmla="*/ 82 h 328"/>
                <a:gd name="T76" fmla="*/ 318 w 491"/>
                <a:gd name="T77" fmla="*/ 68 h 328"/>
                <a:gd name="T78" fmla="*/ 340 w 491"/>
                <a:gd name="T79" fmla="*/ 0 h 328"/>
                <a:gd name="T80" fmla="*/ 287 w 491"/>
                <a:gd name="T8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1" h="328">
                  <a:moveTo>
                    <a:pt x="287" y="0"/>
                  </a:moveTo>
                  <a:lnTo>
                    <a:pt x="229" y="193"/>
                  </a:lnTo>
                  <a:lnTo>
                    <a:pt x="17" y="143"/>
                  </a:lnTo>
                  <a:lnTo>
                    <a:pt x="0" y="180"/>
                  </a:lnTo>
                  <a:lnTo>
                    <a:pt x="220" y="236"/>
                  </a:lnTo>
                  <a:lnTo>
                    <a:pt x="200" y="251"/>
                  </a:lnTo>
                  <a:lnTo>
                    <a:pt x="147" y="251"/>
                  </a:lnTo>
                  <a:lnTo>
                    <a:pt x="109" y="273"/>
                  </a:lnTo>
                  <a:lnTo>
                    <a:pt x="113" y="274"/>
                  </a:lnTo>
                  <a:lnTo>
                    <a:pt x="124" y="278"/>
                  </a:lnTo>
                  <a:lnTo>
                    <a:pt x="140" y="283"/>
                  </a:lnTo>
                  <a:lnTo>
                    <a:pt x="158" y="289"/>
                  </a:lnTo>
                  <a:lnTo>
                    <a:pt x="178" y="296"/>
                  </a:lnTo>
                  <a:lnTo>
                    <a:pt x="196" y="302"/>
                  </a:lnTo>
                  <a:lnTo>
                    <a:pt x="212" y="306"/>
                  </a:lnTo>
                  <a:lnTo>
                    <a:pt x="223" y="310"/>
                  </a:lnTo>
                  <a:lnTo>
                    <a:pt x="233" y="312"/>
                  </a:lnTo>
                  <a:lnTo>
                    <a:pt x="246" y="314"/>
                  </a:lnTo>
                  <a:lnTo>
                    <a:pt x="260" y="317"/>
                  </a:lnTo>
                  <a:lnTo>
                    <a:pt x="275" y="319"/>
                  </a:lnTo>
                  <a:lnTo>
                    <a:pt x="290" y="321"/>
                  </a:lnTo>
                  <a:lnTo>
                    <a:pt x="302" y="322"/>
                  </a:lnTo>
                  <a:lnTo>
                    <a:pt x="313" y="324"/>
                  </a:lnTo>
                  <a:lnTo>
                    <a:pt x="318" y="324"/>
                  </a:lnTo>
                  <a:lnTo>
                    <a:pt x="328" y="324"/>
                  </a:lnTo>
                  <a:lnTo>
                    <a:pt x="344" y="325"/>
                  </a:lnTo>
                  <a:lnTo>
                    <a:pt x="364" y="325"/>
                  </a:lnTo>
                  <a:lnTo>
                    <a:pt x="386" y="326"/>
                  </a:lnTo>
                  <a:lnTo>
                    <a:pt x="409" y="327"/>
                  </a:lnTo>
                  <a:lnTo>
                    <a:pt x="428" y="327"/>
                  </a:lnTo>
                  <a:lnTo>
                    <a:pt x="442" y="328"/>
                  </a:lnTo>
                  <a:lnTo>
                    <a:pt x="446" y="328"/>
                  </a:lnTo>
                  <a:lnTo>
                    <a:pt x="479" y="225"/>
                  </a:lnTo>
                  <a:lnTo>
                    <a:pt x="303" y="210"/>
                  </a:lnTo>
                  <a:lnTo>
                    <a:pt x="276" y="198"/>
                  </a:lnTo>
                  <a:lnTo>
                    <a:pt x="310" y="111"/>
                  </a:lnTo>
                  <a:lnTo>
                    <a:pt x="483" y="140"/>
                  </a:lnTo>
                  <a:lnTo>
                    <a:pt x="491" y="82"/>
                  </a:lnTo>
                  <a:lnTo>
                    <a:pt x="318" y="68"/>
                  </a:lnTo>
                  <a:lnTo>
                    <a:pt x="340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 flipH="1">
              <a:off x="6546772" y="3428625"/>
              <a:ext cx="1585834" cy="2371675"/>
            </a:xfrm>
            <a:custGeom>
              <a:avLst/>
              <a:gdLst>
                <a:gd name="T0" fmla="*/ 372 w 982"/>
                <a:gd name="T1" fmla="*/ 1541 h 1541"/>
                <a:gd name="T2" fmla="*/ 509 w 982"/>
                <a:gd name="T3" fmla="*/ 1200 h 1541"/>
                <a:gd name="T4" fmla="*/ 601 w 982"/>
                <a:gd name="T5" fmla="*/ 1194 h 1541"/>
                <a:gd name="T6" fmla="*/ 661 w 982"/>
                <a:gd name="T7" fmla="*/ 1190 h 1541"/>
                <a:gd name="T8" fmla="*/ 704 w 982"/>
                <a:gd name="T9" fmla="*/ 1192 h 1541"/>
                <a:gd name="T10" fmla="*/ 772 w 982"/>
                <a:gd name="T11" fmla="*/ 1190 h 1541"/>
                <a:gd name="T12" fmla="*/ 810 w 982"/>
                <a:gd name="T13" fmla="*/ 1186 h 1541"/>
                <a:gd name="T14" fmla="*/ 880 w 982"/>
                <a:gd name="T15" fmla="*/ 1181 h 1541"/>
                <a:gd name="T16" fmla="*/ 945 w 982"/>
                <a:gd name="T17" fmla="*/ 1178 h 1541"/>
                <a:gd name="T18" fmla="*/ 700 w 982"/>
                <a:gd name="T19" fmla="*/ 1072 h 1541"/>
                <a:gd name="T20" fmla="*/ 697 w 982"/>
                <a:gd name="T21" fmla="*/ 818 h 1541"/>
                <a:gd name="T22" fmla="*/ 721 w 982"/>
                <a:gd name="T23" fmla="*/ 806 h 1541"/>
                <a:gd name="T24" fmla="*/ 741 w 982"/>
                <a:gd name="T25" fmla="*/ 795 h 1541"/>
                <a:gd name="T26" fmla="*/ 760 w 982"/>
                <a:gd name="T27" fmla="*/ 778 h 1541"/>
                <a:gd name="T28" fmla="*/ 783 w 982"/>
                <a:gd name="T29" fmla="*/ 756 h 1541"/>
                <a:gd name="T30" fmla="*/ 778 w 982"/>
                <a:gd name="T31" fmla="*/ 673 h 1541"/>
                <a:gd name="T32" fmla="*/ 771 w 982"/>
                <a:gd name="T33" fmla="*/ 668 h 1541"/>
                <a:gd name="T34" fmla="*/ 756 w 982"/>
                <a:gd name="T35" fmla="*/ 657 h 1541"/>
                <a:gd name="T36" fmla="*/ 735 w 982"/>
                <a:gd name="T37" fmla="*/ 651 h 1541"/>
                <a:gd name="T38" fmla="*/ 704 w 982"/>
                <a:gd name="T39" fmla="*/ 653 h 1541"/>
                <a:gd name="T40" fmla="*/ 679 w 982"/>
                <a:gd name="T41" fmla="*/ 655 h 1541"/>
                <a:gd name="T42" fmla="*/ 509 w 982"/>
                <a:gd name="T43" fmla="*/ 726 h 1541"/>
                <a:gd name="T44" fmla="*/ 372 w 982"/>
                <a:gd name="T45" fmla="*/ 740 h 1541"/>
                <a:gd name="T46" fmla="*/ 360 w 982"/>
                <a:gd name="T47" fmla="*/ 727 h 1541"/>
                <a:gd name="T48" fmla="*/ 338 w 982"/>
                <a:gd name="T49" fmla="*/ 703 h 1541"/>
                <a:gd name="T50" fmla="*/ 324 w 982"/>
                <a:gd name="T51" fmla="*/ 678 h 1541"/>
                <a:gd name="T52" fmla="*/ 303 w 982"/>
                <a:gd name="T53" fmla="*/ 626 h 1541"/>
                <a:gd name="T54" fmla="*/ 464 w 982"/>
                <a:gd name="T55" fmla="*/ 119 h 1541"/>
                <a:gd name="T56" fmla="*/ 483 w 982"/>
                <a:gd name="T57" fmla="*/ 1 h 1541"/>
                <a:gd name="T58" fmla="*/ 423 w 982"/>
                <a:gd name="T59" fmla="*/ 18 h 1541"/>
                <a:gd name="T60" fmla="*/ 358 w 982"/>
                <a:gd name="T61" fmla="*/ 38 h 1541"/>
                <a:gd name="T62" fmla="*/ 339 w 982"/>
                <a:gd name="T63" fmla="*/ 43 h 1541"/>
                <a:gd name="T64" fmla="*/ 296 w 982"/>
                <a:gd name="T65" fmla="*/ 57 h 1541"/>
                <a:gd name="T66" fmla="*/ 239 w 982"/>
                <a:gd name="T67" fmla="*/ 76 h 1541"/>
                <a:gd name="T68" fmla="*/ 181 w 982"/>
                <a:gd name="T69" fmla="*/ 93 h 1541"/>
                <a:gd name="T70" fmla="*/ 142 w 982"/>
                <a:gd name="T71" fmla="*/ 107 h 1541"/>
                <a:gd name="T72" fmla="*/ 43 w 982"/>
                <a:gd name="T73" fmla="*/ 164 h 1541"/>
                <a:gd name="T74" fmla="*/ 9 w 982"/>
                <a:gd name="T75" fmla="*/ 236 h 1541"/>
                <a:gd name="T76" fmla="*/ 29 w 982"/>
                <a:gd name="T77" fmla="*/ 263 h 1541"/>
                <a:gd name="T78" fmla="*/ 60 w 982"/>
                <a:gd name="T79" fmla="*/ 273 h 1541"/>
                <a:gd name="T80" fmla="*/ 88 w 982"/>
                <a:gd name="T81" fmla="*/ 278 h 1541"/>
                <a:gd name="T82" fmla="*/ 259 w 982"/>
                <a:gd name="T83" fmla="*/ 768 h 1541"/>
                <a:gd name="T84" fmla="*/ 241 w 982"/>
                <a:gd name="T85" fmla="*/ 787 h 1541"/>
                <a:gd name="T86" fmla="*/ 226 w 982"/>
                <a:gd name="T87" fmla="*/ 814 h 1541"/>
                <a:gd name="T88" fmla="*/ 233 w 982"/>
                <a:gd name="T89" fmla="*/ 829 h 1541"/>
                <a:gd name="T90" fmla="*/ 249 w 982"/>
                <a:gd name="T91" fmla="*/ 840 h 1541"/>
                <a:gd name="T92" fmla="*/ 263 w 982"/>
                <a:gd name="T93" fmla="*/ 846 h 1541"/>
                <a:gd name="T94" fmla="*/ 278 w 982"/>
                <a:gd name="T95" fmla="*/ 851 h 1541"/>
                <a:gd name="T96" fmla="*/ 295 w 982"/>
                <a:gd name="T97" fmla="*/ 858 h 1541"/>
                <a:gd name="T98" fmla="*/ 395 w 982"/>
                <a:gd name="T99" fmla="*/ 1095 h 1541"/>
                <a:gd name="T100" fmla="*/ 427 w 982"/>
                <a:gd name="T101" fmla="*/ 1194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2" h="1541">
                  <a:moveTo>
                    <a:pt x="427" y="1194"/>
                  </a:moveTo>
                  <a:lnTo>
                    <a:pt x="319" y="1512"/>
                  </a:lnTo>
                  <a:lnTo>
                    <a:pt x="372" y="1541"/>
                  </a:lnTo>
                  <a:lnTo>
                    <a:pt x="483" y="1201"/>
                  </a:lnTo>
                  <a:lnTo>
                    <a:pt x="490" y="1201"/>
                  </a:lnTo>
                  <a:lnTo>
                    <a:pt x="509" y="1200"/>
                  </a:lnTo>
                  <a:lnTo>
                    <a:pt x="537" y="1197"/>
                  </a:lnTo>
                  <a:lnTo>
                    <a:pt x="569" y="1195"/>
                  </a:lnTo>
                  <a:lnTo>
                    <a:pt x="601" y="1194"/>
                  </a:lnTo>
                  <a:lnTo>
                    <a:pt x="630" y="1192"/>
                  </a:lnTo>
                  <a:lnTo>
                    <a:pt x="651" y="1190"/>
                  </a:lnTo>
                  <a:lnTo>
                    <a:pt x="661" y="1190"/>
                  </a:lnTo>
                  <a:lnTo>
                    <a:pt x="669" y="1190"/>
                  </a:lnTo>
                  <a:lnTo>
                    <a:pt x="684" y="1190"/>
                  </a:lnTo>
                  <a:lnTo>
                    <a:pt x="704" y="1192"/>
                  </a:lnTo>
                  <a:lnTo>
                    <a:pt x="727" y="1192"/>
                  </a:lnTo>
                  <a:lnTo>
                    <a:pt x="750" y="1192"/>
                  </a:lnTo>
                  <a:lnTo>
                    <a:pt x="772" y="1190"/>
                  </a:lnTo>
                  <a:lnTo>
                    <a:pt x="788" y="1190"/>
                  </a:lnTo>
                  <a:lnTo>
                    <a:pt x="798" y="1188"/>
                  </a:lnTo>
                  <a:lnTo>
                    <a:pt x="810" y="1186"/>
                  </a:lnTo>
                  <a:lnTo>
                    <a:pt x="829" y="1184"/>
                  </a:lnTo>
                  <a:lnTo>
                    <a:pt x="854" y="1182"/>
                  </a:lnTo>
                  <a:lnTo>
                    <a:pt x="880" y="1181"/>
                  </a:lnTo>
                  <a:lnTo>
                    <a:pt x="907" y="1180"/>
                  </a:lnTo>
                  <a:lnTo>
                    <a:pt x="929" y="1179"/>
                  </a:lnTo>
                  <a:lnTo>
                    <a:pt x="945" y="1178"/>
                  </a:lnTo>
                  <a:lnTo>
                    <a:pt x="950" y="1178"/>
                  </a:lnTo>
                  <a:lnTo>
                    <a:pt x="982" y="1106"/>
                  </a:lnTo>
                  <a:lnTo>
                    <a:pt x="700" y="1072"/>
                  </a:lnTo>
                  <a:lnTo>
                    <a:pt x="690" y="822"/>
                  </a:lnTo>
                  <a:lnTo>
                    <a:pt x="692" y="821"/>
                  </a:lnTo>
                  <a:lnTo>
                    <a:pt x="697" y="818"/>
                  </a:lnTo>
                  <a:lnTo>
                    <a:pt x="704" y="815"/>
                  </a:lnTo>
                  <a:lnTo>
                    <a:pt x="712" y="810"/>
                  </a:lnTo>
                  <a:lnTo>
                    <a:pt x="721" y="806"/>
                  </a:lnTo>
                  <a:lnTo>
                    <a:pt x="729" y="802"/>
                  </a:lnTo>
                  <a:lnTo>
                    <a:pt x="736" y="798"/>
                  </a:lnTo>
                  <a:lnTo>
                    <a:pt x="741" y="795"/>
                  </a:lnTo>
                  <a:lnTo>
                    <a:pt x="745" y="792"/>
                  </a:lnTo>
                  <a:lnTo>
                    <a:pt x="752" y="786"/>
                  </a:lnTo>
                  <a:lnTo>
                    <a:pt x="760" y="778"/>
                  </a:lnTo>
                  <a:lnTo>
                    <a:pt x="768" y="771"/>
                  </a:lnTo>
                  <a:lnTo>
                    <a:pt x="776" y="763"/>
                  </a:lnTo>
                  <a:lnTo>
                    <a:pt x="783" y="756"/>
                  </a:lnTo>
                  <a:lnTo>
                    <a:pt x="788" y="752"/>
                  </a:lnTo>
                  <a:lnTo>
                    <a:pt x="790" y="751"/>
                  </a:lnTo>
                  <a:lnTo>
                    <a:pt x="778" y="673"/>
                  </a:lnTo>
                  <a:lnTo>
                    <a:pt x="776" y="672"/>
                  </a:lnTo>
                  <a:lnTo>
                    <a:pt x="774" y="670"/>
                  </a:lnTo>
                  <a:lnTo>
                    <a:pt x="771" y="668"/>
                  </a:lnTo>
                  <a:lnTo>
                    <a:pt x="766" y="664"/>
                  </a:lnTo>
                  <a:lnTo>
                    <a:pt x="762" y="661"/>
                  </a:lnTo>
                  <a:lnTo>
                    <a:pt x="756" y="657"/>
                  </a:lnTo>
                  <a:lnTo>
                    <a:pt x="749" y="654"/>
                  </a:lnTo>
                  <a:lnTo>
                    <a:pt x="743" y="653"/>
                  </a:lnTo>
                  <a:lnTo>
                    <a:pt x="735" y="651"/>
                  </a:lnTo>
                  <a:lnTo>
                    <a:pt x="726" y="651"/>
                  </a:lnTo>
                  <a:lnTo>
                    <a:pt x="714" y="651"/>
                  </a:lnTo>
                  <a:lnTo>
                    <a:pt x="704" y="653"/>
                  </a:lnTo>
                  <a:lnTo>
                    <a:pt x="694" y="654"/>
                  </a:lnTo>
                  <a:lnTo>
                    <a:pt x="684" y="654"/>
                  </a:lnTo>
                  <a:lnTo>
                    <a:pt x="679" y="655"/>
                  </a:lnTo>
                  <a:lnTo>
                    <a:pt x="676" y="655"/>
                  </a:lnTo>
                  <a:lnTo>
                    <a:pt x="589" y="687"/>
                  </a:lnTo>
                  <a:lnTo>
                    <a:pt x="509" y="726"/>
                  </a:lnTo>
                  <a:lnTo>
                    <a:pt x="475" y="745"/>
                  </a:lnTo>
                  <a:lnTo>
                    <a:pt x="414" y="763"/>
                  </a:lnTo>
                  <a:lnTo>
                    <a:pt x="372" y="740"/>
                  </a:lnTo>
                  <a:lnTo>
                    <a:pt x="370" y="738"/>
                  </a:lnTo>
                  <a:lnTo>
                    <a:pt x="366" y="733"/>
                  </a:lnTo>
                  <a:lnTo>
                    <a:pt x="360" y="727"/>
                  </a:lnTo>
                  <a:lnTo>
                    <a:pt x="351" y="719"/>
                  </a:lnTo>
                  <a:lnTo>
                    <a:pt x="345" y="710"/>
                  </a:lnTo>
                  <a:lnTo>
                    <a:pt x="338" y="703"/>
                  </a:lnTo>
                  <a:lnTo>
                    <a:pt x="332" y="696"/>
                  </a:lnTo>
                  <a:lnTo>
                    <a:pt x="330" y="692"/>
                  </a:lnTo>
                  <a:lnTo>
                    <a:pt x="324" y="678"/>
                  </a:lnTo>
                  <a:lnTo>
                    <a:pt x="315" y="656"/>
                  </a:lnTo>
                  <a:lnTo>
                    <a:pt x="307" y="635"/>
                  </a:lnTo>
                  <a:lnTo>
                    <a:pt x="303" y="626"/>
                  </a:lnTo>
                  <a:lnTo>
                    <a:pt x="273" y="559"/>
                  </a:lnTo>
                  <a:lnTo>
                    <a:pt x="165" y="246"/>
                  </a:lnTo>
                  <a:lnTo>
                    <a:pt x="464" y="119"/>
                  </a:lnTo>
                  <a:lnTo>
                    <a:pt x="531" y="74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68" y="5"/>
                  </a:lnTo>
                  <a:lnTo>
                    <a:pt x="447" y="11"/>
                  </a:lnTo>
                  <a:lnTo>
                    <a:pt x="423" y="18"/>
                  </a:lnTo>
                  <a:lnTo>
                    <a:pt x="398" y="26"/>
                  </a:lnTo>
                  <a:lnTo>
                    <a:pt x="376" y="32"/>
                  </a:lnTo>
                  <a:lnTo>
                    <a:pt x="358" y="38"/>
                  </a:lnTo>
                  <a:lnTo>
                    <a:pt x="350" y="40"/>
                  </a:lnTo>
                  <a:lnTo>
                    <a:pt x="347" y="41"/>
                  </a:lnTo>
                  <a:lnTo>
                    <a:pt x="339" y="43"/>
                  </a:lnTo>
                  <a:lnTo>
                    <a:pt x="327" y="47"/>
                  </a:lnTo>
                  <a:lnTo>
                    <a:pt x="313" y="51"/>
                  </a:lnTo>
                  <a:lnTo>
                    <a:pt x="296" y="57"/>
                  </a:lnTo>
                  <a:lnTo>
                    <a:pt x="278" y="63"/>
                  </a:lnTo>
                  <a:lnTo>
                    <a:pt x="258" y="69"/>
                  </a:lnTo>
                  <a:lnTo>
                    <a:pt x="239" y="76"/>
                  </a:lnTo>
                  <a:lnTo>
                    <a:pt x="219" y="81"/>
                  </a:lnTo>
                  <a:lnTo>
                    <a:pt x="199" y="88"/>
                  </a:lnTo>
                  <a:lnTo>
                    <a:pt x="181" y="93"/>
                  </a:lnTo>
                  <a:lnTo>
                    <a:pt x="166" y="99"/>
                  </a:lnTo>
                  <a:lnTo>
                    <a:pt x="152" y="103"/>
                  </a:lnTo>
                  <a:lnTo>
                    <a:pt x="142" y="107"/>
                  </a:lnTo>
                  <a:lnTo>
                    <a:pt x="135" y="108"/>
                  </a:lnTo>
                  <a:lnTo>
                    <a:pt x="133" y="109"/>
                  </a:lnTo>
                  <a:lnTo>
                    <a:pt x="43" y="164"/>
                  </a:lnTo>
                  <a:lnTo>
                    <a:pt x="0" y="220"/>
                  </a:lnTo>
                  <a:lnTo>
                    <a:pt x="2" y="224"/>
                  </a:lnTo>
                  <a:lnTo>
                    <a:pt x="9" y="236"/>
                  </a:lnTo>
                  <a:lnTo>
                    <a:pt x="17" y="249"/>
                  </a:lnTo>
                  <a:lnTo>
                    <a:pt x="24" y="260"/>
                  </a:lnTo>
                  <a:lnTo>
                    <a:pt x="29" y="263"/>
                  </a:lnTo>
                  <a:lnTo>
                    <a:pt x="38" y="267"/>
                  </a:lnTo>
                  <a:lnTo>
                    <a:pt x="49" y="270"/>
                  </a:lnTo>
                  <a:lnTo>
                    <a:pt x="60" y="273"/>
                  </a:lnTo>
                  <a:lnTo>
                    <a:pt x="72" y="275"/>
                  </a:lnTo>
                  <a:lnTo>
                    <a:pt x="81" y="277"/>
                  </a:lnTo>
                  <a:lnTo>
                    <a:pt x="88" y="278"/>
                  </a:lnTo>
                  <a:lnTo>
                    <a:pt x="90" y="278"/>
                  </a:lnTo>
                  <a:lnTo>
                    <a:pt x="260" y="767"/>
                  </a:lnTo>
                  <a:lnTo>
                    <a:pt x="259" y="768"/>
                  </a:lnTo>
                  <a:lnTo>
                    <a:pt x="255" y="772"/>
                  </a:lnTo>
                  <a:lnTo>
                    <a:pt x="248" y="779"/>
                  </a:lnTo>
                  <a:lnTo>
                    <a:pt x="241" y="787"/>
                  </a:lnTo>
                  <a:lnTo>
                    <a:pt x="234" y="797"/>
                  </a:lnTo>
                  <a:lnTo>
                    <a:pt x="229" y="806"/>
                  </a:lnTo>
                  <a:lnTo>
                    <a:pt x="226" y="814"/>
                  </a:lnTo>
                  <a:lnTo>
                    <a:pt x="226" y="820"/>
                  </a:lnTo>
                  <a:lnTo>
                    <a:pt x="229" y="824"/>
                  </a:lnTo>
                  <a:lnTo>
                    <a:pt x="233" y="829"/>
                  </a:lnTo>
                  <a:lnTo>
                    <a:pt x="237" y="833"/>
                  </a:lnTo>
                  <a:lnTo>
                    <a:pt x="243" y="837"/>
                  </a:lnTo>
                  <a:lnTo>
                    <a:pt x="249" y="840"/>
                  </a:lnTo>
                  <a:lnTo>
                    <a:pt x="255" y="843"/>
                  </a:lnTo>
                  <a:lnTo>
                    <a:pt x="259" y="845"/>
                  </a:lnTo>
                  <a:lnTo>
                    <a:pt x="263" y="846"/>
                  </a:lnTo>
                  <a:lnTo>
                    <a:pt x="266" y="847"/>
                  </a:lnTo>
                  <a:lnTo>
                    <a:pt x="272" y="850"/>
                  </a:lnTo>
                  <a:lnTo>
                    <a:pt x="278" y="851"/>
                  </a:lnTo>
                  <a:lnTo>
                    <a:pt x="285" y="853"/>
                  </a:lnTo>
                  <a:lnTo>
                    <a:pt x="290" y="855"/>
                  </a:lnTo>
                  <a:lnTo>
                    <a:pt x="295" y="858"/>
                  </a:lnTo>
                  <a:lnTo>
                    <a:pt x="298" y="859"/>
                  </a:lnTo>
                  <a:lnTo>
                    <a:pt x="300" y="859"/>
                  </a:lnTo>
                  <a:lnTo>
                    <a:pt x="395" y="1095"/>
                  </a:lnTo>
                  <a:lnTo>
                    <a:pt x="375" y="1135"/>
                  </a:lnTo>
                  <a:lnTo>
                    <a:pt x="399" y="1172"/>
                  </a:lnTo>
                  <a:lnTo>
                    <a:pt x="427" y="1194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 flipH="1">
              <a:off x="6524164" y="5683256"/>
              <a:ext cx="1298380" cy="372693"/>
            </a:xfrm>
            <a:custGeom>
              <a:avLst/>
              <a:gdLst>
                <a:gd name="T0" fmla="*/ 801 w 804"/>
                <a:gd name="T1" fmla="*/ 126 h 242"/>
                <a:gd name="T2" fmla="*/ 774 w 804"/>
                <a:gd name="T3" fmla="*/ 126 h 242"/>
                <a:gd name="T4" fmla="*/ 729 w 804"/>
                <a:gd name="T5" fmla="*/ 127 h 242"/>
                <a:gd name="T6" fmla="*/ 672 w 804"/>
                <a:gd name="T7" fmla="*/ 127 h 242"/>
                <a:gd name="T8" fmla="*/ 611 w 804"/>
                <a:gd name="T9" fmla="*/ 128 h 242"/>
                <a:gd name="T10" fmla="*/ 553 w 804"/>
                <a:gd name="T11" fmla="*/ 128 h 242"/>
                <a:gd name="T12" fmla="*/ 505 w 804"/>
                <a:gd name="T13" fmla="*/ 128 h 242"/>
                <a:gd name="T14" fmla="*/ 476 w 804"/>
                <a:gd name="T15" fmla="*/ 128 h 242"/>
                <a:gd name="T16" fmla="*/ 440 w 804"/>
                <a:gd name="T17" fmla="*/ 126 h 242"/>
                <a:gd name="T18" fmla="*/ 385 w 804"/>
                <a:gd name="T19" fmla="*/ 120 h 242"/>
                <a:gd name="T20" fmla="*/ 334 w 804"/>
                <a:gd name="T21" fmla="*/ 111 h 242"/>
                <a:gd name="T22" fmla="*/ 292 w 804"/>
                <a:gd name="T23" fmla="*/ 101 h 242"/>
                <a:gd name="T24" fmla="*/ 255 w 804"/>
                <a:gd name="T25" fmla="*/ 89 h 242"/>
                <a:gd name="T26" fmla="*/ 227 w 804"/>
                <a:gd name="T27" fmla="*/ 80 h 242"/>
                <a:gd name="T28" fmla="*/ 208 w 804"/>
                <a:gd name="T29" fmla="*/ 72 h 242"/>
                <a:gd name="T30" fmla="*/ 197 w 804"/>
                <a:gd name="T31" fmla="*/ 68 h 242"/>
                <a:gd name="T32" fmla="*/ 90 w 804"/>
                <a:gd name="T33" fmla="*/ 0 h 242"/>
                <a:gd name="T34" fmla="*/ 0 w 804"/>
                <a:gd name="T35" fmla="*/ 73 h 242"/>
                <a:gd name="T36" fmla="*/ 25 w 804"/>
                <a:gd name="T37" fmla="*/ 88 h 242"/>
                <a:gd name="T38" fmla="*/ 81 w 804"/>
                <a:gd name="T39" fmla="*/ 120 h 242"/>
                <a:gd name="T40" fmla="*/ 140 w 804"/>
                <a:gd name="T41" fmla="*/ 154 h 242"/>
                <a:gd name="T42" fmla="*/ 173 w 804"/>
                <a:gd name="T43" fmla="*/ 173 h 242"/>
                <a:gd name="T44" fmla="*/ 186 w 804"/>
                <a:gd name="T45" fmla="*/ 178 h 242"/>
                <a:gd name="T46" fmla="*/ 210 w 804"/>
                <a:gd name="T47" fmla="*/ 186 h 242"/>
                <a:gd name="T48" fmla="*/ 242 w 804"/>
                <a:gd name="T49" fmla="*/ 196 h 242"/>
                <a:gd name="T50" fmla="*/ 278 w 804"/>
                <a:gd name="T51" fmla="*/ 207 h 242"/>
                <a:gd name="T52" fmla="*/ 314 w 804"/>
                <a:gd name="T53" fmla="*/ 217 h 242"/>
                <a:gd name="T54" fmla="*/ 346 w 804"/>
                <a:gd name="T55" fmla="*/ 227 h 242"/>
                <a:gd name="T56" fmla="*/ 370 w 804"/>
                <a:gd name="T57" fmla="*/ 235 h 242"/>
                <a:gd name="T58" fmla="*/ 383 w 804"/>
                <a:gd name="T59" fmla="*/ 240 h 242"/>
                <a:gd name="T60" fmla="*/ 394 w 804"/>
                <a:gd name="T61" fmla="*/ 242 h 242"/>
                <a:gd name="T62" fmla="*/ 418 w 804"/>
                <a:gd name="T63" fmla="*/ 242 h 242"/>
                <a:gd name="T64" fmla="*/ 452 w 804"/>
                <a:gd name="T65" fmla="*/ 241 h 242"/>
                <a:gd name="T66" fmla="*/ 492 w 804"/>
                <a:gd name="T67" fmla="*/ 240 h 242"/>
                <a:gd name="T68" fmla="*/ 538 w 804"/>
                <a:gd name="T69" fmla="*/ 238 h 242"/>
                <a:gd name="T70" fmla="*/ 587 w 804"/>
                <a:gd name="T71" fmla="*/ 235 h 242"/>
                <a:gd name="T72" fmla="*/ 637 w 804"/>
                <a:gd name="T73" fmla="*/ 233 h 242"/>
                <a:gd name="T74" fmla="*/ 687 w 804"/>
                <a:gd name="T75" fmla="*/ 23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4" h="242">
                  <a:moveTo>
                    <a:pt x="804" y="126"/>
                  </a:moveTo>
                  <a:lnTo>
                    <a:pt x="801" y="126"/>
                  </a:lnTo>
                  <a:lnTo>
                    <a:pt x="791" y="126"/>
                  </a:lnTo>
                  <a:lnTo>
                    <a:pt x="774" y="126"/>
                  </a:lnTo>
                  <a:lnTo>
                    <a:pt x="754" y="126"/>
                  </a:lnTo>
                  <a:lnTo>
                    <a:pt x="729" y="127"/>
                  </a:lnTo>
                  <a:lnTo>
                    <a:pt x="702" y="127"/>
                  </a:lnTo>
                  <a:lnTo>
                    <a:pt x="672" y="127"/>
                  </a:lnTo>
                  <a:lnTo>
                    <a:pt x="642" y="127"/>
                  </a:lnTo>
                  <a:lnTo>
                    <a:pt x="611" y="128"/>
                  </a:lnTo>
                  <a:lnTo>
                    <a:pt x="581" y="128"/>
                  </a:lnTo>
                  <a:lnTo>
                    <a:pt x="553" y="128"/>
                  </a:lnTo>
                  <a:lnTo>
                    <a:pt x="528" y="128"/>
                  </a:lnTo>
                  <a:lnTo>
                    <a:pt x="505" y="128"/>
                  </a:lnTo>
                  <a:lnTo>
                    <a:pt x="488" y="128"/>
                  </a:lnTo>
                  <a:lnTo>
                    <a:pt x="476" y="128"/>
                  </a:lnTo>
                  <a:lnTo>
                    <a:pt x="470" y="128"/>
                  </a:lnTo>
                  <a:lnTo>
                    <a:pt x="440" y="126"/>
                  </a:lnTo>
                  <a:lnTo>
                    <a:pt x="412" y="124"/>
                  </a:lnTo>
                  <a:lnTo>
                    <a:pt x="385" y="120"/>
                  </a:lnTo>
                  <a:lnTo>
                    <a:pt x="359" y="116"/>
                  </a:lnTo>
                  <a:lnTo>
                    <a:pt x="334" y="111"/>
                  </a:lnTo>
                  <a:lnTo>
                    <a:pt x="313" y="105"/>
                  </a:lnTo>
                  <a:lnTo>
                    <a:pt x="292" y="101"/>
                  </a:lnTo>
                  <a:lnTo>
                    <a:pt x="272" y="95"/>
                  </a:lnTo>
                  <a:lnTo>
                    <a:pt x="255" y="89"/>
                  </a:lnTo>
                  <a:lnTo>
                    <a:pt x="240" y="85"/>
                  </a:lnTo>
                  <a:lnTo>
                    <a:pt x="227" y="80"/>
                  </a:lnTo>
                  <a:lnTo>
                    <a:pt x="216" y="75"/>
                  </a:lnTo>
                  <a:lnTo>
                    <a:pt x="208" y="72"/>
                  </a:lnTo>
                  <a:lnTo>
                    <a:pt x="201" y="70"/>
                  </a:lnTo>
                  <a:lnTo>
                    <a:pt x="197" y="68"/>
                  </a:lnTo>
                  <a:lnTo>
                    <a:pt x="196" y="67"/>
                  </a:lnTo>
                  <a:lnTo>
                    <a:pt x="90" y="0"/>
                  </a:lnTo>
                  <a:lnTo>
                    <a:pt x="35" y="12"/>
                  </a:lnTo>
                  <a:lnTo>
                    <a:pt x="0" y="73"/>
                  </a:lnTo>
                  <a:lnTo>
                    <a:pt x="7" y="76"/>
                  </a:lnTo>
                  <a:lnTo>
                    <a:pt x="25" y="88"/>
                  </a:lnTo>
                  <a:lnTo>
                    <a:pt x="51" y="103"/>
                  </a:lnTo>
                  <a:lnTo>
                    <a:pt x="81" y="120"/>
                  </a:lnTo>
                  <a:lnTo>
                    <a:pt x="111" y="138"/>
                  </a:lnTo>
                  <a:lnTo>
                    <a:pt x="140" y="154"/>
                  </a:lnTo>
                  <a:lnTo>
                    <a:pt x="162" y="166"/>
                  </a:lnTo>
                  <a:lnTo>
                    <a:pt x="173" y="173"/>
                  </a:lnTo>
                  <a:lnTo>
                    <a:pt x="178" y="176"/>
                  </a:lnTo>
                  <a:lnTo>
                    <a:pt x="186" y="178"/>
                  </a:lnTo>
                  <a:lnTo>
                    <a:pt x="197" y="181"/>
                  </a:lnTo>
                  <a:lnTo>
                    <a:pt x="210" y="186"/>
                  </a:lnTo>
                  <a:lnTo>
                    <a:pt x="226" y="191"/>
                  </a:lnTo>
                  <a:lnTo>
                    <a:pt x="242" y="196"/>
                  </a:lnTo>
                  <a:lnTo>
                    <a:pt x="260" y="201"/>
                  </a:lnTo>
                  <a:lnTo>
                    <a:pt x="278" y="207"/>
                  </a:lnTo>
                  <a:lnTo>
                    <a:pt x="296" y="212"/>
                  </a:lnTo>
                  <a:lnTo>
                    <a:pt x="314" y="217"/>
                  </a:lnTo>
                  <a:lnTo>
                    <a:pt x="330" y="223"/>
                  </a:lnTo>
                  <a:lnTo>
                    <a:pt x="346" y="227"/>
                  </a:lnTo>
                  <a:lnTo>
                    <a:pt x="359" y="232"/>
                  </a:lnTo>
                  <a:lnTo>
                    <a:pt x="370" y="235"/>
                  </a:lnTo>
                  <a:lnTo>
                    <a:pt x="378" y="238"/>
                  </a:lnTo>
                  <a:lnTo>
                    <a:pt x="383" y="240"/>
                  </a:lnTo>
                  <a:lnTo>
                    <a:pt x="387" y="241"/>
                  </a:lnTo>
                  <a:lnTo>
                    <a:pt x="394" y="242"/>
                  </a:lnTo>
                  <a:lnTo>
                    <a:pt x="406" y="242"/>
                  </a:lnTo>
                  <a:lnTo>
                    <a:pt x="418" y="242"/>
                  </a:lnTo>
                  <a:lnTo>
                    <a:pt x="433" y="242"/>
                  </a:lnTo>
                  <a:lnTo>
                    <a:pt x="452" y="241"/>
                  </a:lnTo>
                  <a:lnTo>
                    <a:pt x="471" y="241"/>
                  </a:lnTo>
                  <a:lnTo>
                    <a:pt x="492" y="240"/>
                  </a:lnTo>
                  <a:lnTo>
                    <a:pt x="514" y="239"/>
                  </a:lnTo>
                  <a:lnTo>
                    <a:pt x="538" y="238"/>
                  </a:lnTo>
                  <a:lnTo>
                    <a:pt x="562" y="237"/>
                  </a:lnTo>
                  <a:lnTo>
                    <a:pt x="587" y="235"/>
                  </a:lnTo>
                  <a:lnTo>
                    <a:pt x="612" y="234"/>
                  </a:lnTo>
                  <a:lnTo>
                    <a:pt x="637" y="233"/>
                  </a:lnTo>
                  <a:lnTo>
                    <a:pt x="663" y="232"/>
                  </a:lnTo>
                  <a:lnTo>
                    <a:pt x="687" y="232"/>
                  </a:lnTo>
                  <a:lnTo>
                    <a:pt x="804" y="126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 flipH="1">
              <a:off x="5732862" y="5754099"/>
              <a:ext cx="484470" cy="243329"/>
            </a:xfrm>
            <a:custGeom>
              <a:avLst/>
              <a:gdLst>
                <a:gd name="T0" fmla="*/ 61 w 299"/>
                <a:gd name="T1" fmla="*/ 0 h 158"/>
                <a:gd name="T2" fmla="*/ 57 w 299"/>
                <a:gd name="T3" fmla="*/ 4 h 158"/>
                <a:gd name="T4" fmla="*/ 51 w 299"/>
                <a:gd name="T5" fmla="*/ 12 h 158"/>
                <a:gd name="T6" fmla="*/ 44 w 299"/>
                <a:gd name="T7" fmla="*/ 21 h 158"/>
                <a:gd name="T8" fmla="*/ 36 w 299"/>
                <a:gd name="T9" fmla="*/ 32 h 158"/>
                <a:gd name="T10" fmla="*/ 29 w 299"/>
                <a:gd name="T11" fmla="*/ 42 h 158"/>
                <a:gd name="T12" fmla="*/ 23 w 299"/>
                <a:gd name="T13" fmla="*/ 51 h 158"/>
                <a:gd name="T14" fmla="*/ 17 w 299"/>
                <a:gd name="T15" fmla="*/ 59 h 158"/>
                <a:gd name="T16" fmla="*/ 15 w 299"/>
                <a:gd name="T17" fmla="*/ 65 h 158"/>
                <a:gd name="T18" fmla="*/ 10 w 299"/>
                <a:gd name="T19" fmla="*/ 76 h 158"/>
                <a:gd name="T20" fmla="*/ 4 w 299"/>
                <a:gd name="T21" fmla="*/ 89 h 158"/>
                <a:gd name="T22" fmla="*/ 0 w 299"/>
                <a:gd name="T23" fmla="*/ 103 h 158"/>
                <a:gd name="T24" fmla="*/ 0 w 299"/>
                <a:gd name="T25" fmla="*/ 116 h 158"/>
                <a:gd name="T26" fmla="*/ 3 w 299"/>
                <a:gd name="T27" fmla="*/ 126 h 158"/>
                <a:gd name="T28" fmla="*/ 5 w 299"/>
                <a:gd name="T29" fmla="*/ 137 h 158"/>
                <a:gd name="T30" fmla="*/ 11 w 299"/>
                <a:gd name="T31" fmla="*/ 146 h 158"/>
                <a:gd name="T32" fmla="*/ 20 w 299"/>
                <a:gd name="T33" fmla="*/ 150 h 158"/>
                <a:gd name="T34" fmla="*/ 26 w 299"/>
                <a:gd name="T35" fmla="*/ 150 h 158"/>
                <a:gd name="T36" fmla="*/ 33 w 299"/>
                <a:gd name="T37" fmla="*/ 150 h 158"/>
                <a:gd name="T38" fmla="*/ 39 w 299"/>
                <a:gd name="T39" fmla="*/ 150 h 158"/>
                <a:gd name="T40" fmla="*/ 46 w 299"/>
                <a:gd name="T41" fmla="*/ 149 h 158"/>
                <a:gd name="T42" fmla="*/ 51 w 299"/>
                <a:gd name="T43" fmla="*/ 148 h 158"/>
                <a:gd name="T44" fmla="*/ 58 w 299"/>
                <a:gd name="T45" fmla="*/ 148 h 158"/>
                <a:gd name="T46" fmla="*/ 65 w 299"/>
                <a:gd name="T47" fmla="*/ 149 h 158"/>
                <a:gd name="T48" fmla="*/ 73 w 299"/>
                <a:gd name="T49" fmla="*/ 150 h 158"/>
                <a:gd name="T50" fmla="*/ 81 w 299"/>
                <a:gd name="T51" fmla="*/ 152 h 158"/>
                <a:gd name="T52" fmla="*/ 91 w 299"/>
                <a:gd name="T53" fmla="*/ 153 h 158"/>
                <a:gd name="T54" fmla="*/ 101 w 299"/>
                <a:gd name="T55" fmla="*/ 153 h 158"/>
                <a:gd name="T56" fmla="*/ 110 w 299"/>
                <a:gd name="T57" fmla="*/ 153 h 158"/>
                <a:gd name="T58" fmla="*/ 118 w 299"/>
                <a:gd name="T59" fmla="*/ 152 h 158"/>
                <a:gd name="T60" fmla="*/ 127 w 299"/>
                <a:gd name="T61" fmla="*/ 152 h 158"/>
                <a:gd name="T62" fmla="*/ 134 w 299"/>
                <a:gd name="T63" fmla="*/ 150 h 158"/>
                <a:gd name="T64" fmla="*/ 140 w 299"/>
                <a:gd name="T65" fmla="*/ 150 h 158"/>
                <a:gd name="T66" fmla="*/ 148 w 299"/>
                <a:gd name="T67" fmla="*/ 152 h 158"/>
                <a:gd name="T68" fmla="*/ 155 w 299"/>
                <a:gd name="T69" fmla="*/ 154 h 158"/>
                <a:gd name="T70" fmla="*/ 161 w 299"/>
                <a:gd name="T71" fmla="*/ 157 h 158"/>
                <a:gd name="T72" fmla="*/ 169 w 299"/>
                <a:gd name="T73" fmla="*/ 158 h 158"/>
                <a:gd name="T74" fmla="*/ 179 w 299"/>
                <a:gd name="T75" fmla="*/ 158 h 158"/>
                <a:gd name="T76" fmla="*/ 191 w 299"/>
                <a:gd name="T77" fmla="*/ 157 h 158"/>
                <a:gd name="T78" fmla="*/ 198 w 299"/>
                <a:gd name="T79" fmla="*/ 156 h 158"/>
                <a:gd name="T80" fmla="*/ 201 w 299"/>
                <a:gd name="T81" fmla="*/ 156 h 158"/>
                <a:gd name="T82" fmla="*/ 251 w 299"/>
                <a:gd name="T83" fmla="*/ 108 h 158"/>
                <a:gd name="T84" fmla="*/ 299 w 299"/>
                <a:gd name="T85" fmla="*/ 76 h 158"/>
                <a:gd name="T86" fmla="*/ 232 w 299"/>
                <a:gd name="T87" fmla="*/ 49 h 158"/>
                <a:gd name="T88" fmla="*/ 230 w 299"/>
                <a:gd name="T89" fmla="*/ 49 h 158"/>
                <a:gd name="T90" fmla="*/ 222 w 299"/>
                <a:gd name="T91" fmla="*/ 48 h 158"/>
                <a:gd name="T92" fmla="*/ 211 w 299"/>
                <a:gd name="T93" fmla="*/ 47 h 158"/>
                <a:gd name="T94" fmla="*/ 200 w 299"/>
                <a:gd name="T95" fmla="*/ 46 h 158"/>
                <a:gd name="T96" fmla="*/ 186 w 299"/>
                <a:gd name="T97" fmla="*/ 44 h 158"/>
                <a:gd name="T98" fmla="*/ 173 w 299"/>
                <a:gd name="T99" fmla="*/ 42 h 158"/>
                <a:gd name="T100" fmla="*/ 162 w 299"/>
                <a:gd name="T101" fmla="*/ 39 h 158"/>
                <a:gd name="T102" fmla="*/ 153 w 299"/>
                <a:gd name="T103" fmla="*/ 36 h 158"/>
                <a:gd name="T104" fmla="*/ 144 w 299"/>
                <a:gd name="T105" fmla="*/ 33 h 158"/>
                <a:gd name="T106" fmla="*/ 131 w 299"/>
                <a:gd name="T107" fmla="*/ 27 h 158"/>
                <a:gd name="T108" fmla="*/ 116 w 299"/>
                <a:gd name="T109" fmla="*/ 21 h 158"/>
                <a:gd name="T110" fmla="*/ 100 w 299"/>
                <a:gd name="T111" fmla="*/ 15 h 158"/>
                <a:gd name="T112" fmla="*/ 85 w 299"/>
                <a:gd name="T113" fmla="*/ 9 h 158"/>
                <a:gd name="T114" fmla="*/ 72 w 299"/>
                <a:gd name="T115" fmla="*/ 4 h 158"/>
                <a:gd name="T116" fmla="*/ 64 w 299"/>
                <a:gd name="T117" fmla="*/ 1 h 158"/>
                <a:gd name="T118" fmla="*/ 61 w 299"/>
                <a:gd name="T11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" h="158">
                  <a:moveTo>
                    <a:pt x="61" y="0"/>
                  </a:moveTo>
                  <a:lnTo>
                    <a:pt x="57" y="4"/>
                  </a:lnTo>
                  <a:lnTo>
                    <a:pt x="51" y="12"/>
                  </a:lnTo>
                  <a:lnTo>
                    <a:pt x="44" y="21"/>
                  </a:lnTo>
                  <a:lnTo>
                    <a:pt x="36" y="32"/>
                  </a:lnTo>
                  <a:lnTo>
                    <a:pt x="29" y="42"/>
                  </a:lnTo>
                  <a:lnTo>
                    <a:pt x="23" y="51"/>
                  </a:lnTo>
                  <a:lnTo>
                    <a:pt x="17" y="59"/>
                  </a:lnTo>
                  <a:lnTo>
                    <a:pt x="15" y="65"/>
                  </a:lnTo>
                  <a:lnTo>
                    <a:pt x="10" y="76"/>
                  </a:lnTo>
                  <a:lnTo>
                    <a:pt x="4" y="89"/>
                  </a:lnTo>
                  <a:lnTo>
                    <a:pt x="0" y="103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11" y="146"/>
                  </a:lnTo>
                  <a:lnTo>
                    <a:pt x="20" y="150"/>
                  </a:lnTo>
                  <a:lnTo>
                    <a:pt x="26" y="150"/>
                  </a:lnTo>
                  <a:lnTo>
                    <a:pt x="33" y="150"/>
                  </a:lnTo>
                  <a:lnTo>
                    <a:pt x="39" y="150"/>
                  </a:lnTo>
                  <a:lnTo>
                    <a:pt x="46" y="149"/>
                  </a:lnTo>
                  <a:lnTo>
                    <a:pt x="51" y="148"/>
                  </a:lnTo>
                  <a:lnTo>
                    <a:pt x="58" y="148"/>
                  </a:lnTo>
                  <a:lnTo>
                    <a:pt x="65" y="149"/>
                  </a:lnTo>
                  <a:lnTo>
                    <a:pt x="73" y="150"/>
                  </a:lnTo>
                  <a:lnTo>
                    <a:pt x="81" y="152"/>
                  </a:lnTo>
                  <a:lnTo>
                    <a:pt x="91" y="153"/>
                  </a:lnTo>
                  <a:lnTo>
                    <a:pt x="101" y="153"/>
                  </a:lnTo>
                  <a:lnTo>
                    <a:pt x="110" y="153"/>
                  </a:lnTo>
                  <a:lnTo>
                    <a:pt x="118" y="152"/>
                  </a:lnTo>
                  <a:lnTo>
                    <a:pt x="127" y="152"/>
                  </a:lnTo>
                  <a:lnTo>
                    <a:pt x="134" y="150"/>
                  </a:lnTo>
                  <a:lnTo>
                    <a:pt x="140" y="150"/>
                  </a:lnTo>
                  <a:lnTo>
                    <a:pt x="148" y="152"/>
                  </a:lnTo>
                  <a:lnTo>
                    <a:pt x="155" y="154"/>
                  </a:lnTo>
                  <a:lnTo>
                    <a:pt x="161" y="157"/>
                  </a:lnTo>
                  <a:lnTo>
                    <a:pt x="169" y="158"/>
                  </a:lnTo>
                  <a:lnTo>
                    <a:pt x="179" y="158"/>
                  </a:lnTo>
                  <a:lnTo>
                    <a:pt x="191" y="157"/>
                  </a:lnTo>
                  <a:lnTo>
                    <a:pt x="198" y="156"/>
                  </a:lnTo>
                  <a:lnTo>
                    <a:pt x="201" y="156"/>
                  </a:lnTo>
                  <a:lnTo>
                    <a:pt x="251" y="108"/>
                  </a:lnTo>
                  <a:lnTo>
                    <a:pt x="299" y="76"/>
                  </a:lnTo>
                  <a:lnTo>
                    <a:pt x="232" y="49"/>
                  </a:lnTo>
                  <a:lnTo>
                    <a:pt x="230" y="49"/>
                  </a:lnTo>
                  <a:lnTo>
                    <a:pt x="222" y="48"/>
                  </a:lnTo>
                  <a:lnTo>
                    <a:pt x="211" y="47"/>
                  </a:lnTo>
                  <a:lnTo>
                    <a:pt x="200" y="46"/>
                  </a:lnTo>
                  <a:lnTo>
                    <a:pt x="186" y="44"/>
                  </a:lnTo>
                  <a:lnTo>
                    <a:pt x="173" y="42"/>
                  </a:lnTo>
                  <a:lnTo>
                    <a:pt x="162" y="39"/>
                  </a:lnTo>
                  <a:lnTo>
                    <a:pt x="153" y="36"/>
                  </a:lnTo>
                  <a:lnTo>
                    <a:pt x="144" y="33"/>
                  </a:lnTo>
                  <a:lnTo>
                    <a:pt x="131" y="27"/>
                  </a:lnTo>
                  <a:lnTo>
                    <a:pt x="116" y="21"/>
                  </a:lnTo>
                  <a:lnTo>
                    <a:pt x="100" y="15"/>
                  </a:lnTo>
                  <a:lnTo>
                    <a:pt x="85" y="9"/>
                  </a:lnTo>
                  <a:lnTo>
                    <a:pt x="72" y="4"/>
                  </a:lnTo>
                  <a:lnTo>
                    <a:pt x="64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 flipH="1">
              <a:off x="6320686" y="3508707"/>
              <a:ext cx="1350057" cy="1124236"/>
            </a:xfrm>
            <a:custGeom>
              <a:avLst/>
              <a:gdLst>
                <a:gd name="T0" fmla="*/ 127 w 835"/>
                <a:gd name="T1" fmla="*/ 132 h 730"/>
                <a:gd name="T2" fmla="*/ 94 w 835"/>
                <a:gd name="T3" fmla="*/ 185 h 730"/>
                <a:gd name="T4" fmla="*/ 39 w 835"/>
                <a:gd name="T5" fmla="*/ 281 h 730"/>
                <a:gd name="T6" fmla="*/ 13 w 835"/>
                <a:gd name="T7" fmla="*/ 362 h 730"/>
                <a:gd name="T8" fmla="*/ 0 w 835"/>
                <a:gd name="T9" fmla="*/ 543 h 730"/>
                <a:gd name="T10" fmla="*/ 17 w 835"/>
                <a:gd name="T11" fmla="*/ 581 h 730"/>
                <a:gd name="T12" fmla="*/ 48 w 835"/>
                <a:gd name="T13" fmla="*/ 649 h 730"/>
                <a:gd name="T14" fmla="*/ 64 w 835"/>
                <a:gd name="T15" fmla="*/ 678 h 730"/>
                <a:gd name="T16" fmla="*/ 79 w 835"/>
                <a:gd name="T17" fmla="*/ 695 h 730"/>
                <a:gd name="T18" fmla="*/ 96 w 835"/>
                <a:gd name="T19" fmla="*/ 708 h 730"/>
                <a:gd name="T20" fmla="*/ 115 w 835"/>
                <a:gd name="T21" fmla="*/ 710 h 730"/>
                <a:gd name="T22" fmla="*/ 145 w 835"/>
                <a:gd name="T23" fmla="*/ 704 h 730"/>
                <a:gd name="T24" fmla="*/ 161 w 835"/>
                <a:gd name="T25" fmla="*/ 700 h 730"/>
                <a:gd name="T26" fmla="*/ 188 w 835"/>
                <a:gd name="T27" fmla="*/ 685 h 730"/>
                <a:gd name="T28" fmla="*/ 236 w 835"/>
                <a:gd name="T29" fmla="*/ 660 h 730"/>
                <a:gd name="T30" fmla="*/ 265 w 835"/>
                <a:gd name="T31" fmla="*/ 650 h 730"/>
                <a:gd name="T32" fmla="*/ 314 w 835"/>
                <a:gd name="T33" fmla="*/ 632 h 730"/>
                <a:gd name="T34" fmla="*/ 366 w 835"/>
                <a:gd name="T35" fmla="*/ 615 h 730"/>
                <a:gd name="T36" fmla="*/ 392 w 835"/>
                <a:gd name="T37" fmla="*/ 610 h 730"/>
                <a:gd name="T38" fmla="*/ 410 w 835"/>
                <a:gd name="T39" fmla="*/ 604 h 730"/>
                <a:gd name="T40" fmla="*/ 424 w 835"/>
                <a:gd name="T41" fmla="*/ 600 h 730"/>
                <a:gd name="T42" fmla="*/ 456 w 835"/>
                <a:gd name="T43" fmla="*/ 608 h 730"/>
                <a:gd name="T44" fmla="*/ 486 w 835"/>
                <a:gd name="T45" fmla="*/ 624 h 730"/>
                <a:gd name="T46" fmla="*/ 503 w 835"/>
                <a:gd name="T47" fmla="*/ 698 h 730"/>
                <a:gd name="T48" fmla="*/ 522 w 835"/>
                <a:gd name="T49" fmla="*/ 708 h 730"/>
                <a:gd name="T50" fmla="*/ 556 w 835"/>
                <a:gd name="T51" fmla="*/ 725 h 730"/>
                <a:gd name="T52" fmla="*/ 580 w 835"/>
                <a:gd name="T53" fmla="*/ 727 h 730"/>
                <a:gd name="T54" fmla="*/ 622 w 835"/>
                <a:gd name="T55" fmla="*/ 708 h 730"/>
                <a:gd name="T56" fmla="*/ 657 w 835"/>
                <a:gd name="T57" fmla="*/ 689 h 730"/>
                <a:gd name="T58" fmla="*/ 806 w 835"/>
                <a:gd name="T59" fmla="*/ 608 h 730"/>
                <a:gd name="T60" fmla="*/ 829 w 835"/>
                <a:gd name="T61" fmla="*/ 464 h 730"/>
                <a:gd name="T62" fmla="*/ 833 w 835"/>
                <a:gd name="T63" fmla="*/ 397 h 730"/>
                <a:gd name="T64" fmla="*/ 824 w 835"/>
                <a:gd name="T65" fmla="*/ 362 h 730"/>
                <a:gd name="T66" fmla="*/ 794 w 835"/>
                <a:gd name="T67" fmla="*/ 323 h 730"/>
                <a:gd name="T68" fmla="*/ 769 w 835"/>
                <a:gd name="T69" fmla="*/ 304 h 730"/>
                <a:gd name="T70" fmla="*/ 739 w 835"/>
                <a:gd name="T71" fmla="*/ 275 h 730"/>
                <a:gd name="T72" fmla="*/ 724 w 835"/>
                <a:gd name="T73" fmla="*/ 254 h 730"/>
                <a:gd name="T74" fmla="*/ 683 w 835"/>
                <a:gd name="T75" fmla="*/ 192 h 730"/>
                <a:gd name="T76" fmla="*/ 643 w 835"/>
                <a:gd name="T77" fmla="*/ 132 h 730"/>
                <a:gd name="T78" fmla="*/ 632 w 835"/>
                <a:gd name="T79" fmla="*/ 112 h 730"/>
                <a:gd name="T80" fmla="*/ 608 w 835"/>
                <a:gd name="T81" fmla="*/ 80 h 730"/>
                <a:gd name="T82" fmla="*/ 589 w 835"/>
                <a:gd name="T83" fmla="*/ 56 h 730"/>
                <a:gd name="T84" fmla="*/ 572 w 835"/>
                <a:gd name="T85" fmla="*/ 41 h 730"/>
                <a:gd name="T86" fmla="*/ 546 w 835"/>
                <a:gd name="T87" fmla="*/ 24 h 730"/>
                <a:gd name="T88" fmla="*/ 519 w 835"/>
                <a:gd name="T89" fmla="*/ 9 h 730"/>
                <a:gd name="T90" fmla="*/ 503 w 835"/>
                <a:gd name="T91" fmla="*/ 3 h 730"/>
                <a:gd name="T92" fmla="*/ 488 w 835"/>
                <a:gd name="T93" fmla="*/ 1 h 730"/>
                <a:gd name="T94" fmla="*/ 466 w 835"/>
                <a:gd name="T95" fmla="*/ 0 h 730"/>
                <a:gd name="T96" fmla="*/ 415 w 835"/>
                <a:gd name="T97" fmla="*/ 1 h 730"/>
                <a:gd name="T98" fmla="*/ 348 w 835"/>
                <a:gd name="T99" fmla="*/ 3 h 730"/>
                <a:gd name="T100" fmla="*/ 281 w 835"/>
                <a:gd name="T101" fmla="*/ 5 h 730"/>
                <a:gd name="T102" fmla="*/ 236 w 835"/>
                <a:gd name="T103" fmla="*/ 8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5" h="730">
                  <a:moveTo>
                    <a:pt x="226" y="8"/>
                  </a:moveTo>
                  <a:lnTo>
                    <a:pt x="196" y="63"/>
                  </a:lnTo>
                  <a:lnTo>
                    <a:pt x="127" y="132"/>
                  </a:lnTo>
                  <a:lnTo>
                    <a:pt x="122" y="139"/>
                  </a:lnTo>
                  <a:lnTo>
                    <a:pt x="111" y="158"/>
                  </a:lnTo>
                  <a:lnTo>
                    <a:pt x="94" y="185"/>
                  </a:lnTo>
                  <a:lnTo>
                    <a:pt x="76" y="217"/>
                  </a:lnTo>
                  <a:lnTo>
                    <a:pt x="56" y="249"/>
                  </a:lnTo>
                  <a:lnTo>
                    <a:pt x="39" y="281"/>
                  </a:lnTo>
                  <a:lnTo>
                    <a:pt x="25" y="305"/>
                  </a:lnTo>
                  <a:lnTo>
                    <a:pt x="18" y="319"/>
                  </a:lnTo>
                  <a:lnTo>
                    <a:pt x="13" y="362"/>
                  </a:lnTo>
                  <a:lnTo>
                    <a:pt x="6" y="438"/>
                  </a:lnTo>
                  <a:lnTo>
                    <a:pt x="2" y="511"/>
                  </a:lnTo>
                  <a:lnTo>
                    <a:pt x="0" y="543"/>
                  </a:lnTo>
                  <a:lnTo>
                    <a:pt x="2" y="548"/>
                  </a:lnTo>
                  <a:lnTo>
                    <a:pt x="8" y="562"/>
                  </a:lnTo>
                  <a:lnTo>
                    <a:pt x="17" y="581"/>
                  </a:lnTo>
                  <a:lnTo>
                    <a:pt x="28" y="604"/>
                  </a:lnTo>
                  <a:lnTo>
                    <a:pt x="38" y="627"/>
                  </a:lnTo>
                  <a:lnTo>
                    <a:pt x="48" y="649"/>
                  </a:lnTo>
                  <a:lnTo>
                    <a:pt x="56" y="665"/>
                  </a:lnTo>
                  <a:lnTo>
                    <a:pt x="61" y="673"/>
                  </a:lnTo>
                  <a:lnTo>
                    <a:pt x="64" y="678"/>
                  </a:lnTo>
                  <a:lnTo>
                    <a:pt x="69" y="684"/>
                  </a:lnTo>
                  <a:lnTo>
                    <a:pt x="74" y="689"/>
                  </a:lnTo>
                  <a:lnTo>
                    <a:pt x="79" y="695"/>
                  </a:lnTo>
                  <a:lnTo>
                    <a:pt x="84" y="700"/>
                  </a:lnTo>
                  <a:lnTo>
                    <a:pt x="90" y="704"/>
                  </a:lnTo>
                  <a:lnTo>
                    <a:pt x="96" y="708"/>
                  </a:lnTo>
                  <a:lnTo>
                    <a:pt x="100" y="710"/>
                  </a:lnTo>
                  <a:lnTo>
                    <a:pt x="107" y="710"/>
                  </a:lnTo>
                  <a:lnTo>
                    <a:pt x="115" y="710"/>
                  </a:lnTo>
                  <a:lnTo>
                    <a:pt x="126" y="708"/>
                  </a:lnTo>
                  <a:lnTo>
                    <a:pt x="136" y="707"/>
                  </a:lnTo>
                  <a:lnTo>
                    <a:pt x="145" y="704"/>
                  </a:lnTo>
                  <a:lnTo>
                    <a:pt x="153" y="702"/>
                  </a:lnTo>
                  <a:lnTo>
                    <a:pt x="159" y="701"/>
                  </a:lnTo>
                  <a:lnTo>
                    <a:pt x="161" y="700"/>
                  </a:lnTo>
                  <a:lnTo>
                    <a:pt x="165" y="698"/>
                  </a:lnTo>
                  <a:lnTo>
                    <a:pt x="174" y="693"/>
                  </a:lnTo>
                  <a:lnTo>
                    <a:pt x="188" y="685"/>
                  </a:lnTo>
                  <a:lnTo>
                    <a:pt x="204" y="676"/>
                  </a:lnTo>
                  <a:lnTo>
                    <a:pt x="221" y="668"/>
                  </a:lnTo>
                  <a:lnTo>
                    <a:pt x="236" y="660"/>
                  </a:lnTo>
                  <a:lnTo>
                    <a:pt x="249" y="655"/>
                  </a:lnTo>
                  <a:lnTo>
                    <a:pt x="257" y="653"/>
                  </a:lnTo>
                  <a:lnTo>
                    <a:pt x="265" y="650"/>
                  </a:lnTo>
                  <a:lnTo>
                    <a:pt x="279" y="647"/>
                  </a:lnTo>
                  <a:lnTo>
                    <a:pt x="295" y="640"/>
                  </a:lnTo>
                  <a:lnTo>
                    <a:pt x="314" y="632"/>
                  </a:lnTo>
                  <a:lnTo>
                    <a:pt x="333" y="625"/>
                  </a:lnTo>
                  <a:lnTo>
                    <a:pt x="351" y="618"/>
                  </a:lnTo>
                  <a:lnTo>
                    <a:pt x="366" y="615"/>
                  </a:lnTo>
                  <a:lnTo>
                    <a:pt x="377" y="612"/>
                  </a:lnTo>
                  <a:lnTo>
                    <a:pt x="385" y="612"/>
                  </a:lnTo>
                  <a:lnTo>
                    <a:pt x="392" y="610"/>
                  </a:lnTo>
                  <a:lnTo>
                    <a:pt x="399" y="609"/>
                  </a:lnTo>
                  <a:lnTo>
                    <a:pt x="404" y="607"/>
                  </a:lnTo>
                  <a:lnTo>
                    <a:pt x="410" y="604"/>
                  </a:lnTo>
                  <a:lnTo>
                    <a:pt x="415" y="602"/>
                  </a:lnTo>
                  <a:lnTo>
                    <a:pt x="419" y="601"/>
                  </a:lnTo>
                  <a:lnTo>
                    <a:pt x="424" y="600"/>
                  </a:lnTo>
                  <a:lnTo>
                    <a:pt x="434" y="600"/>
                  </a:lnTo>
                  <a:lnTo>
                    <a:pt x="445" y="603"/>
                  </a:lnTo>
                  <a:lnTo>
                    <a:pt x="456" y="608"/>
                  </a:lnTo>
                  <a:lnTo>
                    <a:pt x="468" y="612"/>
                  </a:lnTo>
                  <a:lnTo>
                    <a:pt x="478" y="618"/>
                  </a:lnTo>
                  <a:lnTo>
                    <a:pt x="486" y="624"/>
                  </a:lnTo>
                  <a:lnTo>
                    <a:pt x="491" y="627"/>
                  </a:lnTo>
                  <a:lnTo>
                    <a:pt x="493" y="628"/>
                  </a:lnTo>
                  <a:lnTo>
                    <a:pt x="503" y="698"/>
                  </a:lnTo>
                  <a:lnTo>
                    <a:pt x="506" y="699"/>
                  </a:lnTo>
                  <a:lnTo>
                    <a:pt x="513" y="702"/>
                  </a:lnTo>
                  <a:lnTo>
                    <a:pt x="522" y="708"/>
                  </a:lnTo>
                  <a:lnTo>
                    <a:pt x="533" y="714"/>
                  </a:lnTo>
                  <a:lnTo>
                    <a:pt x="545" y="719"/>
                  </a:lnTo>
                  <a:lnTo>
                    <a:pt x="556" y="725"/>
                  </a:lnTo>
                  <a:lnTo>
                    <a:pt x="566" y="729"/>
                  </a:lnTo>
                  <a:lnTo>
                    <a:pt x="572" y="730"/>
                  </a:lnTo>
                  <a:lnTo>
                    <a:pt x="580" y="727"/>
                  </a:lnTo>
                  <a:lnTo>
                    <a:pt x="592" y="723"/>
                  </a:lnTo>
                  <a:lnTo>
                    <a:pt x="606" y="716"/>
                  </a:lnTo>
                  <a:lnTo>
                    <a:pt x="622" y="708"/>
                  </a:lnTo>
                  <a:lnTo>
                    <a:pt x="636" y="701"/>
                  </a:lnTo>
                  <a:lnTo>
                    <a:pt x="648" y="694"/>
                  </a:lnTo>
                  <a:lnTo>
                    <a:pt x="657" y="689"/>
                  </a:lnTo>
                  <a:lnTo>
                    <a:pt x="660" y="687"/>
                  </a:lnTo>
                  <a:lnTo>
                    <a:pt x="772" y="557"/>
                  </a:lnTo>
                  <a:lnTo>
                    <a:pt x="806" y="608"/>
                  </a:lnTo>
                  <a:lnTo>
                    <a:pt x="811" y="581"/>
                  </a:lnTo>
                  <a:lnTo>
                    <a:pt x="820" y="524"/>
                  </a:lnTo>
                  <a:lnTo>
                    <a:pt x="829" y="464"/>
                  </a:lnTo>
                  <a:lnTo>
                    <a:pt x="835" y="433"/>
                  </a:lnTo>
                  <a:lnTo>
                    <a:pt x="835" y="419"/>
                  </a:lnTo>
                  <a:lnTo>
                    <a:pt x="833" y="397"/>
                  </a:lnTo>
                  <a:lnTo>
                    <a:pt x="829" y="377"/>
                  </a:lnTo>
                  <a:lnTo>
                    <a:pt x="827" y="368"/>
                  </a:lnTo>
                  <a:lnTo>
                    <a:pt x="824" y="362"/>
                  </a:lnTo>
                  <a:lnTo>
                    <a:pt x="814" y="349"/>
                  </a:lnTo>
                  <a:lnTo>
                    <a:pt x="803" y="334"/>
                  </a:lnTo>
                  <a:lnTo>
                    <a:pt x="794" y="323"/>
                  </a:lnTo>
                  <a:lnTo>
                    <a:pt x="788" y="319"/>
                  </a:lnTo>
                  <a:lnTo>
                    <a:pt x="780" y="312"/>
                  </a:lnTo>
                  <a:lnTo>
                    <a:pt x="769" y="304"/>
                  </a:lnTo>
                  <a:lnTo>
                    <a:pt x="759" y="293"/>
                  </a:lnTo>
                  <a:lnTo>
                    <a:pt x="749" y="284"/>
                  </a:lnTo>
                  <a:lnTo>
                    <a:pt x="739" y="275"/>
                  </a:lnTo>
                  <a:lnTo>
                    <a:pt x="733" y="268"/>
                  </a:lnTo>
                  <a:lnTo>
                    <a:pt x="729" y="262"/>
                  </a:lnTo>
                  <a:lnTo>
                    <a:pt x="724" y="254"/>
                  </a:lnTo>
                  <a:lnTo>
                    <a:pt x="713" y="237"/>
                  </a:lnTo>
                  <a:lnTo>
                    <a:pt x="699" y="216"/>
                  </a:lnTo>
                  <a:lnTo>
                    <a:pt x="683" y="192"/>
                  </a:lnTo>
                  <a:lnTo>
                    <a:pt x="667" y="169"/>
                  </a:lnTo>
                  <a:lnTo>
                    <a:pt x="653" y="147"/>
                  </a:lnTo>
                  <a:lnTo>
                    <a:pt x="643" y="132"/>
                  </a:lnTo>
                  <a:lnTo>
                    <a:pt x="639" y="124"/>
                  </a:lnTo>
                  <a:lnTo>
                    <a:pt x="637" y="119"/>
                  </a:lnTo>
                  <a:lnTo>
                    <a:pt x="632" y="112"/>
                  </a:lnTo>
                  <a:lnTo>
                    <a:pt x="625" y="102"/>
                  </a:lnTo>
                  <a:lnTo>
                    <a:pt x="617" y="92"/>
                  </a:lnTo>
                  <a:lnTo>
                    <a:pt x="608" y="80"/>
                  </a:lnTo>
                  <a:lnTo>
                    <a:pt x="600" y="70"/>
                  </a:lnTo>
                  <a:lnTo>
                    <a:pt x="593" y="62"/>
                  </a:lnTo>
                  <a:lnTo>
                    <a:pt x="589" y="56"/>
                  </a:lnTo>
                  <a:lnTo>
                    <a:pt x="585" y="51"/>
                  </a:lnTo>
                  <a:lnTo>
                    <a:pt x="579" y="47"/>
                  </a:lnTo>
                  <a:lnTo>
                    <a:pt x="572" y="41"/>
                  </a:lnTo>
                  <a:lnTo>
                    <a:pt x="564" y="35"/>
                  </a:lnTo>
                  <a:lnTo>
                    <a:pt x="555" y="29"/>
                  </a:lnTo>
                  <a:lnTo>
                    <a:pt x="546" y="24"/>
                  </a:lnTo>
                  <a:lnTo>
                    <a:pt x="537" y="18"/>
                  </a:lnTo>
                  <a:lnTo>
                    <a:pt x="528" y="13"/>
                  </a:lnTo>
                  <a:lnTo>
                    <a:pt x="519" y="9"/>
                  </a:lnTo>
                  <a:lnTo>
                    <a:pt x="513" y="5"/>
                  </a:lnTo>
                  <a:lnTo>
                    <a:pt x="508" y="4"/>
                  </a:lnTo>
                  <a:lnTo>
                    <a:pt x="503" y="3"/>
                  </a:lnTo>
                  <a:lnTo>
                    <a:pt x="499" y="2"/>
                  </a:lnTo>
                  <a:lnTo>
                    <a:pt x="494" y="1"/>
                  </a:lnTo>
                  <a:lnTo>
                    <a:pt x="488" y="1"/>
                  </a:lnTo>
                  <a:lnTo>
                    <a:pt x="483" y="0"/>
                  </a:lnTo>
                  <a:lnTo>
                    <a:pt x="477" y="0"/>
                  </a:lnTo>
                  <a:lnTo>
                    <a:pt x="466" y="0"/>
                  </a:lnTo>
                  <a:lnTo>
                    <a:pt x="451" y="0"/>
                  </a:lnTo>
                  <a:lnTo>
                    <a:pt x="434" y="0"/>
                  </a:lnTo>
                  <a:lnTo>
                    <a:pt x="415" y="1"/>
                  </a:lnTo>
                  <a:lnTo>
                    <a:pt x="393" y="1"/>
                  </a:lnTo>
                  <a:lnTo>
                    <a:pt x="371" y="2"/>
                  </a:lnTo>
                  <a:lnTo>
                    <a:pt x="348" y="3"/>
                  </a:lnTo>
                  <a:lnTo>
                    <a:pt x="325" y="4"/>
                  </a:lnTo>
                  <a:lnTo>
                    <a:pt x="302" y="4"/>
                  </a:lnTo>
                  <a:lnTo>
                    <a:pt x="281" y="5"/>
                  </a:lnTo>
                  <a:lnTo>
                    <a:pt x="264" y="6"/>
                  </a:lnTo>
                  <a:lnTo>
                    <a:pt x="248" y="6"/>
                  </a:lnTo>
                  <a:lnTo>
                    <a:pt x="236" y="8"/>
                  </a:lnTo>
                  <a:lnTo>
                    <a:pt x="228" y="8"/>
                  </a:lnTo>
                  <a:lnTo>
                    <a:pt x="226" y="8"/>
                  </a:lnTo>
                  <a:close/>
                </a:path>
              </a:pathLst>
            </a:custGeom>
            <a:solidFill>
              <a:srgbClr val="FFF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 flipH="1">
              <a:off x="6866521" y="3043614"/>
              <a:ext cx="565216" cy="745383"/>
            </a:xfrm>
            <a:custGeom>
              <a:avLst/>
              <a:gdLst>
                <a:gd name="T0" fmla="*/ 35 w 350"/>
                <a:gd name="T1" fmla="*/ 171 h 482"/>
                <a:gd name="T2" fmla="*/ 13 w 350"/>
                <a:gd name="T3" fmla="*/ 182 h 482"/>
                <a:gd name="T4" fmla="*/ 1 w 350"/>
                <a:gd name="T5" fmla="*/ 199 h 482"/>
                <a:gd name="T6" fmla="*/ 5 w 350"/>
                <a:gd name="T7" fmla="*/ 227 h 482"/>
                <a:gd name="T8" fmla="*/ 23 w 350"/>
                <a:gd name="T9" fmla="*/ 252 h 482"/>
                <a:gd name="T10" fmla="*/ 61 w 350"/>
                <a:gd name="T11" fmla="*/ 265 h 482"/>
                <a:gd name="T12" fmla="*/ 71 w 350"/>
                <a:gd name="T13" fmla="*/ 276 h 482"/>
                <a:gd name="T14" fmla="*/ 88 w 350"/>
                <a:gd name="T15" fmla="*/ 305 h 482"/>
                <a:gd name="T16" fmla="*/ 105 w 350"/>
                <a:gd name="T17" fmla="*/ 331 h 482"/>
                <a:gd name="T18" fmla="*/ 114 w 350"/>
                <a:gd name="T19" fmla="*/ 342 h 482"/>
                <a:gd name="T20" fmla="*/ 102 w 350"/>
                <a:gd name="T21" fmla="*/ 364 h 482"/>
                <a:gd name="T22" fmla="*/ 110 w 350"/>
                <a:gd name="T23" fmla="*/ 371 h 482"/>
                <a:gd name="T24" fmla="*/ 122 w 350"/>
                <a:gd name="T25" fmla="*/ 382 h 482"/>
                <a:gd name="T26" fmla="*/ 136 w 350"/>
                <a:gd name="T27" fmla="*/ 394 h 482"/>
                <a:gd name="T28" fmla="*/ 150 w 350"/>
                <a:gd name="T29" fmla="*/ 404 h 482"/>
                <a:gd name="T30" fmla="*/ 170 w 350"/>
                <a:gd name="T31" fmla="*/ 414 h 482"/>
                <a:gd name="T32" fmla="*/ 191 w 350"/>
                <a:gd name="T33" fmla="*/ 424 h 482"/>
                <a:gd name="T34" fmla="*/ 209 w 350"/>
                <a:gd name="T35" fmla="*/ 433 h 482"/>
                <a:gd name="T36" fmla="*/ 219 w 350"/>
                <a:gd name="T37" fmla="*/ 442 h 482"/>
                <a:gd name="T38" fmla="*/ 234 w 350"/>
                <a:gd name="T39" fmla="*/ 454 h 482"/>
                <a:gd name="T40" fmla="*/ 251 w 350"/>
                <a:gd name="T41" fmla="*/ 467 h 482"/>
                <a:gd name="T42" fmla="*/ 263 w 350"/>
                <a:gd name="T43" fmla="*/ 479 h 482"/>
                <a:gd name="T44" fmla="*/ 271 w 350"/>
                <a:gd name="T45" fmla="*/ 481 h 482"/>
                <a:gd name="T46" fmla="*/ 293 w 350"/>
                <a:gd name="T47" fmla="*/ 456 h 482"/>
                <a:gd name="T48" fmla="*/ 312 w 350"/>
                <a:gd name="T49" fmla="*/ 407 h 482"/>
                <a:gd name="T50" fmla="*/ 304 w 350"/>
                <a:gd name="T51" fmla="*/ 318 h 482"/>
                <a:gd name="T52" fmla="*/ 309 w 350"/>
                <a:gd name="T53" fmla="*/ 311 h 482"/>
                <a:gd name="T54" fmla="*/ 320 w 350"/>
                <a:gd name="T55" fmla="*/ 296 h 482"/>
                <a:gd name="T56" fmla="*/ 332 w 350"/>
                <a:gd name="T57" fmla="*/ 278 h 482"/>
                <a:gd name="T58" fmla="*/ 339 w 350"/>
                <a:gd name="T59" fmla="*/ 267 h 482"/>
                <a:gd name="T60" fmla="*/ 347 w 350"/>
                <a:gd name="T61" fmla="*/ 243 h 482"/>
                <a:gd name="T62" fmla="*/ 350 w 350"/>
                <a:gd name="T63" fmla="*/ 217 h 482"/>
                <a:gd name="T64" fmla="*/ 342 w 350"/>
                <a:gd name="T65" fmla="*/ 174 h 482"/>
                <a:gd name="T66" fmla="*/ 334 w 350"/>
                <a:gd name="T67" fmla="*/ 132 h 482"/>
                <a:gd name="T68" fmla="*/ 329 w 350"/>
                <a:gd name="T69" fmla="*/ 116 h 482"/>
                <a:gd name="T70" fmla="*/ 315 w 350"/>
                <a:gd name="T71" fmla="*/ 90 h 482"/>
                <a:gd name="T72" fmla="*/ 300 w 350"/>
                <a:gd name="T73" fmla="*/ 64 h 482"/>
                <a:gd name="T74" fmla="*/ 294 w 350"/>
                <a:gd name="T75" fmla="*/ 53 h 482"/>
                <a:gd name="T76" fmla="*/ 223 w 350"/>
                <a:gd name="T77" fmla="*/ 8 h 482"/>
                <a:gd name="T78" fmla="*/ 206 w 350"/>
                <a:gd name="T79" fmla="*/ 6 h 482"/>
                <a:gd name="T80" fmla="*/ 183 w 350"/>
                <a:gd name="T81" fmla="*/ 3 h 482"/>
                <a:gd name="T82" fmla="*/ 159 w 350"/>
                <a:gd name="T83" fmla="*/ 1 h 482"/>
                <a:gd name="T84" fmla="*/ 137 w 350"/>
                <a:gd name="T85" fmla="*/ 0 h 482"/>
                <a:gd name="T86" fmla="*/ 105 w 350"/>
                <a:gd name="T87" fmla="*/ 9 h 482"/>
                <a:gd name="T88" fmla="*/ 72 w 350"/>
                <a:gd name="T89" fmla="*/ 23 h 482"/>
                <a:gd name="T90" fmla="*/ 49 w 350"/>
                <a:gd name="T91" fmla="*/ 33 h 482"/>
                <a:gd name="T92" fmla="*/ 42 w 350"/>
                <a:gd name="T93" fmla="*/ 40 h 482"/>
                <a:gd name="T94" fmla="*/ 24 w 350"/>
                <a:gd name="T95" fmla="*/ 67 h 482"/>
                <a:gd name="T96" fmla="*/ 24 w 350"/>
                <a:gd name="T97" fmla="*/ 90 h 482"/>
                <a:gd name="T98" fmla="*/ 37 w 350"/>
                <a:gd name="T99" fmla="*/ 133 h 482"/>
                <a:gd name="T100" fmla="*/ 61 w 350"/>
                <a:gd name="T101" fmla="*/ 17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0" h="482">
                  <a:moveTo>
                    <a:pt x="61" y="177"/>
                  </a:moveTo>
                  <a:lnTo>
                    <a:pt x="35" y="171"/>
                  </a:lnTo>
                  <a:lnTo>
                    <a:pt x="15" y="179"/>
                  </a:lnTo>
                  <a:lnTo>
                    <a:pt x="13" y="182"/>
                  </a:lnTo>
                  <a:lnTo>
                    <a:pt x="6" y="189"/>
                  </a:lnTo>
                  <a:lnTo>
                    <a:pt x="1" y="199"/>
                  </a:lnTo>
                  <a:lnTo>
                    <a:pt x="0" y="212"/>
                  </a:lnTo>
                  <a:lnTo>
                    <a:pt x="5" y="227"/>
                  </a:lnTo>
                  <a:lnTo>
                    <a:pt x="14" y="240"/>
                  </a:lnTo>
                  <a:lnTo>
                    <a:pt x="23" y="252"/>
                  </a:lnTo>
                  <a:lnTo>
                    <a:pt x="27" y="257"/>
                  </a:lnTo>
                  <a:lnTo>
                    <a:pt x="61" y="265"/>
                  </a:lnTo>
                  <a:lnTo>
                    <a:pt x="64" y="268"/>
                  </a:lnTo>
                  <a:lnTo>
                    <a:pt x="71" y="276"/>
                  </a:lnTo>
                  <a:lnTo>
                    <a:pt x="79" y="290"/>
                  </a:lnTo>
                  <a:lnTo>
                    <a:pt x="88" y="305"/>
                  </a:lnTo>
                  <a:lnTo>
                    <a:pt x="96" y="320"/>
                  </a:lnTo>
                  <a:lnTo>
                    <a:pt x="105" y="331"/>
                  </a:lnTo>
                  <a:lnTo>
                    <a:pt x="112" y="340"/>
                  </a:lnTo>
                  <a:lnTo>
                    <a:pt x="114" y="342"/>
                  </a:lnTo>
                  <a:lnTo>
                    <a:pt x="100" y="363"/>
                  </a:lnTo>
                  <a:lnTo>
                    <a:pt x="102" y="364"/>
                  </a:lnTo>
                  <a:lnTo>
                    <a:pt x="105" y="366"/>
                  </a:lnTo>
                  <a:lnTo>
                    <a:pt x="110" y="371"/>
                  </a:lnTo>
                  <a:lnTo>
                    <a:pt x="115" y="376"/>
                  </a:lnTo>
                  <a:lnTo>
                    <a:pt x="122" y="382"/>
                  </a:lnTo>
                  <a:lnTo>
                    <a:pt x="129" y="388"/>
                  </a:lnTo>
                  <a:lnTo>
                    <a:pt x="136" y="394"/>
                  </a:lnTo>
                  <a:lnTo>
                    <a:pt x="143" y="399"/>
                  </a:lnTo>
                  <a:lnTo>
                    <a:pt x="150" y="404"/>
                  </a:lnTo>
                  <a:lnTo>
                    <a:pt x="159" y="410"/>
                  </a:lnTo>
                  <a:lnTo>
                    <a:pt x="170" y="414"/>
                  </a:lnTo>
                  <a:lnTo>
                    <a:pt x="181" y="419"/>
                  </a:lnTo>
                  <a:lnTo>
                    <a:pt x="191" y="424"/>
                  </a:lnTo>
                  <a:lnTo>
                    <a:pt x="201" y="428"/>
                  </a:lnTo>
                  <a:lnTo>
                    <a:pt x="209" y="433"/>
                  </a:lnTo>
                  <a:lnTo>
                    <a:pt x="214" y="437"/>
                  </a:lnTo>
                  <a:lnTo>
                    <a:pt x="219" y="442"/>
                  </a:lnTo>
                  <a:lnTo>
                    <a:pt x="226" y="448"/>
                  </a:lnTo>
                  <a:lnTo>
                    <a:pt x="234" y="454"/>
                  </a:lnTo>
                  <a:lnTo>
                    <a:pt x="243" y="460"/>
                  </a:lnTo>
                  <a:lnTo>
                    <a:pt x="251" y="467"/>
                  </a:lnTo>
                  <a:lnTo>
                    <a:pt x="258" y="473"/>
                  </a:lnTo>
                  <a:lnTo>
                    <a:pt x="263" y="479"/>
                  </a:lnTo>
                  <a:lnTo>
                    <a:pt x="265" y="482"/>
                  </a:lnTo>
                  <a:lnTo>
                    <a:pt x="271" y="481"/>
                  </a:lnTo>
                  <a:lnTo>
                    <a:pt x="282" y="470"/>
                  </a:lnTo>
                  <a:lnTo>
                    <a:pt x="293" y="456"/>
                  </a:lnTo>
                  <a:lnTo>
                    <a:pt x="297" y="450"/>
                  </a:lnTo>
                  <a:lnTo>
                    <a:pt x="312" y="407"/>
                  </a:lnTo>
                  <a:lnTo>
                    <a:pt x="312" y="350"/>
                  </a:lnTo>
                  <a:lnTo>
                    <a:pt x="304" y="318"/>
                  </a:lnTo>
                  <a:lnTo>
                    <a:pt x="305" y="315"/>
                  </a:lnTo>
                  <a:lnTo>
                    <a:pt x="309" y="311"/>
                  </a:lnTo>
                  <a:lnTo>
                    <a:pt x="314" y="304"/>
                  </a:lnTo>
                  <a:lnTo>
                    <a:pt x="320" y="296"/>
                  </a:lnTo>
                  <a:lnTo>
                    <a:pt x="326" y="287"/>
                  </a:lnTo>
                  <a:lnTo>
                    <a:pt x="332" y="278"/>
                  </a:lnTo>
                  <a:lnTo>
                    <a:pt x="337" y="272"/>
                  </a:lnTo>
                  <a:lnTo>
                    <a:pt x="339" y="267"/>
                  </a:lnTo>
                  <a:lnTo>
                    <a:pt x="343" y="258"/>
                  </a:lnTo>
                  <a:lnTo>
                    <a:pt x="347" y="243"/>
                  </a:lnTo>
                  <a:lnTo>
                    <a:pt x="349" y="229"/>
                  </a:lnTo>
                  <a:lnTo>
                    <a:pt x="350" y="217"/>
                  </a:lnTo>
                  <a:lnTo>
                    <a:pt x="348" y="200"/>
                  </a:lnTo>
                  <a:lnTo>
                    <a:pt x="342" y="174"/>
                  </a:lnTo>
                  <a:lnTo>
                    <a:pt x="337" y="147"/>
                  </a:lnTo>
                  <a:lnTo>
                    <a:pt x="334" y="132"/>
                  </a:lnTo>
                  <a:lnTo>
                    <a:pt x="332" y="126"/>
                  </a:lnTo>
                  <a:lnTo>
                    <a:pt x="329" y="116"/>
                  </a:lnTo>
                  <a:lnTo>
                    <a:pt x="322" y="103"/>
                  </a:lnTo>
                  <a:lnTo>
                    <a:pt x="315" y="90"/>
                  </a:lnTo>
                  <a:lnTo>
                    <a:pt x="307" y="76"/>
                  </a:lnTo>
                  <a:lnTo>
                    <a:pt x="300" y="64"/>
                  </a:lnTo>
                  <a:lnTo>
                    <a:pt x="296" y="56"/>
                  </a:lnTo>
                  <a:lnTo>
                    <a:pt x="294" y="53"/>
                  </a:lnTo>
                  <a:lnTo>
                    <a:pt x="225" y="8"/>
                  </a:lnTo>
                  <a:lnTo>
                    <a:pt x="223" y="8"/>
                  </a:lnTo>
                  <a:lnTo>
                    <a:pt x="217" y="7"/>
                  </a:lnTo>
                  <a:lnTo>
                    <a:pt x="206" y="6"/>
                  </a:lnTo>
                  <a:lnTo>
                    <a:pt x="196" y="4"/>
                  </a:lnTo>
                  <a:lnTo>
                    <a:pt x="183" y="3"/>
                  </a:lnTo>
                  <a:lnTo>
                    <a:pt x="171" y="2"/>
                  </a:lnTo>
                  <a:lnTo>
                    <a:pt x="159" y="1"/>
                  </a:lnTo>
                  <a:lnTo>
                    <a:pt x="149" y="0"/>
                  </a:lnTo>
                  <a:lnTo>
                    <a:pt x="137" y="0"/>
                  </a:lnTo>
                  <a:lnTo>
                    <a:pt x="122" y="3"/>
                  </a:lnTo>
                  <a:lnTo>
                    <a:pt x="105" y="9"/>
                  </a:lnTo>
                  <a:lnTo>
                    <a:pt x="88" y="16"/>
                  </a:lnTo>
                  <a:lnTo>
                    <a:pt x="72" y="23"/>
                  </a:lnTo>
                  <a:lnTo>
                    <a:pt x="58" y="29"/>
                  </a:lnTo>
                  <a:lnTo>
                    <a:pt x="49" y="33"/>
                  </a:lnTo>
                  <a:lnTo>
                    <a:pt x="45" y="34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24" y="67"/>
                  </a:lnTo>
                  <a:lnTo>
                    <a:pt x="21" y="76"/>
                  </a:lnTo>
                  <a:lnTo>
                    <a:pt x="24" y="90"/>
                  </a:lnTo>
                  <a:lnTo>
                    <a:pt x="30" y="113"/>
                  </a:lnTo>
                  <a:lnTo>
                    <a:pt x="37" y="133"/>
                  </a:lnTo>
                  <a:lnTo>
                    <a:pt x="39" y="143"/>
                  </a:lnTo>
                  <a:lnTo>
                    <a:pt x="61" y="177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 flipH="1">
              <a:off x="7334844" y="4691465"/>
              <a:ext cx="96894" cy="175566"/>
            </a:xfrm>
            <a:custGeom>
              <a:avLst/>
              <a:gdLst>
                <a:gd name="T0" fmla="*/ 0 w 61"/>
                <a:gd name="T1" fmla="*/ 16 h 114"/>
                <a:gd name="T2" fmla="*/ 3 w 61"/>
                <a:gd name="T3" fmla="*/ 114 h 114"/>
                <a:gd name="T4" fmla="*/ 5 w 61"/>
                <a:gd name="T5" fmla="*/ 114 h 114"/>
                <a:gd name="T6" fmla="*/ 11 w 61"/>
                <a:gd name="T7" fmla="*/ 112 h 114"/>
                <a:gd name="T8" fmla="*/ 19 w 61"/>
                <a:gd name="T9" fmla="*/ 111 h 114"/>
                <a:gd name="T10" fmla="*/ 29 w 61"/>
                <a:gd name="T11" fmla="*/ 110 h 114"/>
                <a:gd name="T12" fmla="*/ 39 w 61"/>
                <a:gd name="T13" fmla="*/ 110 h 114"/>
                <a:gd name="T14" fmla="*/ 49 w 61"/>
                <a:gd name="T15" fmla="*/ 109 h 114"/>
                <a:gd name="T16" fmla="*/ 57 w 61"/>
                <a:gd name="T17" fmla="*/ 108 h 114"/>
                <a:gd name="T18" fmla="*/ 61 w 61"/>
                <a:gd name="T19" fmla="*/ 108 h 114"/>
                <a:gd name="T20" fmla="*/ 60 w 61"/>
                <a:gd name="T21" fmla="*/ 91 h 114"/>
                <a:gd name="T22" fmla="*/ 52 w 61"/>
                <a:gd name="T23" fmla="*/ 54 h 114"/>
                <a:gd name="T24" fmla="*/ 42 w 61"/>
                <a:gd name="T25" fmla="*/ 17 h 114"/>
                <a:gd name="T26" fmla="*/ 37 w 61"/>
                <a:gd name="T27" fmla="*/ 0 h 114"/>
                <a:gd name="T28" fmla="*/ 0 w 61"/>
                <a:gd name="T29" fmla="*/ 1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14">
                  <a:moveTo>
                    <a:pt x="0" y="16"/>
                  </a:moveTo>
                  <a:lnTo>
                    <a:pt x="3" y="114"/>
                  </a:lnTo>
                  <a:lnTo>
                    <a:pt x="5" y="114"/>
                  </a:lnTo>
                  <a:lnTo>
                    <a:pt x="11" y="112"/>
                  </a:lnTo>
                  <a:lnTo>
                    <a:pt x="19" y="111"/>
                  </a:lnTo>
                  <a:lnTo>
                    <a:pt x="29" y="110"/>
                  </a:lnTo>
                  <a:lnTo>
                    <a:pt x="39" y="110"/>
                  </a:lnTo>
                  <a:lnTo>
                    <a:pt x="49" y="109"/>
                  </a:lnTo>
                  <a:lnTo>
                    <a:pt x="57" y="108"/>
                  </a:lnTo>
                  <a:lnTo>
                    <a:pt x="61" y="108"/>
                  </a:lnTo>
                  <a:lnTo>
                    <a:pt x="60" y="91"/>
                  </a:lnTo>
                  <a:lnTo>
                    <a:pt x="52" y="54"/>
                  </a:lnTo>
                  <a:lnTo>
                    <a:pt x="42" y="17"/>
                  </a:lnTo>
                  <a:lnTo>
                    <a:pt x="3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 flipH="1">
              <a:off x="7144284" y="4617542"/>
              <a:ext cx="171181" cy="212528"/>
            </a:xfrm>
            <a:custGeom>
              <a:avLst/>
              <a:gdLst>
                <a:gd name="T0" fmla="*/ 0 w 106"/>
                <a:gd name="T1" fmla="*/ 41 h 138"/>
                <a:gd name="T2" fmla="*/ 29 w 106"/>
                <a:gd name="T3" fmla="*/ 138 h 138"/>
                <a:gd name="T4" fmla="*/ 106 w 106"/>
                <a:gd name="T5" fmla="*/ 94 h 138"/>
                <a:gd name="T6" fmla="*/ 101 w 106"/>
                <a:gd name="T7" fmla="*/ 0 h 138"/>
                <a:gd name="T8" fmla="*/ 0 w 106"/>
                <a:gd name="T9" fmla="*/ 4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38">
                  <a:moveTo>
                    <a:pt x="0" y="41"/>
                  </a:moveTo>
                  <a:lnTo>
                    <a:pt x="29" y="138"/>
                  </a:lnTo>
                  <a:lnTo>
                    <a:pt x="106" y="94"/>
                  </a:lnTo>
                  <a:lnTo>
                    <a:pt x="10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 flipH="1">
              <a:off x="7286398" y="4768468"/>
              <a:ext cx="142111" cy="261809"/>
            </a:xfrm>
            <a:custGeom>
              <a:avLst/>
              <a:gdLst>
                <a:gd name="T0" fmla="*/ 4 w 87"/>
                <a:gd name="T1" fmla="*/ 72 h 170"/>
                <a:gd name="T2" fmla="*/ 6 w 87"/>
                <a:gd name="T3" fmla="*/ 77 h 170"/>
                <a:gd name="T4" fmla="*/ 11 w 87"/>
                <a:gd name="T5" fmla="*/ 92 h 170"/>
                <a:gd name="T6" fmla="*/ 18 w 87"/>
                <a:gd name="T7" fmla="*/ 111 h 170"/>
                <a:gd name="T8" fmla="*/ 26 w 87"/>
                <a:gd name="T9" fmla="*/ 125 h 170"/>
                <a:gd name="T10" fmla="*/ 32 w 87"/>
                <a:gd name="T11" fmla="*/ 130 h 170"/>
                <a:gd name="T12" fmla="*/ 40 w 87"/>
                <a:gd name="T13" fmla="*/ 137 h 170"/>
                <a:gd name="T14" fmla="*/ 50 w 87"/>
                <a:gd name="T15" fmla="*/ 144 h 170"/>
                <a:gd name="T16" fmla="*/ 61 w 87"/>
                <a:gd name="T17" fmla="*/ 152 h 170"/>
                <a:gd name="T18" fmla="*/ 71 w 87"/>
                <a:gd name="T19" fmla="*/ 159 h 170"/>
                <a:gd name="T20" fmla="*/ 79 w 87"/>
                <a:gd name="T21" fmla="*/ 164 h 170"/>
                <a:gd name="T22" fmla="*/ 85 w 87"/>
                <a:gd name="T23" fmla="*/ 168 h 170"/>
                <a:gd name="T24" fmla="*/ 87 w 87"/>
                <a:gd name="T25" fmla="*/ 170 h 170"/>
                <a:gd name="T26" fmla="*/ 53 w 87"/>
                <a:gd name="T27" fmla="*/ 0 h 170"/>
                <a:gd name="T28" fmla="*/ 0 w 87"/>
                <a:gd name="T29" fmla="*/ 0 h 170"/>
                <a:gd name="T30" fmla="*/ 4 w 87"/>
                <a:gd name="T31" fmla="*/ 7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70">
                  <a:moveTo>
                    <a:pt x="4" y="72"/>
                  </a:moveTo>
                  <a:lnTo>
                    <a:pt x="6" y="77"/>
                  </a:lnTo>
                  <a:lnTo>
                    <a:pt x="11" y="92"/>
                  </a:lnTo>
                  <a:lnTo>
                    <a:pt x="18" y="111"/>
                  </a:lnTo>
                  <a:lnTo>
                    <a:pt x="26" y="125"/>
                  </a:lnTo>
                  <a:lnTo>
                    <a:pt x="32" y="130"/>
                  </a:lnTo>
                  <a:lnTo>
                    <a:pt x="40" y="137"/>
                  </a:lnTo>
                  <a:lnTo>
                    <a:pt x="50" y="144"/>
                  </a:lnTo>
                  <a:lnTo>
                    <a:pt x="61" y="152"/>
                  </a:lnTo>
                  <a:lnTo>
                    <a:pt x="71" y="159"/>
                  </a:lnTo>
                  <a:lnTo>
                    <a:pt x="79" y="164"/>
                  </a:lnTo>
                  <a:lnTo>
                    <a:pt x="85" y="168"/>
                  </a:lnTo>
                  <a:lnTo>
                    <a:pt x="87" y="170"/>
                  </a:lnTo>
                  <a:lnTo>
                    <a:pt x="53" y="0"/>
                  </a:lnTo>
                  <a:lnTo>
                    <a:pt x="0" y="0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 flipH="1">
              <a:off x="7111988" y="4731507"/>
              <a:ext cx="174409" cy="341892"/>
            </a:xfrm>
            <a:custGeom>
              <a:avLst/>
              <a:gdLst>
                <a:gd name="T0" fmla="*/ 43 w 108"/>
                <a:gd name="T1" fmla="*/ 196 h 222"/>
                <a:gd name="T2" fmla="*/ 108 w 108"/>
                <a:gd name="T3" fmla="*/ 222 h 222"/>
                <a:gd name="T4" fmla="*/ 88 w 108"/>
                <a:gd name="T5" fmla="*/ 0 h 222"/>
                <a:gd name="T6" fmla="*/ 0 w 108"/>
                <a:gd name="T7" fmla="*/ 19 h 222"/>
                <a:gd name="T8" fmla="*/ 43 w 108"/>
                <a:gd name="T9" fmla="*/ 19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22">
                  <a:moveTo>
                    <a:pt x="43" y="196"/>
                  </a:moveTo>
                  <a:lnTo>
                    <a:pt x="108" y="222"/>
                  </a:lnTo>
                  <a:lnTo>
                    <a:pt x="88" y="0"/>
                  </a:lnTo>
                  <a:lnTo>
                    <a:pt x="0" y="19"/>
                  </a:lnTo>
                  <a:lnTo>
                    <a:pt x="43" y="196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 flipH="1">
              <a:off x="5522924" y="4546701"/>
              <a:ext cx="1495399" cy="1386044"/>
            </a:xfrm>
            <a:custGeom>
              <a:avLst/>
              <a:gdLst>
                <a:gd name="T0" fmla="*/ 358 w 926"/>
                <a:gd name="T1" fmla="*/ 72 h 900"/>
                <a:gd name="T2" fmla="*/ 493 w 926"/>
                <a:gd name="T3" fmla="*/ 61 h 900"/>
                <a:gd name="T4" fmla="*/ 508 w 926"/>
                <a:gd name="T5" fmla="*/ 63 h 900"/>
                <a:gd name="T6" fmla="*/ 533 w 926"/>
                <a:gd name="T7" fmla="*/ 65 h 900"/>
                <a:gd name="T8" fmla="*/ 566 w 926"/>
                <a:gd name="T9" fmla="*/ 68 h 900"/>
                <a:gd name="T10" fmla="*/ 600 w 926"/>
                <a:gd name="T11" fmla="*/ 72 h 900"/>
                <a:gd name="T12" fmla="*/ 634 w 926"/>
                <a:gd name="T13" fmla="*/ 74 h 900"/>
                <a:gd name="T14" fmla="*/ 660 w 926"/>
                <a:gd name="T15" fmla="*/ 77 h 900"/>
                <a:gd name="T16" fmla="*/ 679 w 926"/>
                <a:gd name="T17" fmla="*/ 79 h 900"/>
                <a:gd name="T18" fmla="*/ 691 w 926"/>
                <a:gd name="T19" fmla="*/ 83 h 900"/>
                <a:gd name="T20" fmla="*/ 734 w 926"/>
                <a:gd name="T21" fmla="*/ 98 h 900"/>
                <a:gd name="T22" fmla="*/ 788 w 926"/>
                <a:gd name="T23" fmla="*/ 117 h 900"/>
                <a:gd name="T24" fmla="*/ 827 w 926"/>
                <a:gd name="T25" fmla="*/ 130 h 900"/>
                <a:gd name="T26" fmla="*/ 908 w 926"/>
                <a:gd name="T27" fmla="*/ 175 h 900"/>
                <a:gd name="T28" fmla="*/ 917 w 926"/>
                <a:gd name="T29" fmla="*/ 198 h 900"/>
                <a:gd name="T30" fmla="*/ 926 w 926"/>
                <a:gd name="T31" fmla="*/ 232 h 900"/>
                <a:gd name="T32" fmla="*/ 904 w 926"/>
                <a:gd name="T33" fmla="*/ 327 h 900"/>
                <a:gd name="T34" fmla="*/ 856 w 926"/>
                <a:gd name="T35" fmla="*/ 526 h 900"/>
                <a:gd name="T36" fmla="*/ 808 w 926"/>
                <a:gd name="T37" fmla="*/ 721 h 900"/>
                <a:gd name="T38" fmla="*/ 786 w 926"/>
                <a:gd name="T39" fmla="*/ 810 h 900"/>
                <a:gd name="T40" fmla="*/ 725 w 926"/>
                <a:gd name="T41" fmla="*/ 832 h 900"/>
                <a:gd name="T42" fmla="*/ 706 w 926"/>
                <a:gd name="T43" fmla="*/ 827 h 900"/>
                <a:gd name="T44" fmla="*/ 680 w 926"/>
                <a:gd name="T45" fmla="*/ 820 h 900"/>
                <a:gd name="T46" fmla="*/ 652 w 926"/>
                <a:gd name="T47" fmla="*/ 811 h 900"/>
                <a:gd name="T48" fmla="*/ 631 w 926"/>
                <a:gd name="T49" fmla="*/ 802 h 900"/>
                <a:gd name="T50" fmla="*/ 600 w 926"/>
                <a:gd name="T51" fmla="*/ 790 h 900"/>
                <a:gd name="T52" fmla="*/ 569 w 926"/>
                <a:gd name="T53" fmla="*/ 779 h 900"/>
                <a:gd name="T54" fmla="*/ 547 w 926"/>
                <a:gd name="T55" fmla="*/ 771 h 900"/>
                <a:gd name="T56" fmla="*/ 613 w 926"/>
                <a:gd name="T57" fmla="*/ 497 h 900"/>
                <a:gd name="T58" fmla="*/ 552 w 926"/>
                <a:gd name="T59" fmla="*/ 342 h 900"/>
                <a:gd name="T60" fmla="*/ 464 w 926"/>
                <a:gd name="T61" fmla="*/ 833 h 900"/>
                <a:gd name="T62" fmla="*/ 339 w 926"/>
                <a:gd name="T63" fmla="*/ 899 h 900"/>
                <a:gd name="T64" fmla="*/ 317 w 926"/>
                <a:gd name="T65" fmla="*/ 888 h 900"/>
                <a:gd name="T66" fmla="*/ 286 w 926"/>
                <a:gd name="T67" fmla="*/ 873 h 900"/>
                <a:gd name="T68" fmla="*/ 259 w 926"/>
                <a:gd name="T69" fmla="*/ 862 h 900"/>
                <a:gd name="T70" fmla="*/ 247 w 926"/>
                <a:gd name="T71" fmla="*/ 857 h 900"/>
                <a:gd name="T72" fmla="*/ 227 w 926"/>
                <a:gd name="T73" fmla="*/ 847 h 900"/>
                <a:gd name="T74" fmla="*/ 204 w 926"/>
                <a:gd name="T75" fmla="*/ 834 h 900"/>
                <a:gd name="T76" fmla="*/ 188 w 926"/>
                <a:gd name="T77" fmla="*/ 824 h 900"/>
                <a:gd name="T78" fmla="*/ 265 w 926"/>
                <a:gd name="T79" fmla="*/ 509 h 900"/>
                <a:gd name="T80" fmla="*/ 226 w 926"/>
                <a:gd name="T81" fmla="*/ 377 h 900"/>
                <a:gd name="T82" fmla="*/ 206 w 926"/>
                <a:gd name="T83" fmla="*/ 376 h 900"/>
                <a:gd name="T84" fmla="*/ 164 w 926"/>
                <a:gd name="T85" fmla="*/ 374 h 900"/>
                <a:gd name="T86" fmla="*/ 119 w 926"/>
                <a:gd name="T87" fmla="*/ 371 h 900"/>
                <a:gd name="T88" fmla="*/ 93 w 926"/>
                <a:gd name="T89" fmla="*/ 367 h 900"/>
                <a:gd name="T90" fmla="*/ 75 w 926"/>
                <a:gd name="T91" fmla="*/ 362 h 900"/>
                <a:gd name="T92" fmla="*/ 45 w 926"/>
                <a:gd name="T93" fmla="*/ 356 h 900"/>
                <a:gd name="T94" fmla="*/ 17 w 926"/>
                <a:gd name="T95" fmla="*/ 352 h 900"/>
                <a:gd name="T96" fmla="*/ 6 w 926"/>
                <a:gd name="T97" fmla="*/ 350 h 900"/>
                <a:gd name="T98" fmla="*/ 2 w 926"/>
                <a:gd name="T99" fmla="*/ 97 h 900"/>
                <a:gd name="T100" fmla="*/ 16 w 926"/>
                <a:gd name="T101" fmla="*/ 88 h 900"/>
                <a:gd name="T102" fmla="*/ 35 w 926"/>
                <a:gd name="T103" fmla="*/ 76 h 900"/>
                <a:gd name="T104" fmla="*/ 53 w 926"/>
                <a:gd name="T105" fmla="*/ 66 h 900"/>
                <a:gd name="T106" fmla="*/ 63 w 926"/>
                <a:gd name="T107" fmla="*/ 61 h 900"/>
                <a:gd name="T108" fmla="*/ 76 w 926"/>
                <a:gd name="T109" fmla="*/ 50 h 900"/>
                <a:gd name="T110" fmla="*/ 89 w 926"/>
                <a:gd name="T111" fmla="*/ 35 h 900"/>
                <a:gd name="T112" fmla="*/ 97 w 926"/>
                <a:gd name="T113" fmla="*/ 23 h 900"/>
                <a:gd name="T114" fmla="*/ 128 w 926"/>
                <a:gd name="T11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6" h="900">
                  <a:moveTo>
                    <a:pt x="202" y="16"/>
                  </a:moveTo>
                  <a:lnTo>
                    <a:pt x="358" y="72"/>
                  </a:lnTo>
                  <a:lnTo>
                    <a:pt x="491" y="61"/>
                  </a:lnTo>
                  <a:lnTo>
                    <a:pt x="493" y="61"/>
                  </a:lnTo>
                  <a:lnTo>
                    <a:pt x="499" y="63"/>
                  </a:lnTo>
                  <a:lnTo>
                    <a:pt x="508" y="63"/>
                  </a:lnTo>
                  <a:lnTo>
                    <a:pt x="520" y="64"/>
                  </a:lnTo>
                  <a:lnTo>
                    <a:pt x="533" y="65"/>
                  </a:lnTo>
                  <a:lnTo>
                    <a:pt x="548" y="67"/>
                  </a:lnTo>
                  <a:lnTo>
                    <a:pt x="566" y="68"/>
                  </a:lnTo>
                  <a:lnTo>
                    <a:pt x="583" y="69"/>
                  </a:lnTo>
                  <a:lnTo>
                    <a:pt x="600" y="72"/>
                  </a:lnTo>
                  <a:lnTo>
                    <a:pt x="617" y="73"/>
                  </a:lnTo>
                  <a:lnTo>
                    <a:pt x="634" y="74"/>
                  </a:lnTo>
                  <a:lnTo>
                    <a:pt x="647" y="76"/>
                  </a:lnTo>
                  <a:lnTo>
                    <a:pt x="660" y="77"/>
                  </a:lnTo>
                  <a:lnTo>
                    <a:pt x="670" y="79"/>
                  </a:lnTo>
                  <a:lnTo>
                    <a:pt x="679" y="79"/>
                  </a:lnTo>
                  <a:lnTo>
                    <a:pt x="682" y="80"/>
                  </a:lnTo>
                  <a:lnTo>
                    <a:pt x="691" y="83"/>
                  </a:lnTo>
                  <a:lnTo>
                    <a:pt x="710" y="89"/>
                  </a:lnTo>
                  <a:lnTo>
                    <a:pt x="734" y="98"/>
                  </a:lnTo>
                  <a:lnTo>
                    <a:pt x="761" y="107"/>
                  </a:lnTo>
                  <a:lnTo>
                    <a:pt x="788" y="117"/>
                  </a:lnTo>
                  <a:lnTo>
                    <a:pt x="811" y="125"/>
                  </a:lnTo>
                  <a:lnTo>
                    <a:pt x="827" y="130"/>
                  </a:lnTo>
                  <a:lnTo>
                    <a:pt x="833" y="133"/>
                  </a:lnTo>
                  <a:lnTo>
                    <a:pt x="908" y="175"/>
                  </a:lnTo>
                  <a:lnTo>
                    <a:pt x="911" y="182"/>
                  </a:lnTo>
                  <a:lnTo>
                    <a:pt x="917" y="198"/>
                  </a:lnTo>
                  <a:lnTo>
                    <a:pt x="924" y="217"/>
                  </a:lnTo>
                  <a:lnTo>
                    <a:pt x="926" y="232"/>
                  </a:lnTo>
                  <a:lnTo>
                    <a:pt x="920" y="261"/>
                  </a:lnTo>
                  <a:lnTo>
                    <a:pt x="904" y="327"/>
                  </a:lnTo>
                  <a:lnTo>
                    <a:pt x="881" y="421"/>
                  </a:lnTo>
                  <a:lnTo>
                    <a:pt x="856" y="526"/>
                  </a:lnTo>
                  <a:lnTo>
                    <a:pt x="831" y="630"/>
                  </a:lnTo>
                  <a:lnTo>
                    <a:pt x="808" y="721"/>
                  </a:lnTo>
                  <a:lnTo>
                    <a:pt x="791" y="786"/>
                  </a:lnTo>
                  <a:lnTo>
                    <a:pt x="786" y="810"/>
                  </a:lnTo>
                  <a:lnTo>
                    <a:pt x="727" y="833"/>
                  </a:lnTo>
                  <a:lnTo>
                    <a:pt x="725" y="832"/>
                  </a:lnTo>
                  <a:lnTo>
                    <a:pt x="717" y="831"/>
                  </a:lnTo>
                  <a:lnTo>
                    <a:pt x="706" y="827"/>
                  </a:lnTo>
                  <a:lnTo>
                    <a:pt x="694" y="824"/>
                  </a:lnTo>
                  <a:lnTo>
                    <a:pt x="680" y="820"/>
                  </a:lnTo>
                  <a:lnTo>
                    <a:pt x="665" y="816"/>
                  </a:lnTo>
                  <a:lnTo>
                    <a:pt x="652" y="811"/>
                  </a:lnTo>
                  <a:lnTo>
                    <a:pt x="642" y="807"/>
                  </a:lnTo>
                  <a:lnTo>
                    <a:pt x="631" y="802"/>
                  </a:lnTo>
                  <a:lnTo>
                    <a:pt x="616" y="796"/>
                  </a:lnTo>
                  <a:lnTo>
                    <a:pt x="600" y="790"/>
                  </a:lnTo>
                  <a:lnTo>
                    <a:pt x="584" y="785"/>
                  </a:lnTo>
                  <a:lnTo>
                    <a:pt x="569" y="779"/>
                  </a:lnTo>
                  <a:lnTo>
                    <a:pt x="555" y="774"/>
                  </a:lnTo>
                  <a:lnTo>
                    <a:pt x="547" y="771"/>
                  </a:lnTo>
                  <a:lnTo>
                    <a:pt x="544" y="770"/>
                  </a:lnTo>
                  <a:lnTo>
                    <a:pt x="613" y="497"/>
                  </a:lnTo>
                  <a:lnTo>
                    <a:pt x="674" y="346"/>
                  </a:lnTo>
                  <a:lnTo>
                    <a:pt x="552" y="342"/>
                  </a:lnTo>
                  <a:lnTo>
                    <a:pt x="505" y="425"/>
                  </a:lnTo>
                  <a:lnTo>
                    <a:pt x="464" y="833"/>
                  </a:lnTo>
                  <a:lnTo>
                    <a:pt x="342" y="900"/>
                  </a:lnTo>
                  <a:lnTo>
                    <a:pt x="339" y="899"/>
                  </a:lnTo>
                  <a:lnTo>
                    <a:pt x="330" y="894"/>
                  </a:lnTo>
                  <a:lnTo>
                    <a:pt x="317" y="888"/>
                  </a:lnTo>
                  <a:lnTo>
                    <a:pt x="301" y="881"/>
                  </a:lnTo>
                  <a:lnTo>
                    <a:pt x="286" y="873"/>
                  </a:lnTo>
                  <a:lnTo>
                    <a:pt x="271" y="868"/>
                  </a:lnTo>
                  <a:lnTo>
                    <a:pt x="259" y="862"/>
                  </a:lnTo>
                  <a:lnTo>
                    <a:pt x="252" y="860"/>
                  </a:lnTo>
                  <a:lnTo>
                    <a:pt x="247" y="857"/>
                  </a:lnTo>
                  <a:lnTo>
                    <a:pt x="237" y="853"/>
                  </a:lnTo>
                  <a:lnTo>
                    <a:pt x="227" y="847"/>
                  </a:lnTo>
                  <a:lnTo>
                    <a:pt x="216" y="840"/>
                  </a:lnTo>
                  <a:lnTo>
                    <a:pt x="204" y="834"/>
                  </a:lnTo>
                  <a:lnTo>
                    <a:pt x="195" y="828"/>
                  </a:lnTo>
                  <a:lnTo>
                    <a:pt x="188" y="824"/>
                  </a:lnTo>
                  <a:lnTo>
                    <a:pt x="186" y="823"/>
                  </a:lnTo>
                  <a:lnTo>
                    <a:pt x="265" y="509"/>
                  </a:lnTo>
                  <a:lnTo>
                    <a:pt x="292" y="375"/>
                  </a:lnTo>
                  <a:lnTo>
                    <a:pt x="226" y="377"/>
                  </a:lnTo>
                  <a:lnTo>
                    <a:pt x="220" y="377"/>
                  </a:lnTo>
                  <a:lnTo>
                    <a:pt x="206" y="376"/>
                  </a:lnTo>
                  <a:lnTo>
                    <a:pt x="187" y="375"/>
                  </a:lnTo>
                  <a:lnTo>
                    <a:pt x="164" y="374"/>
                  </a:lnTo>
                  <a:lnTo>
                    <a:pt x="139" y="372"/>
                  </a:lnTo>
                  <a:lnTo>
                    <a:pt x="119" y="371"/>
                  </a:lnTo>
                  <a:lnTo>
                    <a:pt x="103" y="369"/>
                  </a:lnTo>
                  <a:lnTo>
                    <a:pt x="93" y="367"/>
                  </a:lnTo>
                  <a:lnTo>
                    <a:pt x="86" y="364"/>
                  </a:lnTo>
                  <a:lnTo>
                    <a:pt x="75" y="362"/>
                  </a:lnTo>
                  <a:lnTo>
                    <a:pt x="61" y="359"/>
                  </a:lnTo>
                  <a:lnTo>
                    <a:pt x="45" y="356"/>
                  </a:lnTo>
                  <a:lnTo>
                    <a:pt x="30" y="354"/>
                  </a:lnTo>
                  <a:lnTo>
                    <a:pt x="17" y="352"/>
                  </a:lnTo>
                  <a:lnTo>
                    <a:pt x="9" y="350"/>
                  </a:lnTo>
                  <a:lnTo>
                    <a:pt x="6" y="350"/>
                  </a:lnTo>
                  <a:lnTo>
                    <a:pt x="0" y="98"/>
                  </a:lnTo>
                  <a:lnTo>
                    <a:pt x="2" y="97"/>
                  </a:lnTo>
                  <a:lnTo>
                    <a:pt x="8" y="94"/>
                  </a:lnTo>
                  <a:lnTo>
                    <a:pt x="16" y="88"/>
                  </a:lnTo>
                  <a:lnTo>
                    <a:pt x="25" y="82"/>
                  </a:lnTo>
                  <a:lnTo>
                    <a:pt x="35" y="76"/>
                  </a:lnTo>
                  <a:lnTo>
                    <a:pt x="45" y="71"/>
                  </a:lnTo>
                  <a:lnTo>
                    <a:pt x="53" y="66"/>
                  </a:lnTo>
                  <a:lnTo>
                    <a:pt x="59" y="64"/>
                  </a:lnTo>
                  <a:lnTo>
                    <a:pt x="63" y="61"/>
                  </a:lnTo>
                  <a:lnTo>
                    <a:pt x="69" y="57"/>
                  </a:lnTo>
                  <a:lnTo>
                    <a:pt x="76" y="50"/>
                  </a:lnTo>
                  <a:lnTo>
                    <a:pt x="82" y="42"/>
                  </a:lnTo>
                  <a:lnTo>
                    <a:pt x="89" y="35"/>
                  </a:lnTo>
                  <a:lnTo>
                    <a:pt x="93" y="28"/>
                  </a:lnTo>
                  <a:lnTo>
                    <a:pt x="97" y="23"/>
                  </a:lnTo>
                  <a:lnTo>
                    <a:pt x="98" y="22"/>
                  </a:lnTo>
                  <a:lnTo>
                    <a:pt x="128" y="0"/>
                  </a:lnTo>
                  <a:lnTo>
                    <a:pt x="202" y="16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 flipH="1">
              <a:off x="6708262" y="4331094"/>
              <a:ext cx="193788" cy="348052"/>
            </a:xfrm>
            <a:custGeom>
              <a:avLst/>
              <a:gdLst>
                <a:gd name="T0" fmla="*/ 10 w 119"/>
                <a:gd name="T1" fmla="*/ 0 h 226"/>
                <a:gd name="T2" fmla="*/ 12 w 119"/>
                <a:gd name="T3" fmla="*/ 1 h 226"/>
                <a:gd name="T4" fmla="*/ 18 w 119"/>
                <a:gd name="T5" fmla="*/ 2 h 226"/>
                <a:gd name="T6" fmla="*/ 26 w 119"/>
                <a:gd name="T7" fmla="*/ 4 h 226"/>
                <a:gd name="T8" fmla="*/ 35 w 119"/>
                <a:gd name="T9" fmla="*/ 8 h 226"/>
                <a:gd name="T10" fmla="*/ 46 w 119"/>
                <a:gd name="T11" fmla="*/ 12 h 226"/>
                <a:gd name="T12" fmla="*/ 54 w 119"/>
                <a:gd name="T13" fmla="*/ 17 h 226"/>
                <a:gd name="T14" fmla="*/ 59 w 119"/>
                <a:gd name="T15" fmla="*/ 22 h 226"/>
                <a:gd name="T16" fmla="*/ 63 w 119"/>
                <a:gd name="T17" fmla="*/ 26 h 226"/>
                <a:gd name="T18" fmla="*/ 69 w 119"/>
                <a:gd name="T19" fmla="*/ 45 h 226"/>
                <a:gd name="T20" fmla="*/ 78 w 119"/>
                <a:gd name="T21" fmla="*/ 71 h 226"/>
                <a:gd name="T22" fmla="*/ 86 w 119"/>
                <a:gd name="T23" fmla="*/ 95 h 226"/>
                <a:gd name="T24" fmla="*/ 89 w 119"/>
                <a:gd name="T25" fmla="*/ 106 h 226"/>
                <a:gd name="T26" fmla="*/ 92 w 119"/>
                <a:gd name="T27" fmla="*/ 113 h 226"/>
                <a:gd name="T28" fmla="*/ 97 w 119"/>
                <a:gd name="T29" fmla="*/ 130 h 226"/>
                <a:gd name="T30" fmla="*/ 104 w 119"/>
                <a:gd name="T31" fmla="*/ 151 h 226"/>
                <a:gd name="T32" fmla="*/ 109 w 119"/>
                <a:gd name="T33" fmla="*/ 167 h 226"/>
                <a:gd name="T34" fmla="*/ 111 w 119"/>
                <a:gd name="T35" fmla="*/ 181 h 226"/>
                <a:gd name="T36" fmla="*/ 115 w 119"/>
                <a:gd name="T37" fmla="*/ 197 h 226"/>
                <a:gd name="T38" fmla="*/ 118 w 119"/>
                <a:gd name="T39" fmla="*/ 209 h 226"/>
                <a:gd name="T40" fmla="*/ 119 w 119"/>
                <a:gd name="T41" fmla="*/ 215 h 226"/>
                <a:gd name="T42" fmla="*/ 118 w 119"/>
                <a:gd name="T43" fmla="*/ 216 h 226"/>
                <a:gd name="T44" fmla="*/ 116 w 119"/>
                <a:gd name="T45" fmla="*/ 217 h 226"/>
                <a:gd name="T46" fmla="*/ 111 w 119"/>
                <a:gd name="T47" fmla="*/ 219 h 226"/>
                <a:gd name="T48" fmla="*/ 105 w 119"/>
                <a:gd name="T49" fmla="*/ 220 h 226"/>
                <a:gd name="T50" fmla="*/ 97 w 119"/>
                <a:gd name="T51" fmla="*/ 221 h 226"/>
                <a:gd name="T52" fmla="*/ 87 w 119"/>
                <a:gd name="T53" fmla="*/ 222 h 226"/>
                <a:gd name="T54" fmla="*/ 78 w 119"/>
                <a:gd name="T55" fmla="*/ 224 h 226"/>
                <a:gd name="T56" fmla="*/ 74 w 119"/>
                <a:gd name="T57" fmla="*/ 226 h 226"/>
                <a:gd name="T58" fmla="*/ 72 w 119"/>
                <a:gd name="T59" fmla="*/ 226 h 226"/>
                <a:gd name="T60" fmla="*/ 66 w 119"/>
                <a:gd name="T61" fmla="*/ 223 h 226"/>
                <a:gd name="T62" fmla="*/ 59 w 119"/>
                <a:gd name="T63" fmla="*/ 219 h 226"/>
                <a:gd name="T64" fmla="*/ 56 w 119"/>
                <a:gd name="T65" fmla="*/ 212 h 226"/>
                <a:gd name="T66" fmla="*/ 51 w 119"/>
                <a:gd name="T67" fmla="*/ 200 h 226"/>
                <a:gd name="T68" fmla="*/ 43 w 119"/>
                <a:gd name="T69" fmla="*/ 184 h 226"/>
                <a:gd name="T70" fmla="*/ 38 w 119"/>
                <a:gd name="T71" fmla="*/ 170 h 226"/>
                <a:gd name="T72" fmla="*/ 34 w 119"/>
                <a:gd name="T73" fmla="*/ 165 h 226"/>
                <a:gd name="T74" fmla="*/ 28 w 119"/>
                <a:gd name="T75" fmla="*/ 109 h 226"/>
                <a:gd name="T76" fmla="*/ 0 w 119"/>
                <a:gd name="T77" fmla="*/ 79 h 226"/>
                <a:gd name="T78" fmla="*/ 8 w 119"/>
                <a:gd name="T79" fmla="*/ 42 h 226"/>
                <a:gd name="T80" fmla="*/ 10 w 119"/>
                <a:gd name="T8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226">
                  <a:moveTo>
                    <a:pt x="10" y="0"/>
                  </a:moveTo>
                  <a:lnTo>
                    <a:pt x="12" y="1"/>
                  </a:lnTo>
                  <a:lnTo>
                    <a:pt x="18" y="2"/>
                  </a:lnTo>
                  <a:lnTo>
                    <a:pt x="26" y="4"/>
                  </a:lnTo>
                  <a:lnTo>
                    <a:pt x="35" y="8"/>
                  </a:lnTo>
                  <a:lnTo>
                    <a:pt x="46" y="12"/>
                  </a:lnTo>
                  <a:lnTo>
                    <a:pt x="54" y="17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9" y="45"/>
                  </a:lnTo>
                  <a:lnTo>
                    <a:pt x="78" y="71"/>
                  </a:lnTo>
                  <a:lnTo>
                    <a:pt x="86" y="95"/>
                  </a:lnTo>
                  <a:lnTo>
                    <a:pt x="89" y="106"/>
                  </a:lnTo>
                  <a:lnTo>
                    <a:pt x="92" y="113"/>
                  </a:lnTo>
                  <a:lnTo>
                    <a:pt x="97" y="130"/>
                  </a:lnTo>
                  <a:lnTo>
                    <a:pt x="104" y="151"/>
                  </a:lnTo>
                  <a:lnTo>
                    <a:pt x="109" y="167"/>
                  </a:lnTo>
                  <a:lnTo>
                    <a:pt x="111" y="181"/>
                  </a:lnTo>
                  <a:lnTo>
                    <a:pt x="115" y="197"/>
                  </a:lnTo>
                  <a:lnTo>
                    <a:pt x="118" y="209"/>
                  </a:lnTo>
                  <a:lnTo>
                    <a:pt x="119" y="215"/>
                  </a:lnTo>
                  <a:lnTo>
                    <a:pt x="118" y="216"/>
                  </a:lnTo>
                  <a:lnTo>
                    <a:pt x="116" y="217"/>
                  </a:lnTo>
                  <a:lnTo>
                    <a:pt x="111" y="219"/>
                  </a:lnTo>
                  <a:lnTo>
                    <a:pt x="105" y="220"/>
                  </a:lnTo>
                  <a:lnTo>
                    <a:pt x="97" y="221"/>
                  </a:lnTo>
                  <a:lnTo>
                    <a:pt x="87" y="222"/>
                  </a:lnTo>
                  <a:lnTo>
                    <a:pt x="78" y="224"/>
                  </a:lnTo>
                  <a:lnTo>
                    <a:pt x="74" y="226"/>
                  </a:lnTo>
                  <a:lnTo>
                    <a:pt x="72" y="226"/>
                  </a:lnTo>
                  <a:lnTo>
                    <a:pt x="66" y="223"/>
                  </a:lnTo>
                  <a:lnTo>
                    <a:pt x="59" y="219"/>
                  </a:lnTo>
                  <a:lnTo>
                    <a:pt x="56" y="212"/>
                  </a:lnTo>
                  <a:lnTo>
                    <a:pt x="51" y="200"/>
                  </a:lnTo>
                  <a:lnTo>
                    <a:pt x="43" y="184"/>
                  </a:lnTo>
                  <a:lnTo>
                    <a:pt x="38" y="170"/>
                  </a:lnTo>
                  <a:lnTo>
                    <a:pt x="34" y="165"/>
                  </a:lnTo>
                  <a:lnTo>
                    <a:pt x="28" y="109"/>
                  </a:lnTo>
                  <a:lnTo>
                    <a:pt x="0" y="79"/>
                  </a:lnTo>
                  <a:lnTo>
                    <a:pt x="8" y="4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 flipH="1">
              <a:off x="6414349" y="4328013"/>
              <a:ext cx="274534" cy="369612"/>
            </a:xfrm>
            <a:custGeom>
              <a:avLst/>
              <a:gdLst>
                <a:gd name="T0" fmla="*/ 59 w 170"/>
                <a:gd name="T1" fmla="*/ 17 h 239"/>
                <a:gd name="T2" fmla="*/ 56 w 170"/>
                <a:gd name="T3" fmla="*/ 22 h 239"/>
                <a:gd name="T4" fmla="*/ 50 w 170"/>
                <a:gd name="T5" fmla="*/ 35 h 239"/>
                <a:gd name="T6" fmla="*/ 40 w 170"/>
                <a:gd name="T7" fmla="*/ 54 h 239"/>
                <a:gd name="T8" fmla="*/ 30 w 170"/>
                <a:gd name="T9" fmla="*/ 76 h 239"/>
                <a:gd name="T10" fmla="*/ 18 w 170"/>
                <a:gd name="T11" fmla="*/ 98 h 239"/>
                <a:gd name="T12" fmla="*/ 9 w 170"/>
                <a:gd name="T13" fmla="*/ 117 h 239"/>
                <a:gd name="T14" fmla="*/ 2 w 170"/>
                <a:gd name="T15" fmla="*/ 133 h 239"/>
                <a:gd name="T16" fmla="*/ 0 w 170"/>
                <a:gd name="T17" fmla="*/ 141 h 239"/>
                <a:gd name="T18" fmla="*/ 1 w 170"/>
                <a:gd name="T19" fmla="*/ 153 h 239"/>
                <a:gd name="T20" fmla="*/ 3 w 170"/>
                <a:gd name="T21" fmla="*/ 170 h 239"/>
                <a:gd name="T22" fmla="*/ 5 w 170"/>
                <a:gd name="T23" fmla="*/ 187 h 239"/>
                <a:gd name="T24" fmla="*/ 6 w 170"/>
                <a:gd name="T25" fmla="*/ 198 h 239"/>
                <a:gd name="T26" fmla="*/ 7 w 170"/>
                <a:gd name="T27" fmla="*/ 202 h 239"/>
                <a:gd name="T28" fmla="*/ 10 w 170"/>
                <a:gd name="T29" fmla="*/ 206 h 239"/>
                <a:gd name="T30" fmla="*/ 15 w 170"/>
                <a:gd name="T31" fmla="*/ 210 h 239"/>
                <a:gd name="T32" fmla="*/ 22 w 170"/>
                <a:gd name="T33" fmla="*/ 218 h 239"/>
                <a:gd name="T34" fmla="*/ 31 w 170"/>
                <a:gd name="T35" fmla="*/ 227 h 239"/>
                <a:gd name="T36" fmla="*/ 41 w 170"/>
                <a:gd name="T37" fmla="*/ 231 h 239"/>
                <a:gd name="T38" fmla="*/ 50 w 170"/>
                <a:gd name="T39" fmla="*/ 233 h 239"/>
                <a:gd name="T40" fmla="*/ 53 w 170"/>
                <a:gd name="T41" fmla="*/ 235 h 239"/>
                <a:gd name="T42" fmla="*/ 54 w 170"/>
                <a:gd name="T43" fmla="*/ 235 h 239"/>
                <a:gd name="T44" fmla="*/ 56 w 170"/>
                <a:gd name="T45" fmla="*/ 233 h 239"/>
                <a:gd name="T46" fmla="*/ 61 w 170"/>
                <a:gd name="T47" fmla="*/ 233 h 239"/>
                <a:gd name="T48" fmla="*/ 67 w 170"/>
                <a:gd name="T49" fmla="*/ 232 h 239"/>
                <a:gd name="T50" fmla="*/ 73 w 170"/>
                <a:gd name="T51" fmla="*/ 232 h 239"/>
                <a:gd name="T52" fmla="*/ 79 w 170"/>
                <a:gd name="T53" fmla="*/ 232 h 239"/>
                <a:gd name="T54" fmla="*/ 85 w 170"/>
                <a:gd name="T55" fmla="*/ 233 h 239"/>
                <a:gd name="T56" fmla="*/ 91 w 170"/>
                <a:gd name="T57" fmla="*/ 235 h 239"/>
                <a:gd name="T58" fmla="*/ 99 w 170"/>
                <a:gd name="T59" fmla="*/ 237 h 239"/>
                <a:gd name="T60" fmla="*/ 104 w 170"/>
                <a:gd name="T61" fmla="*/ 238 h 239"/>
                <a:gd name="T62" fmla="*/ 109 w 170"/>
                <a:gd name="T63" fmla="*/ 238 h 239"/>
                <a:gd name="T64" fmla="*/ 117 w 170"/>
                <a:gd name="T65" fmla="*/ 239 h 239"/>
                <a:gd name="T66" fmla="*/ 128 w 170"/>
                <a:gd name="T67" fmla="*/ 237 h 239"/>
                <a:gd name="T68" fmla="*/ 137 w 170"/>
                <a:gd name="T69" fmla="*/ 230 h 239"/>
                <a:gd name="T70" fmla="*/ 144 w 170"/>
                <a:gd name="T71" fmla="*/ 222 h 239"/>
                <a:gd name="T72" fmla="*/ 146 w 170"/>
                <a:gd name="T73" fmla="*/ 218 h 239"/>
                <a:gd name="T74" fmla="*/ 147 w 170"/>
                <a:gd name="T75" fmla="*/ 207 h 239"/>
                <a:gd name="T76" fmla="*/ 152 w 170"/>
                <a:gd name="T77" fmla="*/ 182 h 239"/>
                <a:gd name="T78" fmla="*/ 155 w 170"/>
                <a:gd name="T79" fmla="*/ 155 h 239"/>
                <a:gd name="T80" fmla="*/ 157 w 170"/>
                <a:gd name="T81" fmla="*/ 139 h 239"/>
                <a:gd name="T82" fmla="*/ 159 w 170"/>
                <a:gd name="T83" fmla="*/ 121 h 239"/>
                <a:gd name="T84" fmla="*/ 164 w 170"/>
                <a:gd name="T85" fmla="*/ 87 h 239"/>
                <a:gd name="T86" fmla="*/ 168 w 170"/>
                <a:gd name="T87" fmla="*/ 55 h 239"/>
                <a:gd name="T88" fmla="*/ 170 w 170"/>
                <a:gd name="T89" fmla="*/ 41 h 239"/>
                <a:gd name="T90" fmla="*/ 167 w 170"/>
                <a:gd name="T91" fmla="*/ 25 h 239"/>
                <a:gd name="T92" fmla="*/ 166 w 170"/>
                <a:gd name="T93" fmla="*/ 24 h 239"/>
                <a:gd name="T94" fmla="*/ 161 w 170"/>
                <a:gd name="T95" fmla="*/ 22 h 239"/>
                <a:gd name="T96" fmla="*/ 155 w 170"/>
                <a:gd name="T97" fmla="*/ 19 h 239"/>
                <a:gd name="T98" fmla="*/ 147 w 170"/>
                <a:gd name="T99" fmla="*/ 15 h 239"/>
                <a:gd name="T100" fmla="*/ 139 w 170"/>
                <a:gd name="T101" fmla="*/ 11 h 239"/>
                <a:gd name="T102" fmla="*/ 131 w 170"/>
                <a:gd name="T103" fmla="*/ 7 h 239"/>
                <a:gd name="T104" fmla="*/ 124 w 170"/>
                <a:gd name="T105" fmla="*/ 3 h 239"/>
                <a:gd name="T106" fmla="*/ 117 w 170"/>
                <a:gd name="T107" fmla="*/ 1 h 239"/>
                <a:gd name="T108" fmla="*/ 111 w 170"/>
                <a:gd name="T109" fmla="*/ 0 h 239"/>
                <a:gd name="T110" fmla="*/ 101 w 170"/>
                <a:gd name="T111" fmla="*/ 1 h 239"/>
                <a:gd name="T112" fmla="*/ 92 w 170"/>
                <a:gd name="T113" fmla="*/ 4 h 239"/>
                <a:gd name="T114" fmla="*/ 82 w 170"/>
                <a:gd name="T115" fmla="*/ 7 h 239"/>
                <a:gd name="T116" fmla="*/ 73 w 170"/>
                <a:gd name="T117" fmla="*/ 11 h 239"/>
                <a:gd name="T118" fmla="*/ 66 w 170"/>
                <a:gd name="T119" fmla="*/ 13 h 239"/>
                <a:gd name="T120" fmla="*/ 61 w 170"/>
                <a:gd name="T121" fmla="*/ 16 h 239"/>
                <a:gd name="T122" fmla="*/ 59 w 170"/>
                <a:gd name="T123" fmla="*/ 1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239">
                  <a:moveTo>
                    <a:pt x="59" y="17"/>
                  </a:moveTo>
                  <a:lnTo>
                    <a:pt x="56" y="22"/>
                  </a:lnTo>
                  <a:lnTo>
                    <a:pt x="50" y="35"/>
                  </a:lnTo>
                  <a:lnTo>
                    <a:pt x="40" y="54"/>
                  </a:lnTo>
                  <a:lnTo>
                    <a:pt x="30" y="76"/>
                  </a:lnTo>
                  <a:lnTo>
                    <a:pt x="18" y="98"/>
                  </a:lnTo>
                  <a:lnTo>
                    <a:pt x="9" y="117"/>
                  </a:lnTo>
                  <a:lnTo>
                    <a:pt x="2" y="133"/>
                  </a:lnTo>
                  <a:lnTo>
                    <a:pt x="0" y="141"/>
                  </a:lnTo>
                  <a:lnTo>
                    <a:pt x="1" y="153"/>
                  </a:lnTo>
                  <a:lnTo>
                    <a:pt x="3" y="170"/>
                  </a:lnTo>
                  <a:lnTo>
                    <a:pt x="5" y="187"/>
                  </a:lnTo>
                  <a:lnTo>
                    <a:pt x="6" y="198"/>
                  </a:lnTo>
                  <a:lnTo>
                    <a:pt x="7" y="202"/>
                  </a:lnTo>
                  <a:lnTo>
                    <a:pt x="10" y="206"/>
                  </a:lnTo>
                  <a:lnTo>
                    <a:pt x="15" y="210"/>
                  </a:lnTo>
                  <a:lnTo>
                    <a:pt x="22" y="218"/>
                  </a:lnTo>
                  <a:lnTo>
                    <a:pt x="31" y="227"/>
                  </a:lnTo>
                  <a:lnTo>
                    <a:pt x="41" y="231"/>
                  </a:lnTo>
                  <a:lnTo>
                    <a:pt x="50" y="233"/>
                  </a:lnTo>
                  <a:lnTo>
                    <a:pt x="53" y="235"/>
                  </a:lnTo>
                  <a:lnTo>
                    <a:pt x="54" y="235"/>
                  </a:lnTo>
                  <a:lnTo>
                    <a:pt x="56" y="233"/>
                  </a:lnTo>
                  <a:lnTo>
                    <a:pt x="61" y="233"/>
                  </a:lnTo>
                  <a:lnTo>
                    <a:pt x="67" y="232"/>
                  </a:lnTo>
                  <a:lnTo>
                    <a:pt x="73" y="232"/>
                  </a:lnTo>
                  <a:lnTo>
                    <a:pt x="79" y="232"/>
                  </a:lnTo>
                  <a:lnTo>
                    <a:pt x="85" y="233"/>
                  </a:lnTo>
                  <a:lnTo>
                    <a:pt x="91" y="235"/>
                  </a:lnTo>
                  <a:lnTo>
                    <a:pt x="99" y="237"/>
                  </a:lnTo>
                  <a:lnTo>
                    <a:pt x="104" y="238"/>
                  </a:lnTo>
                  <a:lnTo>
                    <a:pt x="109" y="238"/>
                  </a:lnTo>
                  <a:lnTo>
                    <a:pt x="117" y="239"/>
                  </a:lnTo>
                  <a:lnTo>
                    <a:pt x="128" y="237"/>
                  </a:lnTo>
                  <a:lnTo>
                    <a:pt x="137" y="230"/>
                  </a:lnTo>
                  <a:lnTo>
                    <a:pt x="144" y="222"/>
                  </a:lnTo>
                  <a:lnTo>
                    <a:pt x="146" y="218"/>
                  </a:lnTo>
                  <a:lnTo>
                    <a:pt x="147" y="207"/>
                  </a:lnTo>
                  <a:lnTo>
                    <a:pt x="152" y="182"/>
                  </a:lnTo>
                  <a:lnTo>
                    <a:pt x="155" y="155"/>
                  </a:lnTo>
                  <a:lnTo>
                    <a:pt x="157" y="139"/>
                  </a:lnTo>
                  <a:lnTo>
                    <a:pt x="159" y="121"/>
                  </a:lnTo>
                  <a:lnTo>
                    <a:pt x="164" y="87"/>
                  </a:lnTo>
                  <a:lnTo>
                    <a:pt x="168" y="55"/>
                  </a:lnTo>
                  <a:lnTo>
                    <a:pt x="170" y="41"/>
                  </a:lnTo>
                  <a:lnTo>
                    <a:pt x="167" y="25"/>
                  </a:lnTo>
                  <a:lnTo>
                    <a:pt x="166" y="24"/>
                  </a:lnTo>
                  <a:lnTo>
                    <a:pt x="161" y="22"/>
                  </a:lnTo>
                  <a:lnTo>
                    <a:pt x="155" y="19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31" y="7"/>
                  </a:lnTo>
                  <a:lnTo>
                    <a:pt x="124" y="3"/>
                  </a:lnTo>
                  <a:lnTo>
                    <a:pt x="117" y="1"/>
                  </a:lnTo>
                  <a:lnTo>
                    <a:pt x="111" y="0"/>
                  </a:lnTo>
                  <a:lnTo>
                    <a:pt x="101" y="1"/>
                  </a:lnTo>
                  <a:lnTo>
                    <a:pt x="92" y="4"/>
                  </a:lnTo>
                  <a:lnTo>
                    <a:pt x="82" y="7"/>
                  </a:lnTo>
                  <a:lnTo>
                    <a:pt x="73" y="11"/>
                  </a:lnTo>
                  <a:lnTo>
                    <a:pt x="66" y="13"/>
                  </a:lnTo>
                  <a:lnTo>
                    <a:pt x="61" y="16"/>
                  </a:lnTo>
                  <a:lnTo>
                    <a:pt x="59" y="17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 flipH="1">
              <a:off x="6181805" y="5988186"/>
              <a:ext cx="536147" cy="341892"/>
            </a:xfrm>
            <a:custGeom>
              <a:avLst/>
              <a:gdLst>
                <a:gd name="T0" fmla="*/ 0 w 331"/>
                <a:gd name="T1" fmla="*/ 53 h 221"/>
                <a:gd name="T2" fmla="*/ 8 w 331"/>
                <a:gd name="T3" fmla="*/ 56 h 221"/>
                <a:gd name="T4" fmla="*/ 26 w 331"/>
                <a:gd name="T5" fmla="*/ 67 h 221"/>
                <a:gd name="T6" fmla="*/ 47 w 331"/>
                <a:gd name="T7" fmla="*/ 78 h 221"/>
                <a:gd name="T8" fmla="*/ 61 w 331"/>
                <a:gd name="T9" fmla="*/ 87 h 221"/>
                <a:gd name="T10" fmla="*/ 74 w 331"/>
                <a:gd name="T11" fmla="*/ 103 h 221"/>
                <a:gd name="T12" fmla="*/ 95 w 331"/>
                <a:gd name="T13" fmla="*/ 131 h 221"/>
                <a:gd name="T14" fmla="*/ 115 w 331"/>
                <a:gd name="T15" fmla="*/ 158 h 221"/>
                <a:gd name="T16" fmla="*/ 124 w 331"/>
                <a:gd name="T17" fmla="*/ 172 h 221"/>
                <a:gd name="T18" fmla="*/ 129 w 331"/>
                <a:gd name="T19" fmla="*/ 182 h 221"/>
                <a:gd name="T20" fmla="*/ 138 w 331"/>
                <a:gd name="T21" fmla="*/ 194 h 221"/>
                <a:gd name="T22" fmla="*/ 150 w 331"/>
                <a:gd name="T23" fmla="*/ 207 h 221"/>
                <a:gd name="T24" fmla="*/ 167 w 331"/>
                <a:gd name="T25" fmla="*/ 215 h 221"/>
                <a:gd name="T26" fmla="*/ 185 w 331"/>
                <a:gd name="T27" fmla="*/ 219 h 221"/>
                <a:gd name="T28" fmla="*/ 206 w 331"/>
                <a:gd name="T29" fmla="*/ 220 h 221"/>
                <a:gd name="T30" fmla="*/ 225 w 331"/>
                <a:gd name="T31" fmla="*/ 220 h 221"/>
                <a:gd name="T32" fmla="*/ 244 w 331"/>
                <a:gd name="T33" fmla="*/ 217 h 221"/>
                <a:gd name="T34" fmla="*/ 267 w 331"/>
                <a:gd name="T35" fmla="*/ 211 h 221"/>
                <a:gd name="T36" fmla="*/ 292 w 331"/>
                <a:gd name="T37" fmla="*/ 199 h 221"/>
                <a:gd name="T38" fmla="*/ 314 w 331"/>
                <a:gd name="T39" fmla="*/ 190 h 221"/>
                <a:gd name="T40" fmla="*/ 323 w 331"/>
                <a:gd name="T41" fmla="*/ 185 h 221"/>
                <a:gd name="T42" fmla="*/ 328 w 331"/>
                <a:gd name="T43" fmla="*/ 178 h 221"/>
                <a:gd name="T44" fmla="*/ 331 w 331"/>
                <a:gd name="T45" fmla="*/ 164 h 221"/>
                <a:gd name="T46" fmla="*/ 316 w 331"/>
                <a:gd name="T47" fmla="*/ 139 h 221"/>
                <a:gd name="T48" fmla="*/ 302 w 331"/>
                <a:gd name="T49" fmla="*/ 122 h 221"/>
                <a:gd name="T50" fmla="*/ 298 w 331"/>
                <a:gd name="T51" fmla="*/ 120 h 221"/>
                <a:gd name="T52" fmla="*/ 285 w 331"/>
                <a:gd name="T53" fmla="*/ 113 h 221"/>
                <a:gd name="T54" fmla="*/ 271 w 331"/>
                <a:gd name="T55" fmla="*/ 103 h 221"/>
                <a:gd name="T56" fmla="*/ 262 w 331"/>
                <a:gd name="T57" fmla="*/ 95 h 221"/>
                <a:gd name="T58" fmla="*/ 253 w 331"/>
                <a:gd name="T59" fmla="*/ 85 h 221"/>
                <a:gd name="T60" fmla="*/ 241 w 331"/>
                <a:gd name="T61" fmla="*/ 72 h 221"/>
                <a:gd name="T62" fmla="*/ 231 w 331"/>
                <a:gd name="T63" fmla="*/ 61 h 221"/>
                <a:gd name="T64" fmla="*/ 225 w 331"/>
                <a:gd name="T65" fmla="*/ 50 h 221"/>
                <a:gd name="T66" fmla="*/ 214 w 331"/>
                <a:gd name="T67" fmla="*/ 27 h 221"/>
                <a:gd name="T68" fmla="*/ 199 w 331"/>
                <a:gd name="T69" fmla="*/ 8 h 221"/>
                <a:gd name="T70" fmla="*/ 179 w 331"/>
                <a:gd name="T71" fmla="*/ 2 h 221"/>
                <a:gd name="T72" fmla="*/ 167 w 331"/>
                <a:gd name="T7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221">
                  <a:moveTo>
                    <a:pt x="5" y="16"/>
                  </a:moveTo>
                  <a:lnTo>
                    <a:pt x="0" y="53"/>
                  </a:lnTo>
                  <a:lnTo>
                    <a:pt x="2" y="54"/>
                  </a:lnTo>
                  <a:lnTo>
                    <a:pt x="8" y="56"/>
                  </a:lnTo>
                  <a:lnTo>
                    <a:pt x="16" y="61"/>
                  </a:lnTo>
                  <a:lnTo>
                    <a:pt x="26" y="67"/>
                  </a:lnTo>
                  <a:lnTo>
                    <a:pt x="36" y="72"/>
                  </a:lnTo>
                  <a:lnTo>
                    <a:pt x="47" y="78"/>
                  </a:lnTo>
                  <a:lnTo>
                    <a:pt x="55" y="83"/>
                  </a:lnTo>
                  <a:lnTo>
                    <a:pt x="61" y="87"/>
                  </a:lnTo>
                  <a:lnTo>
                    <a:pt x="66" y="93"/>
                  </a:lnTo>
                  <a:lnTo>
                    <a:pt x="74" y="103"/>
                  </a:lnTo>
                  <a:lnTo>
                    <a:pt x="85" y="117"/>
                  </a:lnTo>
                  <a:lnTo>
                    <a:pt x="95" y="131"/>
                  </a:lnTo>
                  <a:lnTo>
                    <a:pt x="106" y="145"/>
                  </a:lnTo>
                  <a:lnTo>
                    <a:pt x="115" y="158"/>
                  </a:lnTo>
                  <a:lnTo>
                    <a:pt x="120" y="167"/>
                  </a:lnTo>
                  <a:lnTo>
                    <a:pt x="124" y="172"/>
                  </a:lnTo>
                  <a:lnTo>
                    <a:pt x="126" y="176"/>
                  </a:lnTo>
                  <a:lnTo>
                    <a:pt x="129" y="182"/>
                  </a:lnTo>
                  <a:lnTo>
                    <a:pt x="133" y="187"/>
                  </a:lnTo>
                  <a:lnTo>
                    <a:pt x="138" y="194"/>
                  </a:lnTo>
                  <a:lnTo>
                    <a:pt x="144" y="201"/>
                  </a:lnTo>
                  <a:lnTo>
                    <a:pt x="150" y="207"/>
                  </a:lnTo>
                  <a:lnTo>
                    <a:pt x="159" y="212"/>
                  </a:lnTo>
                  <a:lnTo>
                    <a:pt x="167" y="215"/>
                  </a:lnTo>
                  <a:lnTo>
                    <a:pt x="176" y="216"/>
                  </a:lnTo>
                  <a:lnTo>
                    <a:pt x="185" y="219"/>
                  </a:lnTo>
                  <a:lnTo>
                    <a:pt x="195" y="220"/>
                  </a:lnTo>
                  <a:lnTo>
                    <a:pt x="206" y="220"/>
                  </a:lnTo>
                  <a:lnTo>
                    <a:pt x="215" y="221"/>
                  </a:lnTo>
                  <a:lnTo>
                    <a:pt x="225" y="220"/>
                  </a:lnTo>
                  <a:lnTo>
                    <a:pt x="235" y="220"/>
                  </a:lnTo>
                  <a:lnTo>
                    <a:pt x="244" y="217"/>
                  </a:lnTo>
                  <a:lnTo>
                    <a:pt x="254" y="214"/>
                  </a:lnTo>
                  <a:lnTo>
                    <a:pt x="267" y="211"/>
                  </a:lnTo>
                  <a:lnTo>
                    <a:pt x="279" y="205"/>
                  </a:lnTo>
                  <a:lnTo>
                    <a:pt x="292" y="199"/>
                  </a:lnTo>
                  <a:lnTo>
                    <a:pt x="305" y="194"/>
                  </a:lnTo>
                  <a:lnTo>
                    <a:pt x="314" y="190"/>
                  </a:lnTo>
                  <a:lnTo>
                    <a:pt x="321" y="186"/>
                  </a:lnTo>
                  <a:lnTo>
                    <a:pt x="323" y="185"/>
                  </a:lnTo>
                  <a:lnTo>
                    <a:pt x="324" y="183"/>
                  </a:lnTo>
                  <a:lnTo>
                    <a:pt x="328" y="178"/>
                  </a:lnTo>
                  <a:lnTo>
                    <a:pt x="331" y="172"/>
                  </a:lnTo>
                  <a:lnTo>
                    <a:pt x="331" y="164"/>
                  </a:lnTo>
                  <a:lnTo>
                    <a:pt x="326" y="153"/>
                  </a:lnTo>
                  <a:lnTo>
                    <a:pt x="316" y="139"/>
                  </a:lnTo>
                  <a:lnTo>
                    <a:pt x="307" y="128"/>
                  </a:lnTo>
                  <a:lnTo>
                    <a:pt x="302" y="122"/>
                  </a:lnTo>
                  <a:lnTo>
                    <a:pt x="301" y="121"/>
                  </a:lnTo>
                  <a:lnTo>
                    <a:pt x="298" y="120"/>
                  </a:lnTo>
                  <a:lnTo>
                    <a:pt x="292" y="116"/>
                  </a:lnTo>
                  <a:lnTo>
                    <a:pt x="285" y="113"/>
                  </a:lnTo>
                  <a:lnTo>
                    <a:pt x="278" y="108"/>
                  </a:lnTo>
                  <a:lnTo>
                    <a:pt x="271" y="103"/>
                  </a:lnTo>
                  <a:lnTo>
                    <a:pt x="267" y="100"/>
                  </a:lnTo>
                  <a:lnTo>
                    <a:pt x="262" y="95"/>
                  </a:lnTo>
                  <a:lnTo>
                    <a:pt x="259" y="91"/>
                  </a:lnTo>
                  <a:lnTo>
                    <a:pt x="253" y="85"/>
                  </a:lnTo>
                  <a:lnTo>
                    <a:pt x="247" y="79"/>
                  </a:lnTo>
                  <a:lnTo>
                    <a:pt x="241" y="72"/>
                  </a:lnTo>
                  <a:lnTo>
                    <a:pt x="236" y="67"/>
                  </a:lnTo>
                  <a:lnTo>
                    <a:pt x="231" y="61"/>
                  </a:lnTo>
                  <a:lnTo>
                    <a:pt x="228" y="55"/>
                  </a:lnTo>
                  <a:lnTo>
                    <a:pt x="225" y="50"/>
                  </a:lnTo>
                  <a:lnTo>
                    <a:pt x="222" y="40"/>
                  </a:lnTo>
                  <a:lnTo>
                    <a:pt x="214" y="27"/>
                  </a:lnTo>
                  <a:lnTo>
                    <a:pt x="206" y="16"/>
                  </a:lnTo>
                  <a:lnTo>
                    <a:pt x="199" y="8"/>
                  </a:lnTo>
                  <a:lnTo>
                    <a:pt x="191" y="4"/>
                  </a:lnTo>
                  <a:lnTo>
                    <a:pt x="179" y="2"/>
                  </a:lnTo>
                  <a:lnTo>
                    <a:pt x="170" y="1"/>
                  </a:lnTo>
                  <a:lnTo>
                    <a:pt x="167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2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 flipH="1">
              <a:off x="5532614" y="5871143"/>
              <a:ext cx="678258" cy="200207"/>
            </a:xfrm>
            <a:custGeom>
              <a:avLst/>
              <a:gdLst>
                <a:gd name="T0" fmla="*/ 160 w 420"/>
                <a:gd name="T1" fmla="*/ 80 h 130"/>
                <a:gd name="T2" fmla="*/ 99 w 420"/>
                <a:gd name="T3" fmla="*/ 66 h 130"/>
                <a:gd name="T4" fmla="*/ 33 w 420"/>
                <a:gd name="T5" fmla="*/ 77 h 130"/>
                <a:gd name="T6" fmla="*/ 1 w 420"/>
                <a:gd name="T7" fmla="*/ 77 h 130"/>
                <a:gd name="T8" fmla="*/ 0 w 420"/>
                <a:gd name="T9" fmla="*/ 81 h 130"/>
                <a:gd name="T10" fmla="*/ 0 w 420"/>
                <a:gd name="T11" fmla="*/ 93 h 130"/>
                <a:gd name="T12" fmla="*/ 1 w 420"/>
                <a:gd name="T13" fmla="*/ 104 h 130"/>
                <a:gd name="T14" fmla="*/ 5 w 420"/>
                <a:gd name="T15" fmla="*/ 109 h 130"/>
                <a:gd name="T16" fmla="*/ 10 w 420"/>
                <a:gd name="T17" fmla="*/ 109 h 130"/>
                <a:gd name="T18" fmla="*/ 24 w 420"/>
                <a:gd name="T19" fmla="*/ 110 h 130"/>
                <a:gd name="T20" fmla="*/ 45 w 420"/>
                <a:gd name="T21" fmla="*/ 111 h 130"/>
                <a:gd name="T22" fmla="*/ 70 w 420"/>
                <a:gd name="T23" fmla="*/ 112 h 130"/>
                <a:gd name="T24" fmla="*/ 101 w 420"/>
                <a:gd name="T25" fmla="*/ 114 h 130"/>
                <a:gd name="T26" fmla="*/ 135 w 420"/>
                <a:gd name="T27" fmla="*/ 116 h 130"/>
                <a:gd name="T28" fmla="*/ 172 w 420"/>
                <a:gd name="T29" fmla="*/ 117 h 130"/>
                <a:gd name="T30" fmla="*/ 208 w 420"/>
                <a:gd name="T31" fmla="*/ 119 h 130"/>
                <a:gd name="T32" fmla="*/ 246 w 420"/>
                <a:gd name="T33" fmla="*/ 122 h 130"/>
                <a:gd name="T34" fmla="*/ 282 w 420"/>
                <a:gd name="T35" fmla="*/ 123 h 130"/>
                <a:gd name="T36" fmla="*/ 316 w 420"/>
                <a:gd name="T37" fmla="*/ 125 h 130"/>
                <a:gd name="T38" fmla="*/ 346 w 420"/>
                <a:gd name="T39" fmla="*/ 126 h 130"/>
                <a:gd name="T40" fmla="*/ 371 w 420"/>
                <a:gd name="T41" fmla="*/ 127 h 130"/>
                <a:gd name="T42" fmla="*/ 390 w 420"/>
                <a:gd name="T43" fmla="*/ 129 h 130"/>
                <a:gd name="T44" fmla="*/ 403 w 420"/>
                <a:gd name="T45" fmla="*/ 130 h 130"/>
                <a:gd name="T46" fmla="*/ 408 w 420"/>
                <a:gd name="T47" fmla="*/ 130 h 130"/>
                <a:gd name="T48" fmla="*/ 410 w 420"/>
                <a:gd name="T49" fmla="*/ 124 h 130"/>
                <a:gd name="T50" fmla="*/ 415 w 420"/>
                <a:gd name="T51" fmla="*/ 109 h 130"/>
                <a:gd name="T52" fmla="*/ 418 w 420"/>
                <a:gd name="T53" fmla="*/ 93 h 130"/>
                <a:gd name="T54" fmla="*/ 420 w 420"/>
                <a:gd name="T55" fmla="*/ 82 h 130"/>
                <a:gd name="T56" fmla="*/ 419 w 420"/>
                <a:gd name="T57" fmla="*/ 76 h 130"/>
                <a:gd name="T58" fmla="*/ 416 w 420"/>
                <a:gd name="T59" fmla="*/ 66 h 130"/>
                <a:gd name="T60" fmla="*/ 411 w 420"/>
                <a:gd name="T61" fmla="*/ 57 h 130"/>
                <a:gd name="T62" fmla="*/ 408 w 420"/>
                <a:gd name="T63" fmla="*/ 50 h 130"/>
                <a:gd name="T64" fmla="*/ 404 w 420"/>
                <a:gd name="T65" fmla="*/ 47 h 130"/>
                <a:gd name="T66" fmla="*/ 400 w 420"/>
                <a:gd name="T67" fmla="*/ 42 h 130"/>
                <a:gd name="T68" fmla="*/ 394 w 420"/>
                <a:gd name="T69" fmla="*/ 38 h 130"/>
                <a:gd name="T70" fmla="*/ 387 w 420"/>
                <a:gd name="T71" fmla="*/ 32 h 130"/>
                <a:gd name="T72" fmla="*/ 379 w 420"/>
                <a:gd name="T73" fmla="*/ 26 h 130"/>
                <a:gd name="T74" fmla="*/ 372 w 420"/>
                <a:gd name="T75" fmla="*/ 21 h 130"/>
                <a:gd name="T76" fmla="*/ 365 w 420"/>
                <a:gd name="T77" fmla="*/ 17 h 130"/>
                <a:gd name="T78" fmla="*/ 359 w 420"/>
                <a:gd name="T79" fmla="*/ 13 h 130"/>
                <a:gd name="T80" fmla="*/ 354 w 420"/>
                <a:gd name="T81" fmla="*/ 10 h 130"/>
                <a:gd name="T82" fmla="*/ 348 w 420"/>
                <a:gd name="T83" fmla="*/ 8 h 130"/>
                <a:gd name="T84" fmla="*/ 341 w 420"/>
                <a:gd name="T85" fmla="*/ 5 h 130"/>
                <a:gd name="T86" fmla="*/ 335 w 420"/>
                <a:gd name="T87" fmla="*/ 3 h 130"/>
                <a:gd name="T88" fmla="*/ 329 w 420"/>
                <a:gd name="T89" fmla="*/ 2 h 130"/>
                <a:gd name="T90" fmla="*/ 325 w 420"/>
                <a:gd name="T91" fmla="*/ 1 h 130"/>
                <a:gd name="T92" fmla="*/ 321 w 420"/>
                <a:gd name="T93" fmla="*/ 0 h 130"/>
                <a:gd name="T94" fmla="*/ 320 w 420"/>
                <a:gd name="T95" fmla="*/ 0 h 130"/>
                <a:gd name="T96" fmla="*/ 261 w 420"/>
                <a:gd name="T97" fmla="*/ 32 h 130"/>
                <a:gd name="T98" fmla="*/ 206 w 420"/>
                <a:gd name="T99" fmla="*/ 72 h 130"/>
                <a:gd name="T100" fmla="*/ 160 w 420"/>
                <a:gd name="T101" fmla="*/ 8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130">
                  <a:moveTo>
                    <a:pt x="160" y="80"/>
                  </a:moveTo>
                  <a:lnTo>
                    <a:pt x="99" y="66"/>
                  </a:lnTo>
                  <a:lnTo>
                    <a:pt x="33" y="77"/>
                  </a:lnTo>
                  <a:lnTo>
                    <a:pt x="1" y="77"/>
                  </a:lnTo>
                  <a:lnTo>
                    <a:pt x="0" y="81"/>
                  </a:lnTo>
                  <a:lnTo>
                    <a:pt x="0" y="93"/>
                  </a:lnTo>
                  <a:lnTo>
                    <a:pt x="1" y="104"/>
                  </a:lnTo>
                  <a:lnTo>
                    <a:pt x="5" y="109"/>
                  </a:lnTo>
                  <a:lnTo>
                    <a:pt x="10" y="109"/>
                  </a:lnTo>
                  <a:lnTo>
                    <a:pt x="24" y="110"/>
                  </a:lnTo>
                  <a:lnTo>
                    <a:pt x="45" y="111"/>
                  </a:lnTo>
                  <a:lnTo>
                    <a:pt x="70" y="112"/>
                  </a:lnTo>
                  <a:lnTo>
                    <a:pt x="101" y="114"/>
                  </a:lnTo>
                  <a:lnTo>
                    <a:pt x="135" y="116"/>
                  </a:lnTo>
                  <a:lnTo>
                    <a:pt x="172" y="117"/>
                  </a:lnTo>
                  <a:lnTo>
                    <a:pt x="208" y="119"/>
                  </a:lnTo>
                  <a:lnTo>
                    <a:pt x="246" y="122"/>
                  </a:lnTo>
                  <a:lnTo>
                    <a:pt x="282" y="123"/>
                  </a:lnTo>
                  <a:lnTo>
                    <a:pt x="316" y="125"/>
                  </a:lnTo>
                  <a:lnTo>
                    <a:pt x="346" y="126"/>
                  </a:lnTo>
                  <a:lnTo>
                    <a:pt x="371" y="127"/>
                  </a:lnTo>
                  <a:lnTo>
                    <a:pt x="390" y="129"/>
                  </a:lnTo>
                  <a:lnTo>
                    <a:pt x="403" y="130"/>
                  </a:lnTo>
                  <a:lnTo>
                    <a:pt x="408" y="130"/>
                  </a:lnTo>
                  <a:lnTo>
                    <a:pt x="410" y="124"/>
                  </a:lnTo>
                  <a:lnTo>
                    <a:pt x="415" y="109"/>
                  </a:lnTo>
                  <a:lnTo>
                    <a:pt x="418" y="93"/>
                  </a:lnTo>
                  <a:lnTo>
                    <a:pt x="420" y="82"/>
                  </a:lnTo>
                  <a:lnTo>
                    <a:pt x="419" y="76"/>
                  </a:lnTo>
                  <a:lnTo>
                    <a:pt x="416" y="66"/>
                  </a:lnTo>
                  <a:lnTo>
                    <a:pt x="411" y="57"/>
                  </a:lnTo>
                  <a:lnTo>
                    <a:pt x="408" y="50"/>
                  </a:lnTo>
                  <a:lnTo>
                    <a:pt x="404" y="47"/>
                  </a:lnTo>
                  <a:lnTo>
                    <a:pt x="400" y="42"/>
                  </a:lnTo>
                  <a:lnTo>
                    <a:pt x="394" y="38"/>
                  </a:lnTo>
                  <a:lnTo>
                    <a:pt x="387" y="32"/>
                  </a:lnTo>
                  <a:lnTo>
                    <a:pt x="379" y="26"/>
                  </a:lnTo>
                  <a:lnTo>
                    <a:pt x="372" y="21"/>
                  </a:lnTo>
                  <a:lnTo>
                    <a:pt x="365" y="17"/>
                  </a:lnTo>
                  <a:lnTo>
                    <a:pt x="359" y="13"/>
                  </a:lnTo>
                  <a:lnTo>
                    <a:pt x="354" y="10"/>
                  </a:lnTo>
                  <a:lnTo>
                    <a:pt x="348" y="8"/>
                  </a:lnTo>
                  <a:lnTo>
                    <a:pt x="341" y="5"/>
                  </a:lnTo>
                  <a:lnTo>
                    <a:pt x="335" y="3"/>
                  </a:lnTo>
                  <a:lnTo>
                    <a:pt x="329" y="2"/>
                  </a:lnTo>
                  <a:lnTo>
                    <a:pt x="325" y="1"/>
                  </a:lnTo>
                  <a:lnTo>
                    <a:pt x="321" y="0"/>
                  </a:lnTo>
                  <a:lnTo>
                    <a:pt x="320" y="0"/>
                  </a:lnTo>
                  <a:lnTo>
                    <a:pt x="261" y="32"/>
                  </a:lnTo>
                  <a:lnTo>
                    <a:pt x="206" y="72"/>
                  </a:lnTo>
                  <a:lnTo>
                    <a:pt x="160" y="80"/>
                  </a:lnTo>
                  <a:close/>
                </a:path>
              </a:pathLst>
            </a:custGeom>
            <a:solidFill>
              <a:srgbClr val="E2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 flipH="1">
              <a:off x="6440187" y="5858822"/>
              <a:ext cx="274534" cy="234087"/>
            </a:xfrm>
            <a:custGeom>
              <a:avLst/>
              <a:gdLst>
                <a:gd name="T0" fmla="*/ 28 w 170"/>
                <a:gd name="T1" fmla="*/ 0 h 151"/>
                <a:gd name="T2" fmla="*/ 23 w 170"/>
                <a:gd name="T3" fmla="*/ 8 h 151"/>
                <a:gd name="T4" fmla="*/ 13 w 170"/>
                <a:gd name="T5" fmla="*/ 25 h 151"/>
                <a:gd name="T6" fmla="*/ 3 w 170"/>
                <a:gd name="T7" fmla="*/ 45 h 151"/>
                <a:gd name="T8" fmla="*/ 0 w 170"/>
                <a:gd name="T9" fmla="*/ 57 h 151"/>
                <a:gd name="T10" fmla="*/ 4 w 170"/>
                <a:gd name="T11" fmla="*/ 64 h 151"/>
                <a:gd name="T12" fmla="*/ 10 w 170"/>
                <a:gd name="T13" fmla="*/ 75 h 151"/>
                <a:gd name="T14" fmla="*/ 18 w 170"/>
                <a:gd name="T15" fmla="*/ 86 h 151"/>
                <a:gd name="T16" fmla="*/ 28 w 170"/>
                <a:gd name="T17" fmla="*/ 100 h 151"/>
                <a:gd name="T18" fmla="*/ 34 w 170"/>
                <a:gd name="T19" fmla="*/ 113 h 151"/>
                <a:gd name="T20" fmla="*/ 42 w 170"/>
                <a:gd name="T21" fmla="*/ 124 h 151"/>
                <a:gd name="T22" fmla="*/ 49 w 170"/>
                <a:gd name="T23" fmla="*/ 133 h 151"/>
                <a:gd name="T24" fmla="*/ 56 w 170"/>
                <a:gd name="T25" fmla="*/ 140 h 151"/>
                <a:gd name="T26" fmla="*/ 66 w 170"/>
                <a:gd name="T27" fmla="*/ 145 h 151"/>
                <a:gd name="T28" fmla="*/ 75 w 170"/>
                <a:gd name="T29" fmla="*/ 148 h 151"/>
                <a:gd name="T30" fmla="*/ 82 w 170"/>
                <a:gd name="T31" fmla="*/ 149 h 151"/>
                <a:gd name="T32" fmla="*/ 85 w 170"/>
                <a:gd name="T33" fmla="*/ 151 h 151"/>
                <a:gd name="T34" fmla="*/ 89 w 170"/>
                <a:gd name="T35" fmla="*/ 146 h 151"/>
                <a:gd name="T36" fmla="*/ 98 w 170"/>
                <a:gd name="T37" fmla="*/ 133 h 151"/>
                <a:gd name="T38" fmla="*/ 108 w 170"/>
                <a:gd name="T39" fmla="*/ 119 h 151"/>
                <a:gd name="T40" fmla="*/ 117 w 170"/>
                <a:gd name="T41" fmla="*/ 110 h 151"/>
                <a:gd name="T42" fmla="*/ 123 w 170"/>
                <a:gd name="T43" fmla="*/ 107 h 151"/>
                <a:gd name="T44" fmla="*/ 130 w 170"/>
                <a:gd name="T45" fmla="*/ 103 h 151"/>
                <a:gd name="T46" fmla="*/ 139 w 170"/>
                <a:gd name="T47" fmla="*/ 100 h 151"/>
                <a:gd name="T48" fmla="*/ 147 w 170"/>
                <a:gd name="T49" fmla="*/ 96 h 151"/>
                <a:gd name="T50" fmla="*/ 157 w 170"/>
                <a:gd name="T51" fmla="*/ 94 h 151"/>
                <a:gd name="T52" fmla="*/ 163 w 170"/>
                <a:gd name="T53" fmla="*/ 92 h 151"/>
                <a:gd name="T54" fmla="*/ 168 w 170"/>
                <a:gd name="T55" fmla="*/ 89 h 151"/>
                <a:gd name="T56" fmla="*/ 170 w 170"/>
                <a:gd name="T57" fmla="*/ 89 h 151"/>
                <a:gd name="T58" fmla="*/ 154 w 170"/>
                <a:gd name="T59" fmla="*/ 45 h 151"/>
                <a:gd name="T60" fmla="*/ 95 w 170"/>
                <a:gd name="T61" fmla="*/ 33 h 151"/>
                <a:gd name="T62" fmla="*/ 28 w 170"/>
                <a:gd name="T6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51">
                  <a:moveTo>
                    <a:pt x="28" y="0"/>
                  </a:moveTo>
                  <a:lnTo>
                    <a:pt x="23" y="8"/>
                  </a:lnTo>
                  <a:lnTo>
                    <a:pt x="13" y="25"/>
                  </a:lnTo>
                  <a:lnTo>
                    <a:pt x="3" y="45"/>
                  </a:lnTo>
                  <a:lnTo>
                    <a:pt x="0" y="57"/>
                  </a:lnTo>
                  <a:lnTo>
                    <a:pt x="4" y="64"/>
                  </a:lnTo>
                  <a:lnTo>
                    <a:pt x="10" y="75"/>
                  </a:lnTo>
                  <a:lnTo>
                    <a:pt x="18" y="86"/>
                  </a:lnTo>
                  <a:lnTo>
                    <a:pt x="28" y="100"/>
                  </a:lnTo>
                  <a:lnTo>
                    <a:pt x="34" y="113"/>
                  </a:lnTo>
                  <a:lnTo>
                    <a:pt x="42" y="124"/>
                  </a:lnTo>
                  <a:lnTo>
                    <a:pt x="49" y="133"/>
                  </a:lnTo>
                  <a:lnTo>
                    <a:pt x="56" y="140"/>
                  </a:lnTo>
                  <a:lnTo>
                    <a:pt x="66" y="145"/>
                  </a:lnTo>
                  <a:lnTo>
                    <a:pt x="75" y="148"/>
                  </a:lnTo>
                  <a:lnTo>
                    <a:pt x="82" y="149"/>
                  </a:lnTo>
                  <a:lnTo>
                    <a:pt x="85" y="151"/>
                  </a:lnTo>
                  <a:lnTo>
                    <a:pt x="89" y="146"/>
                  </a:lnTo>
                  <a:lnTo>
                    <a:pt x="98" y="133"/>
                  </a:lnTo>
                  <a:lnTo>
                    <a:pt x="108" y="119"/>
                  </a:lnTo>
                  <a:lnTo>
                    <a:pt x="117" y="110"/>
                  </a:lnTo>
                  <a:lnTo>
                    <a:pt x="123" y="107"/>
                  </a:lnTo>
                  <a:lnTo>
                    <a:pt x="130" y="103"/>
                  </a:lnTo>
                  <a:lnTo>
                    <a:pt x="139" y="100"/>
                  </a:lnTo>
                  <a:lnTo>
                    <a:pt x="147" y="96"/>
                  </a:lnTo>
                  <a:lnTo>
                    <a:pt x="157" y="94"/>
                  </a:lnTo>
                  <a:lnTo>
                    <a:pt x="163" y="92"/>
                  </a:lnTo>
                  <a:lnTo>
                    <a:pt x="168" y="89"/>
                  </a:lnTo>
                  <a:lnTo>
                    <a:pt x="170" y="89"/>
                  </a:lnTo>
                  <a:lnTo>
                    <a:pt x="154" y="45"/>
                  </a:lnTo>
                  <a:lnTo>
                    <a:pt x="95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 flipH="1">
              <a:off x="7648135" y="3829038"/>
              <a:ext cx="342359" cy="782345"/>
            </a:xfrm>
            <a:custGeom>
              <a:avLst/>
              <a:gdLst>
                <a:gd name="T0" fmla="*/ 0 w 212"/>
                <a:gd name="T1" fmla="*/ 16 h 509"/>
                <a:gd name="T2" fmla="*/ 175 w 212"/>
                <a:gd name="T3" fmla="*/ 501 h 509"/>
                <a:gd name="T4" fmla="*/ 212 w 212"/>
                <a:gd name="T5" fmla="*/ 509 h 509"/>
                <a:gd name="T6" fmla="*/ 37 w 212"/>
                <a:gd name="T7" fmla="*/ 0 h 509"/>
                <a:gd name="T8" fmla="*/ 0 w 212"/>
                <a:gd name="T9" fmla="*/ 16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509">
                  <a:moveTo>
                    <a:pt x="0" y="16"/>
                  </a:moveTo>
                  <a:lnTo>
                    <a:pt x="175" y="501"/>
                  </a:lnTo>
                  <a:lnTo>
                    <a:pt x="212" y="509"/>
                  </a:lnTo>
                  <a:lnTo>
                    <a:pt x="3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 flipH="1">
              <a:off x="7486645" y="4574421"/>
              <a:ext cx="271303" cy="141684"/>
            </a:xfrm>
            <a:custGeom>
              <a:avLst/>
              <a:gdLst>
                <a:gd name="T0" fmla="*/ 45 w 168"/>
                <a:gd name="T1" fmla="*/ 16 h 91"/>
                <a:gd name="T2" fmla="*/ 0 w 168"/>
                <a:gd name="T3" fmla="*/ 53 h 91"/>
                <a:gd name="T4" fmla="*/ 4 w 168"/>
                <a:gd name="T5" fmla="*/ 91 h 91"/>
                <a:gd name="T6" fmla="*/ 5 w 168"/>
                <a:gd name="T7" fmla="*/ 90 h 91"/>
                <a:gd name="T8" fmla="*/ 8 w 168"/>
                <a:gd name="T9" fmla="*/ 86 h 91"/>
                <a:gd name="T10" fmla="*/ 11 w 168"/>
                <a:gd name="T11" fmla="*/ 82 h 91"/>
                <a:gd name="T12" fmla="*/ 16 w 168"/>
                <a:gd name="T13" fmla="*/ 75 h 91"/>
                <a:gd name="T14" fmla="*/ 22 w 168"/>
                <a:gd name="T15" fmla="*/ 68 h 91"/>
                <a:gd name="T16" fmla="*/ 30 w 168"/>
                <a:gd name="T17" fmla="*/ 62 h 91"/>
                <a:gd name="T18" fmla="*/ 37 w 168"/>
                <a:gd name="T19" fmla="*/ 55 h 91"/>
                <a:gd name="T20" fmla="*/ 46 w 168"/>
                <a:gd name="T21" fmla="*/ 50 h 91"/>
                <a:gd name="T22" fmla="*/ 63 w 168"/>
                <a:gd name="T23" fmla="*/ 42 h 91"/>
                <a:gd name="T24" fmla="*/ 80 w 168"/>
                <a:gd name="T25" fmla="*/ 35 h 91"/>
                <a:gd name="T26" fmla="*/ 99 w 168"/>
                <a:gd name="T27" fmla="*/ 30 h 91"/>
                <a:gd name="T28" fmla="*/ 116 w 168"/>
                <a:gd name="T29" fmla="*/ 25 h 91"/>
                <a:gd name="T30" fmla="*/ 132 w 168"/>
                <a:gd name="T31" fmla="*/ 20 h 91"/>
                <a:gd name="T32" fmla="*/ 146 w 168"/>
                <a:gd name="T33" fmla="*/ 18 h 91"/>
                <a:gd name="T34" fmla="*/ 156 w 168"/>
                <a:gd name="T35" fmla="*/ 17 h 91"/>
                <a:gd name="T36" fmla="*/ 163 w 168"/>
                <a:gd name="T37" fmla="*/ 16 h 91"/>
                <a:gd name="T38" fmla="*/ 168 w 168"/>
                <a:gd name="T39" fmla="*/ 15 h 91"/>
                <a:gd name="T40" fmla="*/ 168 w 168"/>
                <a:gd name="T41" fmla="*/ 14 h 91"/>
                <a:gd name="T42" fmla="*/ 164 w 168"/>
                <a:gd name="T43" fmla="*/ 11 h 91"/>
                <a:gd name="T44" fmla="*/ 160 w 168"/>
                <a:gd name="T45" fmla="*/ 8 h 91"/>
                <a:gd name="T46" fmla="*/ 154 w 168"/>
                <a:gd name="T47" fmla="*/ 4 h 91"/>
                <a:gd name="T48" fmla="*/ 148 w 168"/>
                <a:gd name="T49" fmla="*/ 2 h 91"/>
                <a:gd name="T50" fmla="*/ 144 w 168"/>
                <a:gd name="T51" fmla="*/ 1 h 91"/>
                <a:gd name="T52" fmla="*/ 143 w 168"/>
                <a:gd name="T53" fmla="*/ 0 h 91"/>
                <a:gd name="T54" fmla="*/ 45 w 168"/>
                <a:gd name="T5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91">
                  <a:moveTo>
                    <a:pt x="45" y="16"/>
                  </a:moveTo>
                  <a:lnTo>
                    <a:pt x="0" y="53"/>
                  </a:lnTo>
                  <a:lnTo>
                    <a:pt x="4" y="91"/>
                  </a:lnTo>
                  <a:lnTo>
                    <a:pt x="5" y="90"/>
                  </a:lnTo>
                  <a:lnTo>
                    <a:pt x="8" y="86"/>
                  </a:lnTo>
                  <a:lnTo>
                    <a:pt x="11" y="82"/>
                  </a:lnTo>
                  <a:lnTo>
                    <a:pt x="16" y="75"/>
                  </a:lnTo>
                  <a:lnTo>
                    <a:pt x="22" y="68"/>
                  </a:lnTo>
                  <a:lnTo>
                    <a:pt x="30" y="62"/>
                  </a:lnTo>
                  <a:lnTo>
                    <a:pt x="37" y="55"/>
                  </a:lnTo>
                  <a:lnTo>
                    <a:pt x="46" y="50"/>
                  </a:lnTo>
                  <a:lnTo>
                    <a:pt x="63" y="42"/>
                  </a:lnTo>
                  <a:lnTo>
                    <a:pt x="80" y="35"/>
                  </a:lnTo>
                  <a:lnTo>
                    <a:pt x="99" y="30"/>
                  </a:lnTo>
                  <a:lnTo>
                    <a:pt x="116" y="25"/>
                  </a:lnTo>
                  <a:lnTo>
                    <a:pt x="132" y="20"/>
                  </a:lnTo>
                  <a:lnTo>
                    <a:pt x="146" y="18"/>
                  </a:lnTo>
                  <a:lnTo>
                    <a:pt x="156" y="17"/>
                  </a:lnTo>
                  <a:lnTo>
                    <a:pt x="163" y="16"/>
                  </a:lnTo>
                  <a:lnTo>
                    <a:pt x="168" y="15"/>
                  </a:lnTo>
                  <a:lnTo>
                    <a:pt x="168" y="14"/>
                  </a:lnTo>
                  <a:lnTo>
                    <a:pt x="164" y="11"/>
                  </a:lnTo>
                  <a:lnTo>
                    <a:pt x="160" y="8"/>
                  </a:lnTo>
                  <a:lnTo>
                    <a:pt x="154" y="4"/>
                  </a:lnTo>
                  <a:lnTo>
                    <a:pt x="148" y="2"/>
                  </a:lnTo>
                  <a:lnTo>
                    <a:pt x="144" y="1"/>
                  </a:lnTo>
                  <a:lnTo>
                    <a:pt x="143" y="0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 flipH="1">
              <a:off x="7441426" y="4731507"/>
              <a:ext cx="197019" cy="415814"/>
            </a:xfrm>
            <a:custGeom>
              <a:avLst/>
              <a:gdLst>
                <a:gd name="T0" fmla="*/ 0 w 122"/>
                <a:gd name="T1" fmla="*/ 5 h 271"/>
                <a:gd name="T2" fmla="*/ 86 w 122"/>
                <a:gd name="T3" fmla="*/ 247 h 271"/>
                <a:gd name="T4" fmla="*/ 122 w 122"/>
                <a:gd name="T5" fmla="*/ 271 h 271"/>
                <a:gd name="T6" fmla="*/ 27 w 122"/>
                <a:gd name="T7" fmla="*/ 0 h 271"/>
                <a:gd name="T8" fmla="*/ 0 w 122"/>
                <a:gd name="T9" fmla="*/ 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71">
                  <a:moveTo>
                    <a:pt x="0" y="5"/>
                  </a:moveTo>
                  <a:lnTo>
                    <a:pt x="86" y="247"/>
                  </a:lnTo>
                  <a:lnTo>
                    <a:pt x="122" y="271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 flipH="1">
              <a:off x="7218571" y="4669905"/>
              <a:ext cx="155030" cy="489736"/>
            </a:xfrm>
            <a:custGeom>
              <a:avLst/>
              <a:gdLst>
                <a:gd name="T0" fmla="*/ 0 w 96"/>
                <a:gd name="T1" fmla="*/ 14 h 319"/>
                <a:gd name="T2" fmla="*/ 74 w 96"/>
                <a:gd name="T3" fmla="*/ 319 h 319"/>
                <a:gd name="T4" fmla="*/ 96 w 96"/>
                <a:gd name="T5" fmla="*/ 319 h 319"/>
                <a:gd name="T6" fmla="*/ 19 w 96"/>
                <a:gd name="T7" fmla="*/ 0 h 319"/>
                <a:gd name="T8" fmla="*/ 0 w 96"/>
                <a:gd name="T9" fmla="*/ 1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19">
                  <a:moveTo>
                    <a:pt x="0" y="14"/>
                  </a:moveTo>
                  <a:lnTo>
                    <a:pt x="74" y="319"/>
                  </a:lnTo>
                  <a:lnTo>
                    <a:pt x="96" y="319"/>
                  </a:lnTo>
                  <a:lnTo>
                    <a:pt x="19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 flipH="1">
              <a:off x="7063540" y="4605222"/>
              <a:ext cx="100125" cy="560578"/>
            </a:xfrm>
            <a:custGeom>
              <a:avLst/>
              <a:gdLst>
                <a:gd name="T0" fmla="*/ 0 w 61"/>
                <a:gd name="T1" fmla="*/ 12 h 364"/>
                <a:gd name="T2" fmla="*/ 31 w 61"/>
                <a:gd name="T3" fmla="*/ 362 h 364"/>
                <a:gd name="T4" fmla="*/ 61 w 61"/>
                <a:gd name="T5" fmla="*/ 364 h 364"/>
                <a:gd name="T6" fmla="*/ 39 w 61"/>
                <a:gd name="T7" fmla="*/ 0 h 364"/>
                <a:gd name="T8" fmla="*/ 0 w 61"/>
                <a:gd name="T9" fmla="*/ 1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64">
                  <a:moveTo>
                    <a:pt x="0" y="12"/>
                  </a:moveTo>
                  <a:lnTo>
                    <a:pt x="31" y="362"/>
                  </a:lnTo>
                  <a:lnTo>
                    <a:pt x="61" y="364"/>
                  </a:lnTo>
                  <a:lnTo>
                    <a:pt x="3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 flipH="1">
              <a:off x="7444657" y="5110358"/>
              <a:ext cx="96894" cy="135524"/>
            </a:xfrm>
            <a:custGeom>
              <a:avLst/>
              <a:gdLst>
                <a:gd name="T0" fmla="*/ 21 w 60"/>
                <a:gd name="T1" fmla="*/ 0 h 87"/>
                <a:gd name="T2" fmla="*/ 0 w 60"/>
                <a:gd name="T3" fmla="*/ 34 h 87"/>
                <a:gd name="T4" fmla="*/ 2 w 60"/>
                <a:gd name="T5" fmla="*/ 39 h 87"/>
                <a:gd name="T6" fmla="*/ 4 w 60"/>
                <a:gd name="T7" fmla="*/ 48 h 87"/>
                <a:gd name="T8" fmla="*/ 10 w 60"/>
                <a:gd name="T9" fmla="*/ 59 h 87"/>
                <a:gd name="T10" fmla="*/ 19 w 60"/>
                <a:gd name="T11" fmla="*/ 69 h 87"/>
                <a:gd name="T12" fmla="*/ 25 w 60"/>
                <a:gd name="T13" fmla="*/ 72 h 87"/>
                <a:gd name="T14" fmla="*/ 30 w 60"/>
                <a:gd name="T15" fmla="*/ 74 h 87"/>
                <a:gd name="T16" fmla="*/ 36 w 60"/>
                <a:gd name="T17" fmla="*/ 78 h 87"/>
                <a:gd name="T18" fmla="*/ 41 w 60"/>
                <a:gd name="T19" fmla="*/ 81 h 87"/>
                <a:gd name="T20" fmla="*/ 45 w 60"/>
                <a:gd name="T21" fmla="*/ 84 h 87"/>
                <a:gd name="T22" fmla="*/ 50 w 60"/>
                <a:gd name="T23" fmla="*/ 85 h 87"/>
                <a:gd name="T24" fmla="*/ 55 w 60"/>
                <a:gd name="T25" fmla="*/ 87 h 87"/>
                <a:gd name="T26" fmla="*/ 59 w 60"/>
                <a:gd name="T27" fmla="*/ 87 h 87"/>
                <a:gd name="T28" fmla="*/ 60 w 60"/>
                <a:gd name="T29" fmla="*/ 81 h 87"/>
                <a:gd name="T30" fmla="*/ 53 w 60"/>
                <a:gd name="T31" fmla="*/ 66 h 87"/>
                <a:gd name="T32" fmla="*/ 45 w 60"/>
                <a:gd name="T33" fmla="*/ 53 h 87"/>
                <a:gd name="T34" fmla="*/ 41 w 60"/>
                <a:gd name="T35" fmla="*/ 47 h 87"/>
                <a:gd name="T36" fmla="*/ 59 w 60"/>
                <a:gd name="T37" fmla="*/ 24 h 87"/>
                <a:gd name="T38" fmla="*/ 21 w 60"/>
                <a:gd name="T3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21" y="0"/>
                  </a:moveTo>
                  <a:lnTo>
                    <a:pt x="0" y="34"/>
                  </a:lnTo>
                  <a:lnTo>
                    <a:pt x="2" y="39"/>
                  </a:lnTo>
                  <a:lnTo>
                    <a:pt x="4" y="48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5" y="72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41" y="81"/>
                  </a:lnTo>
                  <a:lnTo>
                    <a:pt x="45" y="84"/>
                  </a:lnTo>
                  <a:lnTo>
                    <a:pt x="50" y="85"/>
                  </a:lnTo>
                  <a:lnTo>
                    <a:pt x="55" y="87"/>
                  </a:lnTo>
                  <a:lnTo>
                    <a:pt x="59" y="87"/>
                  </a:lnTo>
                  <a:lnTo>
                    <a:pt x="60" y="81"/>
                  </a:lnTo>
                  <a:lnTo>
                    <a:pt x="53" y="66"/>
                  </a:lnTo>
                  <a:lnTo>
                    <a:pt x="45" y="53"/>
                  </a:lnTo>
                  <a:lnTo>
                    <a:pt x="41" y="47"/>
                  </a:lnTo>
                  <a:lnTo>
                    <a:pt x="59" y="2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 flipH="1">
              <a:off x="7389751" y="5258203"/>
              <a:ext cx="226086" cy="529777"/>
            </a:xfrm>
            <a:custGeom>
              <a:avLst/>
              <a:gdLst>
                <a:gd name="T0" fmla="*/ 114 w 141"/>
                <a:gd name="T1" fmla="*/ 0 h 345"/>
                <a:gd name="T2" fmla="*/ 0 w 141"/>
                <a:gd name="T3" fmla="*/ 326 h 345"/>
                <a:gd name="T4" fmla="*/ 23 w 141"/>
                <a:gd name="T5" fmla="*/ 345 h 345"/>
                <a:gd name="T6" fmla="*/ 141 w 141"/>
                <a:gd name="T7" fmla="*/ 0 h 345"/>
                <a:gd name="T8" fmla="*/ 114 w 141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345">
                  <a:moveTo>
                    <a:pt x="114" y="0"/>
                  </a:moveTo>
                  <a:lnTo>
                    <a:pt x="0" y="326"/>
                  </a:lnTo>
                  <a:lnTo>
                    <a:pt x="23" y="345"/>
                  </a:lnTo>
                  <a:lnTo>
                    <a:pt x="141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 flipH="1">
              <a:off x="7331613" y="3440945"/>
              <a:ext cx="804222" cy="406573"/>
            </a:xfrm>
            <a:custGeom>
              <a:avLst/>
              <a:gdLst>
                <a:gd name="T0" fmla="*/ 42 w 499"/>
                <a:gd name="T1" fmla="*/ 154 h 265"/>
                <a:gd name="T2" fmla="*/ 10 w 499"/>
                <a:gd name="T3" fmla="*/ 189 h 265"/>
                <a:gd name="T4" fmla="*/ 9 w 499"/>
                <a:gd name="T5" fmla="*/ 193 h 265"/>
                <a:gd name="T6" fmla="*/ 6 w 499"/>
                <a:gd name="T7" fmla="*/ 203 h 265"/>
                <a:gd name="T8" fmla="*/ 1 w 499"/>
                <a:gd name="T9" fmla="*/ 216 h 265"/>
                <a:gd name="T10" fmla="*/ 0 w 499"/>
                <a:gd name="T11" fmla="*/ 225 h 265"/>
                <a:gd name="T12" fmla="*/ 2 w 499"/>
                <a:gd name="T13" fmla="*/ 232 h 265"/>
                <a:gd name="T14" fmla="*/ 6 w 499"/>
                <a:gd name="T15" fmla="*/ 239 h 265"/>
                <a:gd name="T16" fmla="*/ 13 w 499"/>
                <a:gd name="T17" fmla="*/ 246 h 265"/>
                <a:gd name="T18" fmla="*/ 18 w 499"/>
                <a:gd name="T19" fmla="*/ 252 h 265"/>
                <a:gd name="T20" fmla="*/ 26 w 499"/>
                <a:gd name="T21" fmla="*/ 255 h 265"/>
                <a:gd name="T22" fmla="*/ 34 w 499"/>
                <a:gd name="T23" fmla="*/ 259 h 265"/>
                <a:gd name="T24" fmla="*/ 41 w 499"/>
                <a:gd name="T25" fmla="*/ 261 h 265"/>
                <a:gd name="T26" fmla="*/ 45 w 499"/>
                <a:gd name="T27" fmla="*/ 262 h 265"/>
                <a:gd name="T28" fmla="*/ 74 w 499"/>
                <a:gd name="T29" fmla="*/ 265 h 265"/>
                <a:gd name="T30" fmla="*/ 47 w 499"/>
                <a:gd name="T31" fmla="*/ 207 h 265"/>
                <a:gd name="T32" fmla="*/ 69 w 499"/>
                <a:gd name="T33" fmla="*/ 167 h 265"/>
                <a:gd name="T34" fmla="*/ 499 w 499"/>
                <a:gd name="T35" fmla="*/ 20 h 265"/>
                <a:gd name="T36" fmla="*/ 480 w 499"/>
                <a:gd name="T37" fmla="*/ 0 h 265"/>
                <a:gd name="T38" fmla="*/ 234 w 499"/>
                <a:gd name="T39" fmla="*/ 77 h 265"/>
                <a:gd name="T40" fmla="*/ 42 w 499"/>
                <a:gd name="T41" fmla="*/ 15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9" h="265">
                  <a:moveTo>
                    <a:pt x="42" y="154"/>
                  </a:moveTo>
                  <a:lnTo>
                    <a:pt x="10" y="189"/>
                  </a:lnTo>
                  <a:lnTo>
                    <a:pt x="9" y="193"/>
                  </a:lnTo>
                  <a:lnTo>
                    <a:pt x="6" y="203"/>
                  </a:lnTo>
                  <a:lnTo>
                    <a:pt x="1" y="216"/>
                  </a:lnTo>
                  <a:lnTo>
                    <a:pt x="0" y="225"/>
                  </a:lnTo>
                  <a:lnTo>
                    <a:pt x="2" y="232"/>
                  </a:lnTo>
                  <a:lnTo>
                    <a:pt x="6" y="239"/>
                  </a:lnTo>
                  <a:lnTo>
                    <a:pt x="13" y="246"/>
                  </a:lnTo>
                  <a:lnTo>
                    <a:pt x="18" y="252"/>
                  </a:lnTo>
                  <a:lnTo>
                    <a:pt x="26" y="255"/>
                  </a:lnTo>
                  <a:lnTo>
                    <a:pt x="34" y="259"/>
                  </a:lnTo>
                  <a:lnTo>
                    <a:pt x="41" y="261"/>
                  </a:lnTo>
                  <a:lnTo>
                    <a:pt x="45" y="262"/>
                  </a:lnTo>
                  <a:lnTo>
                    <a:pt x="74" y="265"/>
                  </a:lnTo>
                  <a:lnTo>
                    <a:pt x="47" y="207"/>
                  </a:lnTo>
                  <a:lnTo>
                    <a:pt x="69" y="167"/>
                  </a:lnTo>
                  <a:lnTo>
                    <a:pt x="499" y="20"/>
                  </a:lnTo>
                  <a:lnTo>
                    <a:pt x="480" y="0"/>
                  </a:lnTo>
                  <a:lnTo>
                    <a:pt x="234" y="77"/>
                  </a:lnTo>
                  <a:lnTo>
                    <a:pt x="42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 flipH="1">
              <a:off x="7247638" y="3521028"/>
              <a:ext cx="423105" cy="1074955"/>
            </a:xfrm>
            <a:custGeom>
              <a:avLst/>
              <a:gdLst>
                <a:gd name="T0" fmla="*/ 181 w 260"/>
                <a:gd name="T1" fmla="*/ 61 h 698"/>
                <a:gd name="T2" fmla="*/ 167 w 260"/>
                <a:gd name="T3" fmla="*/ 76 h 698"/>
                <a:gd name="T4" fmla="*/ 135 w 260"/>
                <a:gd name="T5" fmla="*/ 111 h 698"/>
                <a:gd name="T6" fmla="*/ 100 w 260"/>
                <a:gd name="T7" fmla="*/ 150 h 698"/>
                <a:gd name="T8" fmla="*/ 82 w 260"/>
                <a:gd name="T9" fmla="*/ 175 h 698"/>
                <a:gd name="T10" fmla="*/ 66 w 260"/>
                <a:gd name="T11" fmla="*/ 212 h 698"/>
                <a:gd name="T12" fmla="*/ 38 w 260"/>
                <a:gd name="T13" fmla="*/ 277 h 698"/>
                <a:gd name="T14" fmla="*/ 11 w 260"/>
                <a:gd name="T15" fmla="*/ 341 h 698"/>
                <a:gd name="T16" fmla="*/ 0 w 260"/>
                <a:gd name="T17" fmla="*/ 368 h 698"/>
                <a:gd name="T18" fmla="*/ 3 w 260"/>
                <a:gd name="T19" fmla="*/ 547 h 698"/>
                <a:gd name="T20" fmla="*/ 22 w 260"/>
                <a:gd name="T21" fmla="*/ 592 h 698"/>
                <a:gd name="T22" fmla="*/ 32 w 260"/>
                <a:gd name="T23" fmla="*/ 617 h 698"/>
                <a:gd name="T24" fmla="*/ 44 w 260"/>
                <a:gd name="T25" fmla="*/ 633 h 698"/>
                <a:gd name="T26" fmla="*/ 56 w 260"/>
                <a:gd name="T27" fmla="*/ 648 h 698"/>
                <a:gd name="T28" fmla="*/ 68 w 260"/>
                <a:gd name="T29" fmla="*/ 661 h 698"/>
                <a:gd name="T30" fmla="*/ 75 w 260"/>
                <a:gd name="T31" fmla="*/ 670 h 698"/>
                <a:gd name="T32" fmla="*/ 90 w 260"/>
                <a:gd name="T33" fmla="*/ 680 h 698"/>
                <a:gd name="T34" fmla="*/ 107 w 260"/>
                <a:gd name="T35" fmla="*/ 691 h 698"/>
                <a:gd name="T36" fmla="*/ 122 w 260"/>
                <a:gd name="T37" fmla="*/ 696 h 698"/>
                <a:gd name="T38" fmla="*/ 131 w 260"/>
                <a:gd name="T39" fmla="*/ 698 h 698"/>
                <a:gd name="T40" fmla="*/ 146 w 260"/>
                <a:gd name="T41" fmla="*/ 695 h 698"/>
                <a:gd name="T42" fmla="*/ 164 w 260"/>
                <a:gd name="T43" fmla="*/ 692 h 698"/>
                <a:gd name="T44" fmla="*/ 175 w 260"/>
                <a:gd name="T45" fmla="*/ 690 h 698"/>
                <a:gd name="T46" fmla="*/ 175 w 260"/>
                <a:gd name="T47" fmla="*/ 688 h 698"/>
                <a:gd name="T48" fmla="*/ 157 w 260"/>
                <a:gd name="T49" fmla="*/ 679 h 698"/>
                <a:gd name="T50" fmla="*/ 132 w 260"/>
                <a:gd name="T51" fmla="*/ 666 h 698"/>
                <a:gd name="T52" fmla="*/ 112 w 260"/>
                <a:gd name="T53" fmla="*/ 654 h 698"/>
                <a:gd name="T54" fmla="*/ 96 w 260"/>
                <a:gd name="T55" fmla="*/ 638 h 698"/>
                <a:gd name="T56" fmla="*/ 74 w 260"/>
                <a:gd name="T57" fmla="*/ 601 h 698"/>
                <a:gd name="T58" fmla="*/ 54 w 260"/>
                <a:gd name="T59" fmla="*/ 550 h 698"/>
                <a:gd name="T60" fmla="*/ 43 w 260"/>
                <a:gd name="T61" fmla="*/ 491 h 698"/>
                <a:gd name="T62" fmla="*/ 46 w 260"/>
                <a:gd name="T63" fmla="*/ 429 h 698"/>
                <a:gd name="T64" fmla="*/ 56 w 260"/>
                <a:gd name="T65" fmla="*/ 372 h 698"/>
                <a:gd name="T66" fmla="*/ 68 w 260"/>
                <a:gd name="T67" fmla="*/ 326 h 698"/>
                <a:gd name="T68" fmla="*/ 77 w 260"/>
                <a:gd name="T69" fmla="*/ 297 h 698"/>
                <a:gd name="T70" fmla="*/ 93 w 260"/>
                <a:gd name="T71" fmla="*/ 256 h 698"/>
                <a:gd name="T72" fmla="*/ 134 w 260"/>
                <a:gd name="T73" fmla="*/ 186 h 698"/>
                <a:gd name="T74" fmla="*/ 176 w 260"/>
                <a:gd name="T75" fmla="*/ 126 h 698"/>
                <a:gd name="T76" fmla="*/ 205 w 260"/>
                <a:gd name="T77" fmla="*/ 89 h 698"/>
                <a:gd name="T78" fmla="*/ 260 w 260"/>
                <a:gd name="T79" fmla="*/ 24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" h="698">
                  <a:moveTo>
                    <a:pt x="222" y="0"/>
                  </a:moveTo>
                  <a:lnTo>
                    <a:pt x="181" y="61"/>
                  </a:lnTo>
                  <a:lnTo>
                    <a:pt x="177" y="65"/>
                  </a:lnTo>
                  <a:lnTo>
                    <a:pt x="167" y="76"/>
                  </a:lnTo>
                  <a:lnTo>
                    <a:pt x="152" y="93"/>
                  </a:lnTo>
                  <a:lnTo>
                    <a:pt x="135" y="111"/>
                  </a:lnTo>
                  <a:lnTo>
                    <a:pt x="116" y="132"/>
                  </a:lnTo>
                  <a:lnTo>
                    <a:pt x="100" y="150"/>
                  </a:lnTo>
                  <a:lnTo>
                    <a:pt x="89" y="165"/>
                  </a:lnTo>
                  <a:lnTo>
                    <a:pt x="82" y="175"/>
                  </a:lnTo>
                  <a:lnTo>
                    <a:pt x="76" y="187"/>
                  </a:lnTo>
                  <a:lnTo>
                    <a:pt x="66" y="212"/>
                  </a:lnTo>
                  <a:lnTo>
                    <a:pt x="52" y="243"/>
                  </a:lnTo>
                  <a:lnTo>
                    <a:pt x="38" y="277"/>
                  </a:lnTo>
                  <a:lnTo>
                    <a:pt x="24" y="312"/>
                  </a:lnTo>
                  <a:lnTo>
                    <a:pt x="11" y="341"/>
                  </a:lnTo>
                  <a:lnTo>
                    <a:pt x="3" y="360"/>
                  </a:lnTo>
                  <a:lnTo>
                    <a:pt x="0" y="368"/>
                  </a:lnTo>
                  <a:lnTo>
                    <a:pt x="0" y="539"/>
                  </a:lnTo>
                  <a:lnTo>
                    <a:pt x="3" y="547"/>
                  </a:lnTo>
                  <a:lnTo>
                    <a:pt x="13" y="567"/>
                  </a:lnTo>
                  <a:lnTo>
                    <a:pt x="22" y="592"/>
                  </a:lnTo>
                  <a:lnTo>
                    <a:pt x="29" y="610"/>
                  </a:lnTo>
                  <a:lnTo>
                    <a:pt x="32" y="617"/>
                  </a:lnTo>
                  <a:lnTo>
                    <a:pt x="37" y="625"/>
                  </a:lnTo>
                  <a:lnTo>
                    <a:pt x="44" y="633"/>
                  </a:lnTo>
                  <a:lnTo>
                    <a:pt x="51" y="641"/>
                  </a:lnTo>
                  <a:lnTo>
                    <a:pt x="56" y="648"/>
                  </a:lnTo>
                  <a:lnTo>
                    <a:pt x="63" y="655"/>
                  </a:lnTo>
                  <a:lnTo>
                    <a:pt x="68" y="661"/>
                  </a:lnTo>
                  <a:lnTo>
                    <a:pt x="71" y="665"/>
                  </a:lnTo>
                  <a:lnTo>
                    <a:pt x="75" y="670"/>
                  </a:lnTo>
                  <a:lnTo>
                    <a:pt x="82" y="675"/>
                  </a:lnTo>
                  <a:lnTo>
                    <a:pt x="90" y="680"/>
                  </a:lnTo>
                  <a:lnTo>
                    <a:pt x="99" y="685"/>
                  </a:lnTo>
                  <a:lnTo>
                    <a:pt x="107" y="691"/>
                  </a:lnTo>
                  <a:lnTo>
                    <a:pt x="116" y="694"/>
                  </a:lnTo>
                  <a:lnTo>
                    <a:pt x="122" y="696"/>
                  </a:lnTo>
                  <a:lnTo>
                    <a:pt x="127" y="698"/>
                  </a:lnTo>
                  <a:lnTo>
                    <a:pt x="131" y="698"/>
                  </a:lnTo>
                  <a:lnTo>
                    <a:pt x="138" y="696"/>
                  </a:lnTo>
                  <a:lnTo>
                    <a:pt x="146" y="695"/>
                  </a:lnTo>
                  <a:lnTo>
                    <a:pt x="155" y="693"/>
                  </a:lnTo>
                  <a:lnTo>
                    <a:pt x="164" y="692"/>
                  </a:lnTo>
                  <a:lnTo>
                    <a:pt x="170" y="691"/>
                  </a:lnTo>
                  <a:lnTo>
                    <a:pt x="175" y="690"/>
                  </a:lnTo>
                  <a:lnTo>
                    <a:pt x="177" y="690"/>
                  </a:lnTo>
                  <a:lnTo>
                    <a:pt x="175" y="688"/>
                  </a:lnTo>
                  <a:lnTo>
                    <a:pt x="167" y="685"/>
                  </a:lnTo>
                  <a:lnTo>
                    <a:pt x="157" y="679"/>
                  </a:lnTo>
                  <a:lnTo>
                    <a:pt x="145" y="673"/>
                  </a:lnTo>
                  <a:lnTo>
                    <a:pt x="132" y="666"/>
                  </a:lnTo>
                  <a:lnTo>
                    <a:pt x="121" y="660"/>
                  </a:lnTo>
                  <a:lnTo>
                    <a:pt x="112" y="654"/>
                  </a:lnTo>
                  <a:lnTo>
                    <a:pt x="106" y="649"/>
                  </a:lnTo>
                  <a:lnTo>
                    <a:pt x="96" y="638"/>
                  </a:lnTo>
                  <a:lnTo>
                    <a:pt x="85" y="622"/>
                  </a:lnTo>
                  <a:lnTo>
                    <a:pt x="74" y="601"/>
                  </a:lnTo>
                  <a:lnTo>
                    <a:pt x="63" y="577"/>
                  </a:lnTo>
                  <a:lnTo>
                    <a:pt x="54" y="550"/>
                  </a:lnTo>
                  <a:lnTo>
                    <a:pt x="47" y="521"/>
                  </a:lnTo>
                  <a:lnTo>
                    <a:pt x="43" y="491"/>
                  </a:lnTo>
                  <a:lnTo>
                    <a:pt x="43" y="461"/>
                  </a:lnTo>
                  <a:lnTo>
                    <a:pt x="46" y="429"/>
                  </a:lnTo>
                  <a:lnTo>
                    <a:pt x="51" y="399"/>
                  </a:lnTo>
                  <a:lnTo>
                    <a:pt x="56" y="372"/>
                  </a:lnTo>
                  <a:lnTo>
                    <a:pt x="62" y="346"/>
                  </a:lnTo>
                  <a:lnTo>
                    <a:pt x="68" y="326"/>
                  </a:lnTo>
                  <a:lnTo>
                    <a:pt x="74" y="309"/>
                  </a:lnTo>
                  <a:lnTo>
                    <a:pt x="77" y="297"/>
                  </a:lnTo>
                  <a:lnTo>
                    <a:pt x="79" y="291"/>
                  </a:lnTo>
                  <a:lnTo>
                    <a:pt x="93" y="256"/>
                  </a:lnTo>
                  <a:lnTo>
                    <a:pt x="113" y="221"/>
                  </a:lnTo>
                  <a:lnTo>
                    <a:pt x="134" y="186"/>
                  </a:lnTo>
                  <a:lnTo>
                    <a:pt x="155" y="154"/>
                  </a:lnTo>
                  <a:lnTo>
                    <a:pt x="176" y="126"/>
                  </a:lnTo>
                  <a:lnTo>
                    <a:pt x="193" y="104"/>
                  </a:lnTo>
                  <a:lnTo>
                    <a:pt x="205" y="89"/>
                  </a:lnTo>
                  <a:lnTo>
                    <a:pt x="210" y="85"/>
                  </a:lnTo>
                  <a:lnTo>
                    <a:pt x="260" y="24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 flipH="1">
              <a:off x="6533853" y="5002555"/>
              <a:ext cx="481241" cy="141684"/>
            </a:xfrm>
            <a:custGeom>
              <a:avLst/>
              <a:gdLst>
                <a:gd name="T0" fmla="*/ 290 w 298"/>
                <a:gd name="T1" fmla="*/ 47 h 92"/>
                <a:gd name="T2" fmla="*/ 294 w 298"/>
                <a:gd name="T3" fmla="*/ 51 h 92"/>
                <a:gd name="T4" fmla="*/ 296 w 298"/>
                <a:gd name="T5" fmla="*/ 58 h 92"/>
                <a:gd name="T6" fmla="*/ 298 w 298"/>
                <a:gd name="T7" fmla="*/ 66 h 92"/>
                <a:gd name="T8" fmla="*/ 298 w 298"/>
                <a:gd name="T9" fmla="*/ 69 h 92"/>
                <a:gd name="T10" fmla="*/ 295 w 298"/>
                <a:gd name="T11" fmla="*/ 73 h 92"/>
                <a:gd name="T12" fmla="*/ 288 w 298"/>
                <a:gd name="T13" fmla="*/ 81 h 92"/>
                <a:gd name="T14" fmla="*/ 280 w 298"/>
                <a:gd name="T15" fmla="*/ 89 h 92"/>
                <a:gd name="T16" fmla="*/ 273 w 298"/>
                <a:gd name="T17" fmla="*/ 92 h 92"/>
                <a:gd name="T18" fmla="*/ 269 w 298"/>
                <a:gd name="T19" fmla="*/ 92 h 92"/>
                <a:gd name="T20" fmla="*/ 260 w 298"/>
                <a:gd name="T21" fmla="*/ 92 h 92"/>
                <a:gd name="T22" fmla="*/ 248 w 298"/>
                <a:gd name="T23" fmla="*/ 91 h 92"/>
                <a:gd name="T24" fmla="*/ 235 w 298"/>
                <a:gd name="T25" fmla="*/ 91 h 92"/>
                <a:gd name="T26" fmla="*/ 222 w 298"/>
                <a:gd name="T27" fmla="*/ 91 h 92"/>
                <a:gd name="T28" fmla="*/ 208 w 298"/>
                <a:gd name="T29" fmla="*/ 90 h 92"/>
                <a:gd name="T30" fmla="*/ 197 w 298"/>
                <a:gd name="T31" fmla="*/ 90 h 92"/>
                <a:gd name="T32" fmla="*/ 189 w 298"/>
                <a:gd name="T33" fmla="*/ 90 h 92"/>
                <a:gd name="T34" fmla="*/ 180 w 298"/>
                <a:gd name="T35" fmla="*/ 90 h 92"/>
                <a:gd name="T36" fmla="*/ 167 w 298"/>
                <a:gd name="T37" fmla="*/ 88 h 92"/>
                <a:gd name="T38" fmla="*/ 151 w 298"/>
                <a:gd name="T39" fmla="*/ 85 h 92"/>
                <a:gd name="T40" fmla="*/ 134 w 298"/>
                <a:gd name="T41" fmla="*/ 83 h 92"/>
                <a:gd name="T42" fmla="*/ 117 w 298"/>
                <a:gd name="T43" fmla="*/ 80 h 92"/>
                <a:gd name="T44" fmla="*/ 99 w 298"/>
                <a:gd name="T45" fmla="*/ 77 h 92"/>
                <a:gd name="T46" fmla="*/ 86 w 298"/>
                <a:gd name="T47" fmla="*/ 74 h 92"/>
                <a:gd name="T48" fmla="*/ 75 w 298"/>
                <a:gd name="T49" fmla="*/ 72 h 92"/>
                <a:gd name="T50" fmla="*/ 66 w 298"/>
                <a:gd name="T51" fmla="*/ 69 h 92"/>
                <a:gd name="T52" fmla="*/ 55 w 298"/>
                <a:gd name="T53" fmla="*/ 66 h 92"/>
                <a:gd name="T54" fmla="*/ 43 w 298"/>
                <a:gd name="T55" fmla="*/ 64 h 92"/>
                <a:gd name="T56" fmla="*/ 32 w 298"/>
                <a:gd name="T57" fmla="*/ 60 h 92"/>
                <a:gd name="T58" fmla="*/ 21 w 298"/>
                <a:gd name="T59" fmla="*/ 58 h 92"/>
                <a:gd name="T60" fmla="*/ 12 w 298"/>
                <a:gd name="T61" fmla="*/ 55 h 92"/>
                <a:gd name="T62" fmla="*/ 6 w 298"/>
                <a:gd name="T63" fmla="*/ 53 h 92"/>
                <a:gd name="T64" fmla="*/ 4 w 298"/>
                <a:gd name="T65" fmla="*/ 53 h 92"/>
                <a:gd name="T66" fmla="*/ 0 w 298"/>
                <a:gd name="T67" fmla="*/ 0 h 92"/>
                <a:gd name="T68" fmla="*/ 2 w 298"/>
                <a:gd name="T69" fmla="*/ 0 h 92"/>
                <a:gd name="T70" fmla="*/ 4 w 298"/>
                <a:gd name="T71" fmla="*/ 2 h 92"/>
                <a:gd name="T72" fmla="*/ 8 w 298"/>
                <a:gd name="T73" fmla="*/ 5 h 92"/>
                <a:gd name="T74" fmla="*/ 15 w 298"/>
                <a:gd name="T75" fmla="*/ 7 h 92"/>
                <a:gd name="T76" fmla="*/ 25 w 298"/>
                <a:gd name="T77" fmla="*/ 12 h 92"/>
                <a:gd name="T78" fmla="*/ 36 w 298"/>
                <a:gd name="T79" fmla="*/ 15 h 92"/>
                <a:gd name="T80" fmla="*/ 50 w 298"/>
                <a:gd name="T81" fmla="*/ 20 h 92"/>
                <a:gd name="T82" fmla="*/ 66 w 298"/>
                <a:gd name="T83" fmla="*/ 23 h 92"/>
                <a:gd name="T84" fmla="*/ 83 w 298"/>
                <a:gd name="T85" fmla="*/ 28 h 92"/>
                <a:gd name="T86" fmla="*/ 105 w 298"/>
                <a:gd name="T87" fmla="*/ 32 h 92"/>
                <a:gd name="T88" fmla="*/ 128 w 298"/>
                <a:gd name="T89" fmla="*/ 36 h 92"/>
                <a:gd name="T90" fmla="*/ 155 w 298"/>
                <a:gd name="T91" fmla="*/ 40 h 92"/>
                <a:gd name="T92" fmla="*/ 185 w 298"/>
                <a:gd name="T93" fmla="*/ 43 h 92"/>
                <a:gd name="T94" fmla="*/ 216 w 298"/>
                <a:gd name="T95" fmla="*/ 45 h 92"/>
                <a:gd name="T96" fmla="*/ 252 w 298"/>
                <a:gd name="T97" fmla="*/ 47 h 92"/>
                <a:gd name="T98" fmla="*/ 290 w 298"/>
                <a:gd name="T99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8" h="92">
                  <a:moveTo>
                    <a:pt x="290" y="47"/>
                  </a:moveTo>
                  <a:lnTo>
                    <a:pt x="294" y="51"/>
                  </a:lnTo>
                  <a:lnTo>
                    <a:pt x="296" y="58"/>
                  </a:lnTo>
                  <a:lnTo>
                    <a:pt x="298" y="66"/>
                  </a:lnTo>
                  <a:lnTo>
                    <a:pt x="298" y="69"/>
                  </a:lnTo>
                  <a:lnTo>
                    <a:pt x="295" y="73"/>
                  </a:lnTo>
                  <a:lnTo>
                    <a:pt x="288" y="81"/>
                  </a:lnTo>
                  <a:lnTo>
                    <a:pt x="280" y="89"/>
                  </a:lnTo>
                  <a:lnTo>
                    <a:pt x="273" y="92"/>
                  </a:lnTo>
                  <a:lnTo>
                    <a:pt x="269" y="92"/>
                  </a:lnTo>
                  <a:lnTo>
                    <a:pt x="260" y="92"/>
                  </a:lnTo>
                  <a:lnTo>
                    <a:pt x="248" y="91"/>
                  </a:lnTo>
                  <a:lnTo>
                    <a:pt x="235" y="91"/>
                  </a:lnTo>
                  <a:lnTo>
                    <a:pt x="222" y="91"/>
                  </a:lnTo>
                  <a:lnTo>
                    <a:pt x="208" y="90"/>
                  </a:lnTo>
                  <a:lnTo>
                    <a:pt x="197" y="90"/>
                  </a:lnTo>
                  <a:lnTo>
                    <a:pt x="189" y="90"/>
                  </a:lnTo>
                  <a:lnTo>
                    <a:pt x="180" y="90"/>
                  </a:lnTo>
                  <a:lnTo>
                    <a:pt x="167" y="88"/>
                  </a:lnTo>
                  <a:lnTo>
                    <a:pt x="151" y="85"/>
                  </a:lnTo>
                  <a:lnTo>
                    <a:pt x="134" y="83"/>
                  </a:lnTo>
                  <a:lnTo>
                    <a:pt x="117" y="80"/>
                  </a:lnTo>
                  <a:lnTo>
                    <a:pt x="99" y="77"/>
                  </a:lnTo>
                  <a:lnTo>
                    <a:pt x="86" y="74"/>
                  </a:lnTo>
                  <a:lnTo>
                    <a:pt x="75" y="72"/>
                  </a:lnTo>
                  <a:lnTo>
                    <a:pt x="66" y="69"/>
                  </a:lnTo>
                  <a:lnTo>
                    <a:pt x="55" y="66"/>
                  </a:lnTo>
                  <a:lnTo>
                    <a:pt x="43" y="64"/>
                  </a:lnTo>
                  <a:lnTo>
                    <a:pt x="32" y="60"/>
                  </a:lnTo>
                  <a:lnTo>
                    <a:pt x="21" y="58"/>
                  </a:lnTo>
                  <a:lnTo>
                    <a:pt x="12" y="55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8" y="5"/>
                  </a:lnTo>
                  <a:lnTo>
                    <a:pt x="15" y="7"/>
                  </a:lnTo>
                  <a:lnTo>
                    <a:pt x="25" y="12"/>
                  </a:lnTo>
                  <a:lnTo>
                    <a:pt x="36" y="15"/>
                  </a:lnTo>
                  <a:lnTo>
                    <a:pt x="50" y="20"/>
                  </a:lnTo>
                  <a:lnTo>
                    <a:pt x="66" y="23"/>
                  </a:lnTo>
                  <a:lnTo>
                    <a:pt x="83" y="28"/>
                  </a:lnTo>
                  <a:lnTo>
                    <a:pt x="105" y="32"/>
                  </a:lnTo>
                  <a:lnTo>
                    <a:pt x="128" y="36"/>
                  </a:lnTo>
                  <a:lnTo>
                    <a:pt x="155" y="40"/>
                  </a:lnTo>
                  <a:lnTo>
                    <a:pt x="185" y="43"/>
                  </a:lnTo>
                  <a:lnTo>
                    <a:pt x="216" y="45"/>
                  </a:lnTo>
                  <a:lnTo>
                    <a:pt x="252" y="47"/>
                  </a:lnTo>
                  <a:lnTo>
                    <a:pt x="29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 flipH="1">
              <a:off x="6436959" y="5033356"/>
              <a:ext cx="280994" cy="828547"/>
            </a:xfrm>
            <a:custGeom>
              <a:avLst/>
              <a:gdLst>
                <a:gd name="T0" fmla="*/ 135 w 175"/>
                <a:gd name="T1" fmla="*/ 8 h 538"/>
                <a:gd name="T2" fmla="*/ 74 w 175"/>
                <a:gd name="T3" fmla="*/ 125 h 538"/>
                <a:gd name="T4" fmla="*/ 0 w 175"/>
                <a:gd name="T5" fmla="*/ 507 h 538"/>
                <a:gd name="T6" fmla="*/ 2 w 175"/>
                <a:gd name="T7" fmla="*/ 508 h 538"/>
                <a:gd name="T8" fmla="*/ 6 w 175"/>
                <a:gd name="T9" fmla="*/ 512 h 538"/>
                <a:gd name="T10" fmla="*/ 13 w 175"/>
                <a:gd name="T11" fmla="*/ 518 h 538"/>
                <a:gd name="T12" fmla="*/ 21 w 175"/>
                <a:gd name="T13" fmla="*/ 524 h 538"/>
                <a:gd name="T14" fmla="*/ 31 w 175"/>
                <a:gd name="T15" fmla="*/ 530 h 538"/>
                <a:gd name="T16" fmla="*/ 39 w 175"/>
                <a:gd name="T17" fmla="*/ 534 h 538"/>
                <a:gd name="T18" fmla="*/ 46 w 175"/>
                <a:gd name="T19" fmla="*/ 538 h 538"/>
                <a:gd name="T20" fmla="*/ 50 w 175"/>
                <a:gd name="T21" fmla="*/ 537 h 538"/>
                <a:gd name="T22" fmla="*/ 56 w 175"/>
                <a:gd name="T23" fmla="*/ 515 h 538"/>
                <a:gd name="T24" fmla="*/ 66 w 175"/>
                <a:gd name="T25" fmla="*/ 461 h 538"/>
                <a:gd name="T26" fmla="*/ 81 w 175"/>
                <a:gd name="T27" fmla="*/ 386 h 538"/>
                <a:gd name="T28" fmla="*/ 96 w 175"/>
                <a:gd name="T29" fmla="*/ 301 h 538"/>
                <a:gd name="T30" fmla="*/ 112 w 175"/>
                <a:gd name="T31" fmla="*/ 215 h 538"/>
                <a:gd name="T32" fmla="*/ 126 w 175"/>
                <a:gd name="T33" fmla="*/ 139 h 538"/>
                <a:gd name="T34" fmla="*/ 138 w 175"/>
                <a:gd name="T35" fmla="*/ 84 h 538"/>
                <a:gd name="T36" fmla="*/ 144 w 175"/>
                <a:gd name="T37" fmla="*/ 59 h 538"/>
                <a:gd name="T38" fmla="*/ 155 w 175"/>
                <a:gd name="T39" fmla="*/ 37 h 538"/>
                <a:gd name="T40" fmla="*/ 164 w 175"/>
                <a:gd name="T41" fmla="*/ 18 h 538"/>
                <a:gd name="T42" fmla="*/ 172 w 175"/>
                <a:gd name="T43" fmla="*/ 5 h 538"/>
                <a:gd name="T44" fmla="*/ 175 w 175"/>
                <a:gd name="T45" fmla="*/ 0 h 538"/>
                <a:gd name="T46" fmla="*/ 135 w 175"/>
                <a:gd name="T47" fmla="*/ 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5" h="538">
                  <a:moveTo>
                    <a:pt x="135" y="8"/>
                  </a:moveTo>
                  <a:lnTo>
                    <a:pt x="74" y="125"/>
                  </a:lnTo>
                  <a:lnTo>
                    <a:pt x="0" y="507"/>
                  </a:lnTo>
                  <a:lnTo>
                    <a:pt x="2" y="508"/>
                  </a:lnTo>
                  <a:lnTo>
                    <a:pt x="6" y="512"/>
                  </a:lnTo>
                  <a:lnTo>
                    <a:pt x="13" y="518"/>
                  </a:lnTo>
                  <a:lnTo>
                    <a:pt x="21" y="524"/>
                  </a:lnTo>
                  <a:lnTo>
                    <a:pt x="31" y="530"/>
                  </a:lnTo>
                  <a:lnTo>
                    <a:pt x="39" y="534"/>
                  </a:lnTo>
                  <a:lnTo>
                    <a:pt x="46" y="538"/>
                  </a:lnTo>
                  <a:lnTo>
                    <a:pt x="50" y="537"/>
                  </a:lnTo>
                  <a:lnTo>
                    <a:pt x="56" y="515"/>
                  </a:lnTo>
                  <a:lnTo>
                    <a:pt x="66" y="461"/>
                  </a:lnTo>
                  <a:lnTo>
                    <a:pt x="81" y="386"/>
                  </a:lnTo>
                  <a:lnTo>
                    <a:pt x="96" y="301"/>
                  </a:lnTo>
                  <a:lnTo>
                    <a:pt x="112" y="215"/>
                  </a:lnTo>
                  <a:lnTo>
                    <a:pt x="126" y="139"/>
                  </a:lnTo>
                  <a:lnTo>
                    <a:pt x="138" y="84"/>
                  </a:lnTo>
                  <a:lnTo>
                    <a:pt x="144" y="59"/>
                  </a:lnTo>
                  <a:lnTo>
                    <a:pt x="155" y="37"/>
                  </a:lnTo>
                  <a:lnTo>
                    <a:pt x="164" y="18"/>
                  </a:lnTo>
                  <a:lnTo>
                    <a:pt x="172" y="5"/>
                  </a:lnTo>
                  <a:lnTo>
                    <a:pt x="175" y="0"/>
                  </a:lnTo>
                  <a:lnTo>
                    <a:pt x="13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 flipH="1">
              <a:off x="6708262" y="5714057"/>
              <a:ext cx="1104592" cy="286450"/>
            </a:xfrm>
            <a:custGeom>
              <a:avLst/>
              <a:gdLst>
                <a:gd name="T0" fmla="*/ 0 w 684"/>
                <a:gd name="T1" fmla="*/ 55 h 188"/>
                <a:gd name="T2" fmla="*/ 35 w 684"/>
                <a:gd name="T3" fmla="*/ 42 h 188"/>
                <a:gd name="T4" fmla="*/ 39 w 684"/>
                <a:gd name="T5" fmla="*/ 45 h 188"/>
                <a:gd name="T6" fmla="*/ 52 w 684"/>
                <a:gd name="T7" fmla="*/ 54 h 188"/>
                <a:gd name="T8" fmla="*/ 74 w 684"/>
                <a:gd name="T9" fmla="*/ 68 h 188"/>
                <a:gd name="T10" fmla="*/ 104 w 684"/>
                <a:gd name="T11" fmla="*/ 85 h 188"/>
                <a:gd name="T12" fmla="*/ 142 w 684"/>
                <a:gd name="T13" fmla="*/ 105 h 188"/>
                <a:gd name="T14" fmla="*/ 189 w 684"/>
                <a:gd name="T15" fmla="*/ 124 h 188"/>
                <a:gd name="T16" fmla="*/ 244 w 684"/>
                <a:gd name="T17" fmla="*/ 144 h 188"/>
                <a:gd name="T18" fmla="*/ 308 w 684"/>
                <a:gd name="T19" fmla="*/ 161 h 188"/>
                <a:gd name="T20" fmla="*/ 335 w 684"/>
                <a:gd name="T21" fmla="*/ 167 h 188"/>
                <a:gd name="T22" fmla="*/ 381 w 684"/>
                <a:gd name="T23" fmla="*/ 176 h 188"/>
                <a:gd name="T24" fmla="*/ 432 w 684"/>
                <a:gd name="T25" fmla="*/ 184 h 188"/>
                <a:gd name="T26" fmla="*/ 475 w 684"/>
                <a:gd name="T27" fmla="*/ 188 h 188"/>
                <a:gd name="T28" fmla="*/ 522 w 684"/>
                <a:gd name="T29" fmla="*/ 188 h 188"/>
                <a:gd name="T30" fmla="*/ 565 w 684"/>
                <a:gd name="T31" fmla="*/ 187 h 188"/>
                <a:gd name="T32" fmla="*/ 600 w 684"/>
                <a:gd name="T33" fmla="*/ 185 h 188"/>
                <a:gd name="T34" fmla="*/ 630 w 684"/>
                <a:gd name="T35" fmla="*/ 183 h 188"/>
                <a:gd name="T36" fmla="*/ 653 w 684"/>
                <a:gd name="T37" fmla="*/ 181 h 188"/>
                <a:gd name="T38" fmla="*/ 670 w 684"/>
                <a:gd name="T39" fmla="*/ 180 h 188"/>
                <a:gd name="T40" fmla="*/ 681 w 684"/>
                <a:gd name="T41" fmla="*/ 177 h 188"/>
                <a:gd name="T42" fmla="*/ 684 w 684"/>
                <a:gd name="T43" fmla="*/ 177 h 188"/>
                <a:gd name="T44" fmla="*/ 676 w 684"/>
                <a:gd name="T45" fmla="*/ 151 h 188"/>
                <a:gd name="T46" fmla="*/ 660 w 684"/>
                <a:gd name="T47" fmla="*/ 152 h 188"/>
                <a:gd name="T48" fmla="*/ 632 w 684"/>
                <a:gd name="T49" fmla="*/ 153 h 188"/>
                <a:gd name="T50" fmla="*/ 598 w 684"/>
                <a:gd name="T51" fmla="*/ 156 h 188"/>
                <a:gd name="T52" fmla="*/ 561 w 684"/>
                <a:gd name="T53" fmla="*/ 157 h 188"/>
                <a:gd name="T54" fmla="*/ 525 w 684"/>
                <a:gd name="T55" fmla="*/ 159 h 188"/>
                <a:gd name="T56" fmla="*/ 495 w 684"/>
                <a:gd name="T57" fmla="*/ 160 h 188"/>
                <a:gd name="T58" fmla="*/ 476 w 684"/>
                <a:gd name="T59" fmla="*/ 161 h 188"/>
                <a:gd name="T60" fmla="*/ 462 w 684"/>
                <a:gd name="T61" fmla="*/ 160 h 188"/>
                <a:gd name="T62" fmla="*/ 418 w 684"/>
                <a:gd name="T63" fmla="*/ 154 h 188"/>
                <a:gd name="T64" fmla="*/ 363 w 684"/>
                <a:gd name="T65" fmla="*/ 145 h 188"/>
                <a:gd name="T66" fmla="*/ 321 w 684"/>
                <a:gd name="T67" fmla="*/ 137 h 188"/>
                <a:gd name="T68" fmla="*/ 304 w 684"/>
                <a:gd name="T69" fmla="*/ 131 h 188"/>
                <a:gd name="T70" fmla="*/ 265 w 684"/>
                <a:gd name="T71" fmla="*/ 118 h 188"/>
                <a:gd name="T72" fmla="*/ 217 w 684"/>
                <a:gd name="T73" fmla="*/ 103 h 188"/>
                <a:gd name="T74" fmla="*/ 181 w 684"/>
                <a:gd name="T75" fmla="*/ 91 h 188"/>
                <a:gd name="T76" fmla="*/ 72 w 684"/>
                <a:gd name="T77" fmla="*/ 3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4" h="188">
                  <a:moveTo>
                    <a:pt x="19" y="0"/>
                  </a:moveTo>
                  <a:lnTo>
                    <a:pt x="0" y="55"/>
                  </a:lnTo>
                  <a:lnTo>
                    <a:pt x="21" y="66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9" y="45"/>
                  </a:lnTo>
                  <a:lnTo>
                    <a:pt x="44" y="48"/>
                  </a:lnTo>
                  <a:lnTo>
                    <a:pt x="52" y="54"/>
                  </a:lnTo>
                  <a:lnTo>
                    <a:pt x="61" y="61"/>
                  </a:lnTo>
                  <a:lnTo>
                    <a:pt x="74" y="68"/>
                  </a:lnTo>
                  <a:lnTo>
                    <a:pt x="88" y="76"/>
                  </a:lnTo>
                  <a:lnTo>
                    <a:pt x="104" y="85"/>
                  </a:lnTo>
                  <a:lnTo>
                    <a:pt x="121" y="94"/>
                  </a:lnTo>
                  <a:lnTo>
                    <a:pt x="142" y="105"/>
                  </a:lnTo>
                  <a:lnTo>
                    <a:pt x="164" y="114"/>
                  </a:lnTo>
                  <a:lnTo>
                    <a:pt x="189" y="124"/>
                  </a:lnTo>
                  <a:lnTo>
                    <a:pt x="216" y="135"/>
                  </a:lnTo>
                  <a:lnTo>
                    <a:pt x="244" y="144"/>
                  </a:lnTo>
                  <a:lnTo>
                    <a:pt x="274" y="153"/>
                  </a:lnTo>
                  <a:lnTo>
                    <a:pt x="308" y="161"/>
                  </a:lnTo>
                  <a:lnTo>
                    <a:pt x="319" y="164"/>
                  </a:lnTo>
                  <a:lnTo>
                    <a:pt x="335" y="167"/>
                  </a:lnTo>
                  <a:lnTo>
                    <a:pt x="357" y="172"/>
                  </a:lnTo>
                  <a:lnTo>
                    <a:pt x="381" y="176"/>
                  </a:lnTo>
                  <a:lnTo>
                    <a:pt x="407" y="181"/>
                  </a:lnTo>
                  <a:lnTo>
                    <a:pt x="432" y="184"/>
                  </a:lnTo>
                  <a:lnTo>
                    <a:pt x="455" y="187"/>
                  </a:lnTo>
                  <a:lnTo>
                    <a:pt x="475" y="188"/>
                  </a:lnTo>
                  <a:lnTo>
                    <a:pt x="499" y="188"/>
                  </a:lnTo>
                  <a:lnTo>
                    <a:pt x="522" y="188"/>
                  </a:lnTo>
                  <a:lnTo>
                    <a:pt x="544" y="188"/>
                  </a:lnTo>
                  <a:lnTo>
                    <a:pt x="565" y="187"/>
                  </a:lnTo>
                  <a:lnTo>
                    <a:pt x="583" y="187"/>
                  </a:lnTo>
                  <a:lnTo>
                    <a:pt x="600" y="185"/>
                  </a:lnTo>
                  <a:lnTo>
                    <a:pt x="616" y="184"/>
                  </a:lnTo>
                  <a:lnTo>
                    <a:pt x="630" y="183"/>
                  </a:lnTo>
                  <a:lnTo>
                    <a:pt x="643" y="182"/>
                  </a:lnTo>
                  <a:lnTo>
                    <a:pt x="653" y="181"/>
                  </a:lnTo>
                  <a:lnTo>
                    <a:pt x="662" y="180"/>
                  </a:lnTo>
                  <a:lnTo>
                    <a:pt x="670" y="180"/>
                  </a:lnTo>
                  <a:lnTo>
                    <a:pt x="676" y="179"/>
                  </a:lnTo>
                  <a:lnTo>
                    <a:pt x="681" y="177"/>
                  </a:lnTo>
                  <a:lnTo>
                    <a:pt x="683" y="177"/>
                  </a:lnTo>
                  <a:lnTo>
                    <a:pt x="684" y="177"/>
                  </a:lnTo>
                  <a:lnTo>
                    <a:pt x="679" y="151"/>
                  </a:lnTo>
                  <a:lnTo>
                    <a:pt x="676" y="151"/>
                  </a:lnTo>
                  <a:lnTo>
                    <a:pt x="670" y="151"/>
                  </a:lnTo>
                  <a:lnTo>
                    <a:pt x="660" y="152"/>
                  </a:lnTo>
                  <a:lnTo>
                    <a:pt x="647" y="152"/>
                  </a:lnTo>
                  <a:lnTo>
                    <a:pt x="632" y="153"/>
                  </a:lnTo>
                  <a:lnTo>
                    <a:pt x="616" y="154"/>
                  </a:lnTo>
                  <a:lnTo>
                    <a:pt x="598" y="156"/>
                  </a:lnTo>
                  <a:lnTo>
                    <a:pt x="579" y="156"/>
                  </a:lnTo>
                  <a:lnTo>
                    <a:pt x="561" y="157"/>
                  </a:lnTo>
                  <a:lnTo>
                    <a:pt x="543" y="158"/>
                  </a:lnTo>
                  <a:lnTo>
                    <a:pt x="525" y="159"/>
                  </a:lnTo>
                  <a:lnTo>
                    <a:pt x="509" y="160"/>
                  </a:lnTo>
                  <a:lnTo>
                    <a:pt x="495" y="160"/>
                  </a:lnTo>
                  <a:lnTo>
                    <a:pt x="484" y="161"/>
                  </a:lnTo>
                  <a:lnTo>
                    <a:pt x="476" y="161"/>
                  </a:lnTo>
                  <a:lnTo>
                    <a:pt x="472" y="161"/>
                  </a:lnTo>
                  <a:lnTo>
                    <a:pt x="462" y="160"/>
                  </a:lnTo>
                  <a:lnTo>
                    <a:pt x="444" y="158"/>
                  </a:lnTo>
                  <a:lnTo>
                    <a:pt x="418" y="154"/>
                  </a:lnTo>
                  <a:lnTo>
                    <a:pt x="391" y="150"/>
                  </a:lnTo>
                  <a:lnTo>
                    <a:pt x="363" y="145"/>
                  </a:lnTo>
                  <a:lnTo>
                    <a:pt x="339" y="142"/>
                  </a:lnTo>
                  <a:lnTo>
                    <a:pt x="321" y="137"/>
                  </a:lnTo>
                  <a:lnTo>
                    <a:pt x="312" y="135"/>
                  </a:lnTo>
                  <a:lnTo>
                    <a:pt x="304" y="131"/>
                  </a:lnTo>
                  <a:lnTo>
                    <a:pt x="287" y="126"/>
                  </a:lnTo>
                  <a:lnTo>
                    <a:pt x="265" y="118"/>
                  </a:lnTo>
                  <a:lnTo>
                    <a:pt x="241" y="111"/>
                  </a:lnTo>
                  <a:lnTo>
                    <a:pt x="217" y="103"/>
                  </a:lnTo>
                  <a:lnTo>
                    <a:pt x="196" y="96"/>
                  </a:lnTo>
                  <a:lnTo>
                    <a:pt x="181" y="91"/>
                  </a:lnTo>
                  <a:lnTo>
                    <a:pt x="175" y="90"/>
                  </a:lnTo>
                  <a:lnTo>
                    <a:pt x="72" y="3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 flipH="1">
              <a:off x="6608137" y="5880382"/>
              <a:ext cx="113044" cy="197126"/>
            </a:xfrm>
            <a:custGeom>
              <a:avLst/>
              <a:gdLst>
                <a:gd name="T0" fmla="*/ 24 w 72"/>
                <a:gd name="T1" fmla="*/ 0 h 128"/>
                <a:gd name="T2" fmla="*/ 0 w 72"/>
                <a:gd name="T3" fmla="*/ 48 h 128"/>
                <a:gd name="T4" fmla="*/ 27 w 72"/>
                <a:gd name="T5" fmla="*/ 88 h 128"/>
                <a:gd name="T6" fmla="*/ 28 w 72"/>
                <a:gd name="T7" fmla="*/ 89 h 128"/>
                <a:gd name="T8" fmla="*/ 31 w 72"/>
                <a:gd name="T9" fmla="*/ 92 h 128"/>
                <a:gd name="T10" fmla="*/ 36 w 72"/>
                <a:gd name="T11" fmla="*/ 97 h 128"/>
                <a:gd name="T12" fmla="*/ 42 w 72"/>
                <a:gd name="T13" fmla="*/ 103 h 128"/>
                <a:gd name="T14" fmla="*/ 47 w 72"/>
                <a:gd name="T15" fmla="*/ 110 h 128"/>
                <a:gd name="T16" fmla="*/ 53 w 72"/>
                <a:gd name="T17" fmla="*/ 115 h 128"/>
                <a:gd name="T18" fmla="*/ 58 w 72"/>
                <a:gd name="T19" fmla="*/ 121 h 128"/>
                <a:gd name="T20" fmla="*/ 61 w 72"/>
                <a:gd name="T21" fmla="*/ 125 h 128"/>
                <a:gd name="T22" fmla="*/ 65 w 72"/>
                <a:gd name="T23" fmla="*/ 128 h 128"/>
                <a:gd name="T24" fmla="*/ 65 w 72"/>
                <a:gd name="T25" fmla="*/ 122 h 128"/>
                <a:gd name="T26" fmla="*/ 62 w 72"/>
                <a:gd name="T27" fmla="*/ 110 h 128"/>
                <a:gd name="T28" fmla="*/ 58 w 72"/>
                <a:gd name="T29" fmla="*/ 94 h 128"/>
                <a:gd name="T30" fmla="*/ 53 w 72"/>
                <a:gd name="T31" fmla="*/ 76 h 128"/>
                <a:gd name="T32" fmla="*/ 47 w 72"/>
                <a:gd name="T33" fmla="*/ 61 h 128"/>
                <a:gd name="T34" fmla="*/ 44 w 72"/>
                <a:gd name="T35" fmla="*/ 50 h 128"/>
                <a:gd name="T36" fmla="*/ 43 w 72"/>
                <a:gd name="T37" fmla="*/ 45 h 128"/>
                <a:gd name="T38" fmla="*/ 72 w 72"/>
                <a:gd name="T39" fmla="*/ 3 h 128"/>
                <a:gd name="T40" fmla="*/ 24 w 72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128">
                  <a:moveTo>
                    <a:pt x="24" y="0"/>
                  </a:moveTo>
                  <a:lnTo>
                    <a:pt x="0" y="48"/>
                  </a:lnTo>
                  <a:lnTo>
                    <a:pt x="27" y="88"/>
                  </a:lnTo>
                  <a:lnTo>
                    <a:pt x="28" y="89"/>
                  </a:lnTo>
                  <a:lnTo>
                    <a:pt x="31" y="92"/>
                  </a:lnTo>
                  <a:lnTo>
                    <a:pt x="36" y="97"/>
                  </a:lnTo>
                  <a:lnTo>
                    <a:pt x="42" y="103"/>
                  </a:lnTo>
                  <a:lnTo>
                    <a:pt x="47" y="110"/>
                  </a:lnTo>
                  <a:lnTo>
                    <a:pt x="53" y="115"/>
                  </a:lnTo>
                  <a:lnTo>
                    <a:pt x="58" y="121"/>
                  </a:lnTo>
                  <a:lnTo>
                    <a:pt x="61" y="125"/>
                  </a:lnTo>
                  <a:lnTo>
                    <a:pt x="65" y="128"/>
                  </a:lnTo>
                  <a:lnTo>
                    <a:pt x="65" y="122"/>
                  </a:lnTo>
                  <a:lnTo>
                    <a:pt x="62" y="110"/>
                  </a:lnTo>
                  <a:lnTo>
                    <a:pt x="58" y="94"/>
                  </a:lnTo>
                  <a:lnTo>
                    <a:pt x="53" y="76"/>
                  </a:lnTo>
                  <a:lnTo>
                    <a:pt x="47" y="61"/>
                  </a:lnTo>
                  <a:lnTo>
                    <a:pt x="44" y="50"/>
                  </a:lnTo>
                  <a:lnTo>
                    <a:pt x="43" y="45"/>
                  </a:lnTo>
                  <a:lnTo>
                    <a:pt x="72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 flipH="1">
              <a:off x="6291617" y="6018987"/>
              <a:ext cx="429565" cy="314170"/>
            </a:xfrm>
            <a:custGeom>
              <a:avLst/>
              <a:gdLst>
                <a:gd name="T0" fmla="*/ 0 w 267"/>
                <a:gd name="T1" fmla="*/ 21 h 204"/>
                <a:gd name="T2" fmla="*/ 5 w 267"/>
                <a:gd name="T3" fmla="*/ 26 h 204"/>
                <a:gd name="T4" fmla="*/ 19 w 267"/>
                <a:gd name="T5" fmla="*/ 37 h 204"/>
                <a:gd name="T6" fmla="*/ 36 w 267"/>
                <a:gd name="T7" fmla="*/ 54 h 204"/>
                <a:gd name="T8" fmla="*/ 58 w 267"/>
                <a:gd name="T9" fmla="*/ 74 h 204"/>
                <a:gd name="T10" fmla="*/ 79 w 267"/>
                <a:gd name="T11" fmla="*/ 95 h 204"/>
                <a:gd name="T12" fmla="*/ 97 w 267"/>
                <a:gd name="T13" fmla="*/ 114 h 204"/>
                <a:gd name="T14" fmla="*/ 111 w 267"/>
                <a:gd name="T15" fmla="*/ 129 h 204"/>
                <a:gd name="T16" fmla="*/ 117 w 267"/>
                <a:gd name="T17" fmla="*/ 137 h 204"/>
                <a:gd name="T18" fmla="*/ 119 w 267"/>
                <a:gd name="T19" fmla="*/ 143 h 204"/>
                <a:gd name="T20" fmla="*/ 122 w 267"/>
                <a:gd name="T21" fmla="*/ 150 h 204"/>
                <a:gd name="T22" fmla="*/ 128 w 267"/>
                <a:gd name="T23" fmla="*/ 157 h 204"/>
                <a:gd name="T24" fmla="*/ 134 w 267"/>
                <a:gd name="T25" fmla="*/ 164 h 204"/>
                <a:gd name="T26" fmla="*/ 141 w 267"/>
                <a:gd name="T27" fmla="*/ 171 h 204"/>
                <a:gd name="T28" fmla="*/ 147 w 267"/>
                <a:gd name="T29" fmla="*/ 178 h 204"/>
                <a:gd name="T30" fmla="*/ 152 w 267"/>
                <a:gd name="T31" fmla="*/ 183 h 204"/>
                <a:gd name="T32" fmla="*/ 157 w 267"/>
                <a:gd name="T33" fmla="*/ 188 h 204"/>
                <a:gd name="T34" fmla="*/ 162 w 267"/>
                <a:gd name="T35" fmla="*/ 192 h 204"/>
                <a:gd name="T36" fmla="*/ 168 w 267"/>
                <a:gd name="T37" fmla="*/ 195 h 204"/>
                <a:gd name="T38" fmla="*/ 175 w 267"/>
                <a:gd name="T39" fmla="*/ 197 h 204"/>
                <a:gd name="T40" fmla="*/ 183 w 267"/>
                <a:gd name="T41" fmla="*/ 200 h 204"/>
                <a:gd name="T42" fmla="*/ 191 w 267"/>
                <a:gd name="T43" fmla="*/ 202 h 204"/>
                <a:gd name="T44" fmla="*/ 200 w 267"/>
                <a:gd name="T45" fmla="*/ 203 h 204"/>
                <a:gd name="T46" fmla="*/ 206 w 267"/>
                <a:gd name="T47" fmla="*/ 204 h 204"/>
                <a:gd name="T48" fmla="*/ 212 w 267"/>
                <a:gd name="T49" fmla="*/ 204 h 204"/>
                <a:gd name="T50" fmla="*/ 219 w 267"/>
                <a:gd name="T51" fmla="*/ 203 h 204"/>
                <a:gd name="T52" fmla="*/ 227 w 267"/>
                <a:gd name="T53" fmla="*/ 202 h 204"/>
                <a:gd name="T54" fmla="*/ 235 w 267"/>
                <a:gd name="T55" fmla="*/ 200 h 204"/>
                <a:gd name="T56" fmla="*/ 246 w 267"/>
                <a:gd name="T57" fmla="*/ 196 h 204"/>
                <a:gd name="T58" fmla="*/ 254 w 267"/>
                <a:gd name="T59" fmla="*/ 193 h 204"/>
                <a:gd name="T60" fmla="*/ 261 w 267"/>
                <a:gd name="T61" fmla="*/ 190 h 204"/>
                <a:gd name="T62" fmla="*/ 265 w 267"/>
                <a:gd name="T63" fmla="*/ 189 h 204"/>
                <a:gd name="T64" fmla="*/ 267 w 267"/>
                <a:gd name="T65" fmla="*/ 188 h 204"/>
                <a:gd name="T66" fmla="*/ 200 w 267"/>
                <a:gd name="T67" fmla="*/ 172 h 204"/>
                <a:gd name="T68" fmla="*/ 157 w 267"/>
                <a:gd name="T69" fmla="*/ 143 h 204"/>
                <a:gd name="T70" fmla="*/ 153 w 267"/>
                <a:gd name="T71" fmla="*/ 139 h 204"/>
                <a:gd name="T72" fmla="*/ 143 w 267"/>
                <a:gd name="T73" fmla="*/ 125 h 204"/>
                <a:gd name="T74" fmla="*/ 127 w 267"/>
                <a:gd name="T75" fmla="*/ 105 h 204"/>
                <a:gd name="T76" fmla="*/ 110 w 267"/>
                <a:gd name="T77" fmla="*/ 83 h 204"/>
                <a:gd name="T78" fmla="*/ 90 w 267"/>
                <a:gd name="T79" fmla="*/ 60 h 204"/>
                <a:gd name="T80" fmla="*/ 72 w 267"/>
                <a:gd name="T81" fmla="*/ 38 h 204"/>
                <a:gd name="T82" fmla="*/ 57 w 267"/>
                <a:gd name="T83" fmla="*/ 22 h 204"/>
                <a:gd name="T84" fmla="*/ 45 w 267"/>
                <a:gd name="T85" fmla="*/ 13 h 204"/>
                <a:gd name="T86" fmla="*/ 28 w 267"/>
                <a:gd name="T87" fmla="*/ 4 h 204"/>
                <a:gd name="T88" fmla="*/ 16 w 267"/>
                <a:gd name="T89" fmla="*/ 0 h 204"/>
                <a:gd name="T90" fmla="*/ 7 w 267"/>
                <a:gd name="T91" fmla="*/ 1 h 204"/>
                <a:gd name="T92" fmla="*/ 3 w 267"/>
                <a:gd name="T93" fmla="*/ 5 h 204"/>
                <a:gd name="T94" fmla="*/ 0 w 267"/>
                <a:gd name="T95" fmla="*/ 10 h 204"/>
                <a:gd name="T96" fmla="*/ 0 w 267"/>
                <a:gd name="T97" fmla="*/ 15 h 204"/>
                <a:gd name="T98" fmla="*/ 0 w 267"/>
                <a:gd name="T99" fmla="*/ 20 h 204"/>
                <a:gd name="T100" fmla="*/ 0 w 267"/>
                <a:gd name="T101" fmla="*/ 2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7" h="204">
                  <a:moveTo>
                    <a:pt x="0" y="21"/>
                  </a:moveTo>
                  <a:lnTo>
                    <a:pt x="5" y="26"/>
                  </a:lnTo>
                  <a:lnTo>
                    <a:pt x="19" y="37"/>
                  </a:lnTo>
                  <a:lnTo>
                    <a:pt x="36" y="54"/>
                  </a:lnTo>
                  <a:lnTo>
                    <a:pt x="58" y="74"/>
                  </a:lnTo>
                  <a:lnTo>
                    <a:pt x="79" y="95"/>
                  </a:lnTo>
                  <a:lnTo>
                    <a:pt x="97" y="114"/>
                  </a:lnTo>
                  <a:lnTo>
                    <a:pt x="111" y="129"/>
                  </a:lnTo>
                  <a:lnTo>
                    <a:pt x="117" y="137"/>
                  </a:lnTo>
                  <a:lnTo>
                    <a:pt x="119" y="143"/>
                  </a:lnTo>
                  <a:lnTo>
                    <a:pt x="122" y="150"/>
                  </a:lnTo>
                  <a:lnTo>
                    <a:pt x="128" y="157"/>
                  </a:lnTo>
                  <a:lnTo>
                    <a:pt x="134" y="164"/>
                  </a:lnTo>
                  <a:lnTo>
                    <a:pt x="141" y="171"/>
                  </a:lnTo>
                  <a:lnTo>
                    <a:pt x="147" y="178"/>
                  </a:lnTo>
                  <a:lnTo>
                    <a:pt x="152" y="183"/>
                  </a:lnTo>
                  <a:lnTo>
                    <a:pt x="157" y="188"/>
                  </a:lnTo>
                  <a:lnTo>
                    <a:pt x="162" y="192"/>
                  </a:lnTo>
                  <a:lnTo>
                    <a:pt x="168" y="195"/>
                  </a:lnTo>
                  <a:lnTo>
                    <a:pt x="175" y="197"/>
                  </a:lnTo>
                  <a:lnTo>
                    <a:pt x="183" y="200"/>
                  </a:lnTo>
                  <a:lnTo>
                    <a:pt x="191" y="202"/>
                  </a:lnTo>
                  <a:lnTo>
                    <a:pt x="200" y="203"/>
                  </a:lnTo>
                  <a:lnTo>
                    <a:pt x="206" y="204"/>
                  </a:lnTo>
                  <a:lnTo>
                    <a:pt x="212" y="204"/>
                  </a:lnTo>
                  <a:lnTo>
                    <a:pt x="219" y="203"/>
                  </a:lnTo>
                  <a:lnTo>
                    <a:pt x="227" y="202"/>
                  </a:lnTo>
                  <a:lnTo>
                    <a:pt x="235" y="200"/>
                  </a:lnTo>
                  <a:lnTo>
                    <a:pt x="246" y="196"/>
                  </a:lnTo>
                  <a:lnTo>
                    <a:pt x="254" y="193"/>
                  </a:lnTo>
                  <a:lnTo>
                    <a:pt x="261" y="190"/>
                  </a:lnTo>
                  <a:lnTo>
                    <a:pt x="265" y="189"/>
                  </a:lnTo>
                  <a:lnTo>
                    <a:pt x="267" y="188"/>
                  </a:lnTo>
                  <a:lnTo>
                    <a:pt x="200" y="172"/>
                  </a:lnTo>
                  <a:lnTo>
                    <a:pt x="157" y="143"/>
                  </a:lnTo>
                  <a:lnTo>
                    <a:pt x="153" y="139"/>
                  </a:lnTo>
                  <a:lnTo>
                    <a:pt x="143" y="125"/>
                  </a:lnTo>
                  <a:lnTo>
                    <a:pt x="127" y="105"/>
                  </a:lnTo>
                  <a:lnTo>
                    <a:pt x="110" y="83"/>
                  </a:lnTo>
                  <a:lnTo>
                    <a:pt x="90" y="60"/>
                  </a:lnTo>
                  <a:lnTo>
                    <a:pt x="72" y="38"/>
                  </a:lnTo>
                  <a:lnTo>
                    <a:pt x="57" y="22"/>
                  </a:lnTo>
                  <a:lnTo>
                    <a:pt x="45" y="13"/>
                  </a:lnTo>
                  <a:lnTo>
                    <a:pt x="28" y="4"/>
                  </a:lnTo>
                  <a:lnTo>
                    <a:pt x="16" y="0"/>
                  </a:lnTo>
                  <a:lnTo>
                    <a:pt x="7" y="1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 flipH="1">
              <a:off x="7108757" y="3317741"/>
              <a:ext cx="319751" cy="258728"/>
            </a:xfrm>
            <a:custGeom>
              <a:avLst/>
              <a:gdLst>
                <a:gd name="T0" fmla="*/ 0 w 199"/>
                <a:gd name="T1" fmla="*/ 34 h 167"/>
                <a:gd name="T2" fmla="*/ 5 w 199"/>
                <a:gd name="T3" fmla="*/ 54 h 167"/>
                <a:gd name="T4" fmla="*/ 13 w 199"/>
                <a:gd name="T5" fmla="*/ 66 h 167"/>
                <a:gd name="T6" fmla="*/ 25 w 199"/>
                <a:gd name="T7" fmla="*/ 70 h 167"/>
                <a:gd name="T8" fmla="*/ 38 w 199"/>
                <a:gd name="T9" fmla="*/ 75 h 167"/>
                <a:gd name="T10" fmla="*/ 47 w 199"/>
                <a:gd name="T11" fmla="*/ 82 h 167"/>
                <a:gd name="T12" fmla="*/ 53 w 199"/>
                <a:gd name="T13" fmla="*/ 93 h 167"/>
                <a:gd name="T14" fmla="*/ 57 w 199"/>
                <a:gd name="T15" fmla="*/ 110 h 167"/>
                <a:gd name="T16" fmla="*/ 71 w 199"/>
                <a:gd name="T17" fmla="*/ 126 h 167"/>
                <a:gd name="T18" fmla="*/ 85 w 199"/>
                <a:gd name="T19" fmla="*/ 136 h 167"/>
                <a:gd name="T20" fmla="*/ 97 w 199"/>
                <a:gd name="T21" fmla="*/ 145 h 167"/>
                <a:gd name="T22" fmla="*/ 108 w 199"/>
                <a:gd name="T23" fmla="*/ 153 h 167"/>
                <a:gd name="T24" fmla="*/ 115 w 199"/>
                <a:gd name="T25" fmla="*/ 159 h 167"/>
                <a:gd name="T26" fmla="*/ 127 w 199"/>
                <a:gd name="T27" fmla="*/ 164 h 167"/>
                <a:gd name="T28" fmla="*/ 142 w 199"/>
                <a:gd name="T29" fmla="*/ 166 h 167"/>
                <a:gd name="T30" fmla="*/ 155 w 199"/>
                <a:gd name="T31" fmla="*/ 167 h 167"/>
                <a:gd name="T32" fmla="*/ 163 w 199"/>
                <a:gd name="T33" fmla="*/ 166 h 167"/>
                <a:gd name="T34" fmla="*/ 175 w 199"/>
                <a:gd name="T35" fmla="*/ 163 h 167"/>
                <a:gd name="T36" fmla="*/ 188 w 199"/>
                <a:gd name="T37" fmla="*/ 156 h 167"/>
                <a:gd name="T38" fmla="*/ 198 w 199"/>
                <a:gd name="T39" fmla="*/ 152 h 167"/>
                <a:gd name="T40" fmla="*/ 199 w 199"/>
                <a:gd name="T41" fmla="*/ 138 h 167"/>
                <a:gd name="T42" fmla="*/ 127 w 199"/>
                <a:gd name="T43" fmla="*/ 129 h 167"/>
                <a:gd name="T44" fmla="*/ 116 w 199"/>
                <a:gd name="T45" fmla="*/ 120 h 167"/>
                <a:gd name="T46" fmla="*/ 99 w 199"/>
                <a:gd name="T47" fmla="*/ 106 h 167"/>
                <a:gd name="T48" fmla="*/ 85 w 199"/>
                <a:gd name="T49" fmla="*/ 95 h 167"/>
                <a:gd name="T50" fmla="*/ 77 w 199"/>
                <a:gd name="T51" fmla="*/ 81 h 167"/>
                <a:gd name="T52" fmla="*/ 58 w 199"/>
                <a:gd name="T53" fmla="*/ 60 h 167"/>
                <a:gd name="T54" fmla="*/ 51 w 199"/>
                <a:gd name="T55" fmla="*/ 54 h 167"/>
                <a:gd name="T56" fmla="*/ 32 w 199"/>
                <a:gd name="T57" fmla="*/ 50 h 167"/>
                <a:gd name="T58" fmla="*/ 20 w 199"/>
                <a:gd name="T59" fmla="*/ 36 h 167"/>
                <a:gd name="T60" fmla="*/ 23 w 199"/>
                <a:gd name="T61" fmla="*/ 7 h 167"/>
                <a:gd name="T62" fmla="*/ 0 w 199"/>
                <a:gd name="T63" fmla="*/ 2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67">
                  <a:moveTo>
                    <a:pt x="0" y="29"/>
                  </a:moveTo>
                  <a:lnTo>
                    <a:pt x="0" y="34"/>
                  </a:lnTo>
                  <a:lnTo>
                    <a:pt x="2" y="43"/>
                  </a:lnTo>
                  <a:lnTo>
                    <a:pt x="5" y="54"/>
                  </a:lnTo>
                  <a:lnTo>
                    <a:pt x="10" y="63"/>
                  </a:lnTo>
                  <a:lnTo>
                    <a:pt x="13" y="66"/>
                  </a:lnTo>
                  <a:lnTo>
                    <a:pt x="19" y="69"/>
                  </a:lnTo>
                  <a:lnTo>
                    <a:pt x="25" y="70"/>
                  </a:lnTo>
                  <a:lnTo>
                    <a:pt x="31" y="73"/>
                  </a:lnTo>
                  <a:lnTo>
                    <a:pt x="38" y="75"/>
                  </a:lnTo>
                  <a:lnTo>
                    <a:pt x="42" y="78"/>
                  </a:lnTo>
                  <a:lnTo>
                    <a:pt x="47" y="82"/>
                  </a:lnTo>
                  <a:lnTo>
                    <a:pt x="50" y="85"/>
                  </a:lnTo>
                  <a:lnTo>
                    <a:pt x="53" y="93"/>
                  </a:lnTo>
                  <a:lnTo>
                    <a:pt x="54" y="100"/>
                  </a:lnTo>
                  <a:lnTo>
                    <a:pt x="57" y="110"/>
                  </a:lnTo>
                  <a:lnTo>
                    <a:pt x="65" y="120"/>
                  </a:lnTo>
                  <a:lnTo>
                    <a:pt x="71" y="126"/>
                  </a:lnTo>
                  <a:lnTo>
                    <a:pt x="78" y="130"/>
                  </a:lnTo>
                  <a:lnTo>
                    <a:pt x="85" y="136"/>
                  </a:lnTo>
                  <a:lnTo>
                    <a:pt x="92" y="141"/>
                  </a:lnTo>
                  <a:lnTo>
                    <a:pt x="97" y="145"/>
                  </a:lnTo>
                  <a:lnTo>
                    <a:pt x="103" y="150"/>
                  </a:lnTo>
                  <a:lnTo>
                    <a:pt x="108" y="153"/>
                  </a:lnTo>
                  <a:lnTo>
                    <a:pt x="111" y="157"/>
                  </a:lnTo>
                  <a:lnTo>
                    <a:pt x="115" y="159"/>
                  </a:lnTo>
                  <a:lnTo>
                    <a:pt x="120" y="161"/>
                  </a:lnTo>
                  <a:lnTo>
                    <a:pt x="127" y="164"/>
                  </a:lnTo>
                  <a:lnTo>
                    <a:pt x="135" y="165"/>
                  </a:lnTo>
                  <a:lnTo>
                    <a:pt x="142" y="166"/>
                  </a:lnTo>
                  <a:lnTo>
                    <a:pt x="149" y="167"/>
                  </a:lnTo>
                  <a:lnTo>
                    <a:pt x="155" y="167"/>
                  </a:lnTo>
                  <a:lnTo>
                    <a:pt x="159" y="167"/>
                  </a:lnTo>
                  <a:lnTo>
                    <a:pt x="163" y="166"/>
                  </a:lnTo>
                  <a:lnTo>
                    <a:pt x="168" y="165"/>
                  </a:lnTo>
                  <a:lnTo>
                    <a:pt x="175" y="163"/>
                  </a:lnTo>
                  <a:lnTo>
                    <a:pt x="182" y="159"/>
                  </a:lnTo>
                  <a:lnTo>
                    <a:pt x="188" y="156"/>
                  </a:lnTo>
                  <a:lnTo>
                    <a:pt x="194" y="153"/>
                  </a:lnTo>
                  <a:lnTo>
                    <a:pt x="198" y="152"/>
                  </a:lnTo>
                  <a:lnTo>
                    <a:pt x="199" y="151"/>
                  </a:lnTo>
                  <a:lnTo>
                    <a:pt x="199" y="138"/>
                  </a:lnTo>
                  <a:lnTo>
                    <a:pt x="130" y="130"/>
                  </a:lnTo>
                  <a:lnTo>
                    <a:pt x="127" y="129"/>
                  </a:lnTo>
                  <a:lnTo>
                    <a:pt x="123" y="126"/>
                  </a:lnTo>
                  <a:lnTo>
                    <a:pt x="116" y="120"/>
                  </a:lnTo>
                  <a:lnTo>
                    <a:pt x="107" y="113"/>
                  </a:lnTo>
                  <a:lnTo>
                    <a:pt x="99" y="106"/>
                  </a:lnTo>
                  <a:lnTo>
                    <a:pt x="91" y="99"/>
                  </a:lnTo>
                  <a:lnTo>
                    <a:pt x="85" y="95"/>
                  </a:lnTo>
                  <a:lnTo>
                    <a:pt x="81" y="90"/>
                  </a:lnTo>
                  <a:lnTo>
                    <a:pt x="77" y="81"/>
                  </a:lnTo>
                  <a:lnTo>
                    <a:pt x="68" y="69"/>
                  </a:lnTo>
                  <a:lnTo>
                    <a:pt x="58" y="60"/>
                  </a:lnTo>
                  <a:lnTo>
                    <a:pt x="55" y="55"/>
                  </a:lnTo>
                  <a:lnTo>
                    <a:pt x="51" y="54"/>
                  </a:lnTo>
                  <a:lnTo>
                    <a:pt x="42" y="52"/>
                  </a:lnTo>
                  <a:lnTo>
                    <a:pt x="32" y="50"/>
                  </a:lnTo>
                  <a:lnTo>
                    <a:pt x="24" y="45"/>
                  </a:lnTo>
                  <a:lnTo>
                    <a:pt x="20" y="36"/>
                  </a:lnTo>
                  <a:lnTo>
                    <a:pt x="20" y="21"/>
                  </a:lnTo>
                  <a:lnTo>
                    <a:pt x="23" y="7"/>
                  </a:lnTo>
                  <a:lnTo>
                    <a:pt x="24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 flipH="1">
              <a:off x="7425278" y="3111376"/>
              <a:ext cx="87206" cy="289529"/>
            </a:xfrm>
            <a:custGeom>
              <a:avLst/>
              <a:gdLst>
                <a:gd name="T0" fmla="*/ 16 w 53"/>
                <a:gd name="T1" fmla="*/ 21 h 188"/>
                <a:gd name="T2" fmla="*/ 14 w 53"/>
                <a:gd name="T3" fmla="*/ 26 h 188"/>
                <a:gd name="T4" fmla="*/ 7 w 53"/>
                <a:gd name="T5" fmla="*/ 35 h 188"/>
                <a:gd name="T6" fmla="*/ 1 w 53"/>
                <a:gd name="T7" fmla="*/ 46 h 188"/>
                <a:gd name="T8" fmla="*/ 0 w 53"/>
                <a:gd name="T9" fmla="*/ 56 h 188"/>
                <a:gd name="T10" fmla="*/ 2 w 53"/>
                <a:gd name="T11" fmla="*/ 64 h 188"/>
                <a:gd name="T12" fmla="*/ 6 w 53"/>
                <a:gd name="T13" fmla="*/ 72 h 188"/>
                <a:gd name="T14" fmla="*/ 9 w 53"/>
                <a:gd name="T15" fmla="*/ 79 h 188"/>
                <a:gd name="T16" fmla="*/ 10 w 53"/>
                <a:gd name="T17" fmla="*/ 82 h 188"/>
                <a:gd name="T18" fmla="*/ 2 w 53"/>
                <a:gd name="T19" fmla="*/ 109 h 188"/>
                <a:gd name="T20" fmla="*/ 14 w 53"/>
                <a:gd name="T21" fmla="*/ 156 h 188"/>
                <a:gd name="T22" fmla="*/ 45 w 53"/>
                <a:gd name="T23" fmla="*/ 188 h 188"/>
                <a:gd name="T24" fmla="*/ 37 w 53"/>
                <a:gd name="T25" fmla="*/ 129 h 188"/>
                <a:gd name="T26" fmla="*/ 36 w 53"/>
                <a:gd name="T27" fmla="*/ 122 h 188"/>
                <a:gd name="T28" fmla="*/ 33 w 53"/>
                <a:gd name="T29" fmla="*/ 106 h 188"/>
                <a:gd name="T30" fmla="*/ 33 w 53"/>
                <a:gd name="T31" fmla="*/ 89 h 188"/>
                <a:gd name="T32" fmla="*/ 37 w 53"/>
                <a:gd name="T33" fmla="*/ 80 h 188"/>
                <a:gd name="T34" fmla="*/ 40 w 53"/>
                <a:gd name="T35" fmla="*/ 72 h 188"/>
                <a:gd name="T36" fmla="*/ 39 w 53"/>
                <a:gd name="T37" fmla="*/ 60 h 188"/>
                <a:gd name="T38" fmla="*/ 36 w 53"/>
                <a:gd name="T39" fmla="*/ 50 h 188"/>
                <a:gd name="T40" fmla="*/ 34 w 53"/>
                <a:gd name="T41" fmla="*/ 45 h 188"/>
                <a:gd name="T42" fmla="*/ 53 w 53"/>
                <a:gd name="T43" fmla="*/ 0 h 188"/>
                <a:gd name="T44" fmla="*/ 16 w 53"/>
                <a:gd name="T45" fmla="*/ 2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188">
                  <a:moveTo>
                    <a:pt x="16" y="21"/>
                  </a:moveTo>
                  <a:lnTo>
                    <a:pt x="14" y="26"/>
                  </a:lnTo>
                  <a:lnTo>
                    <a:pt x="7" y="35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9" y="79"/>
                  </a:lnTo>
                  <a:lnTo>
                    <a:pt x="10" y="82"/>
                  </a:lnTo>
                  <a:lnTo>
                    <a:pt x="2" y="109"/>
                  </a:lnTo>
                  <a:lnTo>
                    <a:pt x="14" y="156"/>
                  </a:lnTo>
                  <a:lnTo>
                    <a:pt x="45" y="188"/>
                  </a:lnTo>
                  <a:lnTo>
                    <a:pt x="37" y="129"/>
                  </a:lnTo>
                  <a:lnTo>
                    <a:pt x="36" y="122"/>
                  </a:lnTo>
                  <a:lnTo>
                    <a:pt x="33" y="106"/>
                  </a:lnTo>
                  <a:lnTo>
                    <a:pt x="33" y="89"/>
                  </a:lnTo>
                  <a:lnTo>
                    <a:pt x="37" y="80"/>
                  </a:lnTo>
                  <a:lnTo>
                    <a:pt x="40" y="72"/>
                  </a:lnTo>
                  <a:lnTo>
                    <a:pt x="39" y="60"/>
                  </a:lnTo>
                  <a:lnTo>
                    <a:pt x="36" y="50"/>
                  </a:lnTo>
                  <a:lnTo>
                    <a:pt x="34" y="45"/>
                  </a:lnTo>
                  <a:lnTo>
                    <a:pt x="53" y="0"/>
                  </a:lnTo>
                  <a:lnTo>
                    <a:pt x="1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 flipH="1">
              <a:off x="6840683" y="3025133"/>
              <a:ext cx="1301611" cy="831626"/>
            </a:xfrm>
            <a:custGeom>
              <a:avLst/>
              <a:gdLst>
                <a:gd name="T0" fmla="*/ 788 w 807"/>
                <a:gd name="T1" fmla="*/ 293 h 540"/>
                <a:gd name="T2" fmla="*/ 789 w 807"/>
                <a:gd name="T3" fmla="*/ 164 h 540"/>
                <a:gd name="T4" fmla="*/ 686 w 807"/>
                <a:gd name="T5" fmla="*/ 19 h 540"/>
                <a:gd name="T6" fmla="*/ 605 w 807"/>
                <a:gd name="T7" fmla="*/ 0 h 540"/>
                <a:gd name="T8" fmla="*/ 527 w 807"/>
                <a:gd name="T9" fmla="*/ 22 h 540"/>
                <a:gd name="T10" fmla="*/ 516 w 807"/>
                <a:gd name="T11" fmla="*/ 37 h 540"/>
                <a:gd name="T12" fmla="*/ 624 w 807"/>
                <a:gd name="T13" fmla="*/ 23 h 540"/>
                <a:gd name="T14" fmla="*/ 742 w 807"/>
                <a:gd name="T15" fmla="*/ 99 h 540"/>
                <a:gd name="T16" fmla="*/ 777 w 807"/>
                <a:gd name="T17" fmla="*/ 241 h 540"/>
                <a:gd name="T18" fmla="*/ 715 w 807"/>
                <a:gd name="T19" fmla="*/ 331 h 540"/>
                <a:gd name="T20" fmla="*/ 652 w 807"/>
                <a:gd name="T21" fmla="*/ 335 h 540"/>
                <a:gd name="T22" fmla="*/ 632 w 807"/>
                <a:gd name="T23" fmla="*/ 333 h 540"/>
                <a:gd name="T24" fmla="*/ 587 w 807"/>
                <a:gd name="T25" fmla="*/ 346 h 540"/>
                <a:gd name="T26" fmla="*/ 521 w 807"/>
                <a:gd name="T27" fmla="*/ 304 h 540"/>
                <a:gd name="T28" fmla="*/ 498 w 807"/>
                <a:gd name="T29" fmla="*/ 266 h 540"/>
                <a:gd name="T30" fmla="*/ 476 w 807"/>
                <a:gd name="T31" fmla="*/ 260 h 540"/>
                <a:gd name="T32" fmla="*/ 447 w 807"/>
                <a:gd name="T33" fmla="*/ 221 h 540"/>
                <a:gd name="T34" fmla="*/ 488 w 807"/>
                <a:gd name="T35" fmla="*/ 207 h 540"/>
                <a:gd name="T36" fmla="*/ 496 w 807"/>
                <a:gd name="T37" fmla="*/ 159 h 540"/>
                <a:gd name="T38" fmla="*/ 468 w 807"/>
                <a:gd name="T39" fmla="*/ 81 h 540"/>
                <a:gd name="T40" fmla="*/ 452 w 807"/>
                <a:gd name="T41" fmla="*/ 122 h 540"/>
                <a:gd name="T42" fmla="*/ 484 w 807"/>
                <a:gd name="T43" fmla="*/ 172 h 540"/>
                <a:gd name="T44" fmla="*/ 459 w 807"/>
                <a:gd name="T45" fmla="*/ 182 h 540"/>
                <a:gd name="T46" fmla="*/ 412 w 807"/>
                <a:gd name="T47" fmla="*/ 212 h 540"/>
                <a:gd name="T48" fmla="*/ 409 w 807"/>
                <a:gd name="T49" fmla="*/ 134 h 540"/>
                <a:gd name="T50" fmla="*/ 406 w 807"/>
                <a:gd name="T51" fmla="*/ 93 h 540"/>
                <a:gd name="T52" fmla="*/ 455 w 807"/>
                <a:gd name="T53" fmla="*/ 47 h 540"/>
                <a:gd name="T54" fmla="*/ 398 w 807"/>
                <a:gd name="T55" fmla="*/ 74 h 540"/>
                <a:gd name="T56" fmla="*/ 377 w 807"/>
                <a:gd name="T57" fmla="*/ 153 h 540"/>
                <a:gd name="T58" fmla="*/ 390 w 807"/>
                <a:gd name="T59" fmla="*/ 201 h 540"/>
                <a:gd name="T60" fmla="*/ 414 w 807"/>
                <a:gd name="T61" fmla="*/ 249 h 540"/>
                <a:gd name="T62" fmla="*/ 452 w 807"/>
                <a:gd name="T63" fmla="*/ 271 h 540"/>
                <a:gd name="T64" fmla="*/ 377 w 807"/>
                <a:gd name="T65" fmla="*/ 289 h 540"/>
                <a:gd name="T66" fmla="*/ 257 w 807"/>
                <a:gd name="T67" fmla="*/ 324 h 540"/>
                <a:gd name="T68" fmla="*/ 200 w 807"/>
                <a:gd name="T69" fmla="*/ 341 h 540"/>
                <a:gd name="T70" fmla="*/ 72 w 807"/>
                <a:gd name="T71" fmla="*/ 393 h 540"/>
                <a:gd name="T72" fmla="*/ 3 w 807"/>
                <a:gd name="T73" fmla="*/ 471 h 540"/>
                <a:gd name="T74" fmla="*/ 26 w 807"/>
                <a:gd name="T75" fmla="*/ 533 h 540"/>
                <a:gd name="T76" fmla="*/ 71 w 807"/>
                <a:gd name="T77" fmla="*/ 538 h 540"/>
                <a:gd name="T78" fmla="*/ 33 w 807"/>
                <a:gd name="T79" fmla="*/ 520 h 540"/>
                <a:gd name="T80" fmla="*/ 30 w 807"/>
                <a:gd name="T81" fmla="*/ 450 h 540"/>
                <a:gd name="T82" fmla="*/ 50 w 807"/>
                <a:gd name="T83" fmla="*/ 457 h 540"/>
                <a:gd name="T84" fmla="*/ 80 w 807"/>
                <a:gd name="T85" fmla="*/ 518 h 540"/>
                <a:gd name="T86" fmla="*/ 110 w 807"/>
                <a:gd name="T87" fmla="*/ 403 h 540"/>
                <a:gd name="T88" fmla="*/ 273 w 807"/>
                <a:gd name="T89" fmla="*/ 340 h 540"/>
                <a:gd name="T90" fmla="*/ 446 w 807"/>
                <a:gd name="T91" fmla="*/ 290 h 540"/>
                <a:gd name="T92" fmla="*/ 486 w 807"/>
                <a:gd name="T93" fmla="*/ 283 h 540"/>
                <a:gd name="T94" fmla="*/ 565 w 807"/>
                <a:gd name="T95" fmla="*/ 361 h 540"/>
                <a:gd name="T96" fmla="*/ 642 w 807"/>
                <a:gd name="T97" fmla="*/ 353 h 540"/>
                <a:gd name="T98" fmla="*/ 702 w 807"/>
                <a:gd name="T99" fmla="*/ 354 h 540"/>
                <a:gd name="T100" fmla="*/ 736 w 807"/>
                <a:gd name="T101" fmla="*/ 340 h 540"/>
                <a:gd name="T102" fmla="*/ 779 w 807"/>
                <a:gd name="T103" fmla="*/ 417 h 540"/>
                <a:gd name="T104" fmla="*/ 774 w 807"/>
                <a:gd name="T105" fmla="*/ 475 h 540"/>
                <a:gd name="T106" fmla="*/ 804 w 807"/>
                <a:gd name="T107" fmla="*/ 491 h 540"/>
                <a:gd name="T108" fmla="*/ 768 w 807"/>
                <a:gd name="T109" fmla="*/ 35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7" h="540">
                  <a:moveTo>
                    <a:pt x="753" y="327"/>
                  </a:moveTo>
                  <a:lnTo>
                    <a:pt x="762" y="321"/>
                  </a:lnTo>
                  <a:lnTo>
                    <a:pt x="770" y="315"/>
                  </a:lnTo>
                  <a:lnTo>
                    <a:pt x="777" y="308"/>
                  </a:lnTo>
                  <a:lnTo>
                    <a:pt x="782" y="301"/>
                  </a:lnTo>
                  <a:lnTo>
                    <a:pt x="788" y="293"/>
                  </a:lnTo>
                  <a:lnTo>
                    <a:pt x="793" y="285"/>
                  </a:lnTo>
                  <a:lnTo>
                    <a:pt x="795" y="274"/>
                  </a:lnTo>
                  <a:lnTo>
                    <a:pt x="797" y="264"/>
                  </a:lnTo>
                  <a:lnTo>
                    <a:pt x="799" y="232"/>
                  </a:lnTo>
                  <a:lnTo>
                    <a:pt x="796" y="198"/>
                  </a:lnTo>
                  <a:lnTo>
                    <a:pt x="789" y="164"/>
                  </a:lnTo>
                  <a:lnTo>
                    <a:pt x="779" y="130"/>
                  </a:lnTo>
                  <a:lnTo>
                    <a:pt x="765" y="99"/>
                  </a:lnTo>
                  <a:lnTo>
                    <a:pt x="747" y="70"/>
                  </a:lnTo>
                  <a:lnTo>
                    <a:pt x="725" y="46"/>
                  </a:lnTo>
                  <a:lnTo>
                    <a:pt x="700" y="27"/>
                  </a:lnTo>
                  <a:lnTo>
                    <a:pt x="686" y="19"/>
                  </a:lnTo>
                  <a:lnTo>
                    <a:pt x="673" y="13"/>
                  </a:lnTo>
                  <a:lnTo>
                    <a:pt x="659" y="7"/>
                  </a:lnTo>
                  <a:lnTo>
                    <a:pt x="645" y="4"/>
                  </a:lnTo>
                  <a:lnTo>
                    <a:pt x="633" y="1"/>
                  </a:lnTo>
                  <a:lnTo>
                    <a:pt x="619" y="0"/>
                  </a:lnTo>
                  <a:lnTo>
                    <a:pt x="605" y="0"/>
                  </a:lnTo>
                  <a:lnTo>
                    <a:pt x="592" y="1"/>
                  </a:lnTo>
                  <a:lnTo>
                    <a:pt x="579" y="4"/>
                  </a:lnTo>
                  <a:lnTo>
                    <a:pt x="566" y="7"/>
                  </a:lnTo>
                  <a:lnTo>
                    <a:pt x="553" y="10"/>
                  </a:lnTo>
                  <a:lnTo>
                    <a:pt x="539" y="16"/>
                  </a:lnTo>
                  <a:lnTo>
                    <a:pt x="527" y="22"/>
                  </a:lnTo>
                  <a:lnTo>
                    <a:pt x="514" y="29"/>
                  </a:lnTo>
                  <a:lnTo>
                    <a:pt x="503" y="37"/>
                  </a:lnTo>
                  <a:lnTo>
                    <a:pt x="490" y="45"/>
                  </a:lnTo>
                  <a:lnTo>
                    <a:pt x="493" y="44"/>
                  </a:lnTo>
                  <a:lnTo>
                    <a:pt x="503" y="40"/>
                  </a:lnTo>
                  <a:lnTo>
                    <a:pt x="516" y="37"/>
                  </a:lnTo>
                  <a:lnTo>
                    <a:pt x="533" y="32"/>
                  </a:lnTo>
                  <a:lnTo>
                    <a:pt x="551" y="28"/>
                  </a:lnTo>
                  <a:lnTo>
                    <a:pt x="568" y="23"/>
                  </a:lnTo>
                  <a:lnTo>
                    <a:pt x="586" y="21"/>
                  </a:lnTo>
                  <a:lnTo>
                    <a:pt x="599" y="21"/>
                  </a:lnTo>
                  <a:lnTo>
                    <a:pt x="624" y="23"/>
                  </a:lnTo>
                  <a:lnTo>
                    <a:pt x="647" y="29"/>
                  </a:lnTo>
                  <a:lnTo>
                    <a:pt x="670" y="37"/>
                  </a:lnTo>
                  <a:lnTo>
                    <a:pt x="692" y="48"/>
                  </a:lnTo>
                  <a:lnTo>
                    <a:pt x="711" y="62"/>
                  </a:lnTo>
                  <a:lnTo>
                    <a:pt x="728" y="80"/>
                  </a:lnTo>
                  <a:lnTo>
                    <a:pt x="742" y="99"/>
                  </a:lnTo>
                  <a:lnTo>
                    <a:pt x="754" y="122"/>
                  </a:lnTo>
                  <a:lnTo>
                    <a:pt x="763" y="146"/>
                  </a:lnTo>
                  <a:lnTo>
                    <a:pt x="771" y="171"/>
                  </a:lnTo>
                  <a:lnTo>
                    <a:pt x="776" y="195"/>
                  </a:lnTo>
                  <a:lnTo>
                    <a:pt x="778" y="218"/>
                  </a:lnTo>
                  <a:lnTo>
                    <a:pt x="777" y="241"/>
                  </a:lnTo>
                  <a:lnTo>
                    <a:pt x="771" y="264"/>
                  </a:lnTo>
                  <a:lnTo>
                    <a:pt x="761" y="286"/>
                  </a:lnTo>
                  <a:lnTo>
                    <a:pt x="746" y="308"/>
                  </a:lnTo>
                  <a:lnTo>
                    <a:pt x="735" y="317"/>
                  </a:lnTo>
                  <a:lnTo>
                    <a:pt x="725" y="325"/>
                  </a:lnTo>
                  <a:lnTo>
                    <a:pt x="715" y="331"/>
                  </a:lnTo>
                  <a:lnTo>
                    <a:pt x="703" y="335"/>
                  </a:lnTo>
                  <a:lnTo>
                    <a:pt x="692" y="339"/>
                  </a:lnTo>
                  <a:lnTo>
                    <a:pt x="681" y="340"/>
                  </a:lnTo>
                  <a:lnTo>
                    <a:pt x="670" y="340"/>
                  </a:lnTo>
                  <a:lnTo>
                    <a:pt x="659" y="339"/>
                  </a:lnTo>
                  <a:lnTo>
                    <a:pt x="652" y="335"/>
                  </a:lnTo>
                  <a:lnTo>
                    <a:pt x="647" y="331"/>
                  </a:lnTo>
                  <a:lnTo>
                    <a:pt x="643" y="328"/>
                  </a:lnTo>
                  <a:lnTo>
                    <a:pt x="640" y="326"/>
                  </a:lnTo>
                  <a:lnTo>
                    <a:pt x="639" y="327"/>
                  </a:lnTo>
                  <a:lnTo>
                    <a:pt x="636" y="330"/>
                  </a:lnTo>
                  <a:lnTo>
                    <a:pt x="632" y="333"/>
                  </a:lnTo>
                  <a:lnTo>
                    <a:pt x="626" y="336"/>
                  </a:lnTo>
                  <a:lnTo>
                    <a:pt x="619" y="341"/>
                  </a:lnTo>
                  <a:lnTo>
                    <a:pt x="612" y="344"/>
                  </a:lnTo>
                  <a:lnTo>
                    <a:pt x="604" y="347"/>
                  </a:lnTo>
                  <a:lnTo>
                    <a:pt x="597" y="347"/>
                  </a:lnTo>
                  <a:lnTo>
                    <a:pt x="587" y="346"/>
                  </a:lnTo>
                  <a:lnTo>
                    <a:pt x="576" y="343"/>
                  </a:lnTo>
                  <a:lnTo>
                    <a:pt x="565" y="339"/>
                  </a:lnTo>
                  <a:lnTo>
                    <a:pt x="552" y="333"/>
                  </a:lnTo>
                  <a:lnTo>
                    <a:pt x="541" y="326"/>
                  </a:lnTo>
                  <a:lnTo>
                    <a:pt x="530" y="316"/>
                  </a:lnTo>
                  <a:lnTo>
                    <a:pt x="521" y="304"/>
                  </a:lnTo>
                  <a:lnTo>
                    <a:pt x="513" y="289"/>
                  </a:lnTo>
                  <a:lnTo>
                    <a:pt x="510" y="282"/>
                  </a:lnTo>
                  <a:lnTo>
                    <a:pt x="506" y="277"/>
                  </a:lnTo>
                  <a:lnTo>
                    <a:pt x="501" y="272"/>
                  </a:lnTo>
                  <a:lnTo>
                    <a:pt x="497" y="268"/>
                  </a:lnTo>
                  <a:lnTo>
                    <a:pt x="498" y="266"/>
                  </a:lnTo>
                  <a:lnTo>
                    <a:pt x="497" y="266"/>
                  </a:lnTo>
                  <a:lnTo>
                    <a:pt x="495" y="266"/>
                  </a:lnTo>
                  <a:lnTo>
                    <a:pt x="493" y="266"/>
                  </a:lnTo>
                  <a:lnTo>
                    <a:pt x="491" y="266"/>
                  </a:lnTo>
                  <a:lnTo>
                    <a:pt x="484" y="263"/>
                  </a:lnTo>
                  <a:lnTo>
                    <a:pt x="476" y="260"/>
                  </a:lnTo>
                  <a:lnTo>
                    <a:pt x="469" y="257"/>
                  </a:lnTo>
                  <a:lnTo>
                    <a:pt x="462" y="253"/>
                  </a:lnTo>
                  <a:lnTo>
                    <a:pt x="457" y="249"/>
                  </a:lnTo>
                  <a:lnTo>
                    <a:pt x="452" y="242"/>
                  </a:lnTo>
                  <a:lnTo>
                    <a:pt x="448" y="233"/>
                  </a:lnTo>
                  <a:lnTo>
                    <a:pt x="447" y="221"/>
                  </a:lnTo>
                  <a:lnTo>
                    <a:pt x="451" y="209"/>
                  </a:lnTo>
                  <a:lnTo>
                    <a:pt x="457" y="202"/>
                  </a:lnTo>
                  <a:lnTo>
                    <a:pt x="463" y="199"/>
                  </a:lnTo>
                  <a:lnTo>
                    <a:pt x="472" y="201"/>
                  </a:lnTo>
                  <a:lnTo>
                    <a:pt x="480" y="204"/>
                  </a:lnTo>
                  <a:lnTo>
                    <a:pt x="488" y="207"/>
                  </a:lnTo>
                  <a:lnTo>
                    <a:pt x="495" y="210"/>
                  </a:lnTo>
                  <a:lnTo>
                    <a:pt x="498" y="211"/>
                  </a:lnTo>
                  <a:lnTo>
                    <a:pt x="505" y="198"/>
                  </a:lnTo>
                  <a:lnTo>
                    <a:pt x="506" y="186"/>
                  </a:lnTo>
                  <a:lnTo>
                    <a:pt x="503" y="172"/>
                  </a:lnTo>
                  <a:lnTo>
                    <a:pt x="496" y="159"/>
                  </a:lnTo>
                  <a:lnTo>
                    <a:pt x="488" y="146"/>
                  </a:lnTo>
                  <a:lnTo>
                    <a:pt x="480" y="133"/>
                  </a:lnTo>
                  <a:lnTo>
                    <a:pt x="473" y="119"/>
                  </a:lnTo>
                  <a:lnTo>
                    <a:pt x="468" y="105"/>
                  </a:lnTo>
                  <a:lnTo>
                    <a:pt x="467" y="93"/>
                  </a:lnTo>
                  <a:lnTo>
                    <a:pt x="468" y="81"/>
                  </a:lnTo>
                  <a:lnTo>
                    <a:pt x="469" y="68"/>
                  </a:lnTo>
                  <a:lnTo>
                    <a:pt x="469" y="58"/>
                  </a:lnTo>
                  <a:lnTo>
                    <a:pt x="466" y="63"/>
                  </a:lnTo>
                  <a:lnTo>
                    <a:pt x="458" y="77"/>
                  </a:lnTo>
                  <a:lnTo>
                    <a:pt x="451" y="98"/>
                  </a:lnTo>
                  <a:lnTo>
                    <a:pt x="452" y="122"/>
                  </a:lnTo>
                  <a:lnTo>
                    <a:pt x="457" y="133"/>
                  </a:lnTo>
                  <a:lnTo>
                    <a:pt x="462" y="142"/>
                  </a:lnTo>
                  <a:lnTo>
                    <a:pt x="468" y="149"/>
                  </a:lnTo>
                  <a:lnTo>
                    <a:pt x="475" y="157"/>
                  </a:lnTo>
                  <a:lnTo>
                    <a:pt x="481" y="164"/>
                  </a:lnTo>
                  <a:lnTo>
                    <a:pt x="484" y="172"/>
                  </a:lnTo>
                  <a:lnTo>
                    <a:pt x="486" y="181"/>
                  </a:lnTo>
                  <a:lnTo>
                    <a:pt x="484" y="191"/>
                  </a:lnTo>
                  <a:lnTo>
                    <a:pt x="478" y="188"/>
                  </a:lnTo>
                  <a:lnTo>
                    <a:pt x="473" y="183"/>
                  </a:lnTo>
                  <a:lnTo>
                    <a:pt x="466" y="181"/>
                  </a:lnTo>
                  <a:lnTo>
                    <a:pt x="459" y="182"/>
                  </a:lnTo>
                  <a:lnTo>
                    <a:pt x="446" y="188"/>
                  </a:lnTo>
                  <a:lnTo>
                    <a:pt x="438" y="199"/>
                  </a:lnTo>
                  <a:lnTo>
                    <a:pt x="433" y="214"/>
                  </a:lnTo>
                  <a:lnTo>
                    <a:pt x="429" y="227"/>
                  </a:lnTo>
                  <a:lnTo>
                    <a:pt x="420" y="221"/>
                  </a:lnTo>
                  <a:lnTo>
                    <a:pt x="412" y="212"/>
                  </a:lnTo>
                  <a:lnTo>
                    <a:pt x="406" y="201"/>
                  </a:lnTo>
                  <a:lnTo>
                    <a:pt x="402" y="188"/>
                  </a:lnTo>
                  <a:lnTo>
                    <a:pt x="404" y="174"/>
                  </a:lnTo>
                  <a:lnTo>
                    <a:pt x="402" y="160"/>
                  </a:lnTo>
                  <a:lnTo>
                    <a:pt x="404" y="148"/>
                  </a:lnTo>
                  <a:lnTo>
                    <a:pt x="409" y="134"/>
                  </a:lnTo>
                  <a:lnTo>
                    <a:pt x="407" y="129"/>
                  </a:lnTo>
                  <a:lnTo>
                    <a:pt x="402" y="126"/>
                  </a:lnTo>
                  <a:lnTo>
                    <a:pt x="399" y="123"/>
                  </a:lnTo>
                  <a:lnTo>
                    <a:pt x="397" y="119"/>
                  </a:lnTo>
                  <a:lnTo>
                    <a:pt x="399" y="105"/>
                  </a:lnTo>
                  <a:lnTo>
                    <a:pt x="406" y="93"/>
                  </a:lnTo>
                  <a:lnTo>
                    <a:pt x="416" y="82"/>
                  </a:lnTo>
                  <a:lnTo>
                    <a:pt x="429" y="73"/>
                  </a:lnTo>
                  <a:lnTo>
                    <a:pt x="440" y="63"/>
                  </a:lnTo>
                  <a:lnTo>
                    <a:pt x="451" y="57"/>
                  </a:lnTo>
                  <a:lnTo>
                    <a:pt x="457" y="51"/>
                  </a:lnTo>
                  <a:lnTo>
                    <a:pt x="455" y="47"/>
                  </a:lnTo>
                  <a:lnTo>
                    <a:pt x="437" y="54"/>
                  </a:lnTo>
                  <a:lnTo>
                    <a:pt x="424" y="59"/>
                  </a:lnTo>
                  <a:lnTo>
                    <a:pt x="415" y="62"/>
                  </a:lnTo>
                  <a:lnTo>
                    <a:pt x="408" y="65"/>
                  </a:lnTo>
                  <a:lnTo>
                    <a:pt x="402" y="68"/>
                  </a:lnTo>
                  <a:lnTo>
                    <a:pt x="398" y="74"/>
                  </a:lnTo>
                  <a:lnTo>
                    <a:pt x="392" y="81"/>
                  </a:lnTo>
                  <a:lnTo>
                    <a:pt x="385" y="91"/>
                  </a:lnTo>
                  <a:lnTo>
                    <a:pt x="379" y="107"/>
                  </a:lnTo>
                  <a:lnTo>
                    <a:pt x="382" y="123"/>
                  </a:lnTo>
                  <a:lnTo>
                    <a:pt x="383" y="139"/>
                  </a:lnTo>
                  <a:lnTo>
                    <a:pt x="377" y="153"/>
                  </a:lnTo>
                  <a:lnTo>
                    <a:pt x="377" y="162"/>
                  </a:lnTo>
                  <a:lnTo>
                    <a:pt x="379" y="172"/>
                  </a:lnTo>
                  <a:lnTo>
                    <a:pt x="384" y="181"/>
                  </a:lnTo>
                  <a:lnTo>
                    <a:pt x="391" y="188"/>
                  </a:lnTo>
                  <a:lnTo>
                    <a:pt x="389" y="195"/>
                  </a:lnTo>
                  <a:lnTo>
                    <a:pt x="390" y="201"/>
                  </a:lnTo>
                  <a:lnTo>
                    <a:pt x="391" y="206"/>
                  </a:lnTo>
                  <a:lnTo>
                    <a:pt x="391" y="212"/>
                  </a:lnTo>
                  <a:lnTo>
                    <a:pt x="395" y="221"/>
                  </a:lnTo>
                  <a:lnTo>
                    <a:pt x="401" y="232"/>
                  </a:lnTo>
                  <a:lnTo>
                    <a:pt x="407" y="241"/>
                  </a:lnTo>
                  <a:lnTo>
                    <a:pt x="414" y="249"/>
                  </a:lnTo>
                  <a:lnTo>
                    <a:pt x="422" y="257"/>
                  </a:lnTo>
                  <a:lnTo>
                    <a:pt x="430" y="263"/>
                  </a:lnTo>
                  <a:lnTo>
                    <a:pt x="439" y="268"/>
                  </a:lnTo>
                  <a:lnTo>
                    <a:pt x="451" y="271"/>
                  </a:lnTo>
                  <a:lnTo>
                    <a:pt x="451" y="271"/>
                  </a:lnTo>
                  <a:lnTo>
                    <a:pt x="452" y="271"/>
                  </a:lnTo>
                  <a:lnTo>
                    <a:pt x="452" y="271"/>
                  </a:lnTo>
                  <a:lnTo>
                    <a:pt x="453" y="271"/>
                  </a:lnTo>
                  <a:lnTo>
                    <a:pt x="436" y="274"/>
                  </a:lnTo>
                  <a:lnTo>
                    <a:pt x="417" y="279"/>
                  </a:lnTo>
                  <a:lnTo>
                    <a:pt x="398" y="283"/>
                  </a:lnTo>
                  <a:lnTo>
                    <a:pt x="377" y="289"/>
                  </a:lnTo>
                  <a:lnTo>
                    <a:pt x="356" y="295"/>
                  </a:lnTo>
                  <a:lnTo>
                    <a:pt x="336" y="301"/>
                  </a:lnTo>
                  <a:lnTo>
                    <a:pt x="315" y="306"/>
                  </a:lnTo>
                  <a:lnTo>
                    <a:pt x="294" y="312"/>
                  </a:lnTo>
                  <a:lnTo>
                    <a:pt x="276" y="318"/>
                  </a:lnTo>
                  <a:lnTo>
                    <a:pt x="257" y="324"/>
                  </a:lnTo>
                  <a:lnTo>
                    <a:pt x="241" y="328"/>
                  </a:lnTo>
                  <a:lnTo>
                    <a:pt x="227" y="333"/>
                  </a:lnTo>
                  <a:lnTo>
                    <a:pt x="216" y="336"/>
                  </a:lnTo>
                  <a:lnTo>
                    <a:pt x="207" y="339"/>
                  </a:lnTo>
                  <a:lnTo>
                    <a:pt x="202" y="340"/>
                  </a:lnTo>
                  <a:lnTo>
                    <a:pt x="200" y="341"/>
                  </a:lnTo>
                  <a:lnTo>
                    <a:pt x="180" y="348"/>
                  </a:lnTo>
                  <a:lnTo>
                    <a:pt x="159" y="356"/>
                  </a:lnTo>
                  <a:lnTo>
                    <a:pt x="136" y="364"/>
                  </a:lnTo>
                  <a:lnTo>
                    <a:pt x="114" y="373"/>
                  </a:lnTo>
                  <a:lnTo>
                    <a:pt x="93" y="382"/>
                  </a:lnTo>
                  <a:lnTo>
                    <a:pt x="72" y="393"/>
                  </a:lnTo>
                  <a:lnTo>
                    <a:pt x="53" y="403"/>
                  </a:lnTo>
                  <a:lnTo>
                    <a:pt x="37" y="415"/>
                  </a:lnTo>
                  <a:lnTo>
                    <a:pt x="25" y="427"/>
                  </a:lnTo>
                  <a:lnTo>
                    <a:pt x="14" y="441"/>
                  </a:lnTo>
                  <a:lnTo>
                    <a:pt x="7" y="456"/>
                  </a:lnTo>
                  <a:lnTo>
                    <a:pt x="3" y="471"/>
                  </a:lnTo>
                  <a:lnTo>
                    <a:pt x="0" y="485"/>
                  </a:lnTo>
                  <a:lnTo>
                    <a:pt x="2" y="499"/>
                  </a:lnTo>
                  <a:lnTo>
                    <a:pt x="4" y="509"/>
                  </a:lnTo>
                  <a:lnTo>
                    <a:pt x="10" y="518"/>
                  </a:lnTo>
                  <a:lnTo>
                    <a:pt x="18" y="526"/>
                  </a:lnTo>
                  <a:lnTo>
                    <a:pt x="26" y="533"/>
                  </a:lnTo>
                  <a:lnTo>
                    <a:pt x="36" y="538"/>
                  </a:lnTo>
                  <a:lnTo>
                    <a:pt x="45" y="540"/>
                  </a:lnTo>
                  <a:lnTo>
                    <a:pt x="55" y="540"/>
                  </a:lnTo>
                  <a:lnTo>
                    <a:pt x="61" y="540"/>
                  </a:lnTo>
                  <a:lnTo>
                    <a:pt x="67" y="539"/>
                  </a:lnTo>
                  <a:lnTo>
                    <a:pt x="71" y="538"/>
                  </a:lnTo>
                  <a:lnTo>
                    <a:pt x="63" y="535"/>
                  </a:lnTo>
                  <a:lnTo>
                    <a:pt x="56" y="532"/>
                  </a:lnTo>
                  <a:lnTo>
                    <a:pt x="49" y="530"/>
                  </a:lnTo>
                  <a:lnTo>
                    <a:pt x="43" y="526"/>
                  </a:lnTo>
                  <a:lnTo>
                    <a:pt x="37" y="524"/>
                  </a:lnTo>
                  <a:lnTo>
                    <a:pt x="33" y="520"/>
                  </a:lnTo>
                  <a:lnTo>
                    <a:pt x="29" y="514"/>
                  </a:lnTo>
                  <a:lnTo>
                    <a:pt x="26" y="506"/>
                  </a:lnTo>
                  <a:lnTo>
                    <a:pt x="21" y="487"/>
                  </a:lnTo>
                  <a:lnTo>
                    <a:pt x="21" y="472"/>
                  </a:lnTo>
                  <a:lnTo>
                    <a:pt x="25" y="461"/>
                  </a:lnTo>
                  <a:lnTo>
                    <a:pt x="30" y="450"/>
                  </a:lnTo>
                  <a:lnTo>
                    <a:pt x="37" y="444"/>
                  </a:lnTo>
                  <a:lnTo>
                    <a:pt x="45" y="439"/>
                  </a:lnTo>
                  <a:lnTo>
                    <a:pt x="52" y="435"/>
                  </a:lnTo>
                  <a:lnTo>
                    <a:pt x="57" y="435"/>
                  </a:lnTo>
                  <a:lnTo>
                    <a:pt x="52" y="446"/>
                  </a:lnTo>
                  <a:lnTo>
                    <a:pt x="50" y="457"/>
                  </a:lnTo>
                  <a:lnTo>
                    <a:pt x="50" y="470"/>
                  </a:lnTo>
                  <a:lnTo>
                    <a:pt x="52" y="482"/>
                  </a:lnTo>
                  <a:lnTo>
                    <a:pt x="57" y="494"/>
                  </a:lnTo>
                  <a:lnTo>
                    <a:pt x="63" y="505"/>
                  </a:lnTo>
                  <a:lnTo>
                    <a:pt x="71" y="513"/>
                  </a:lnTo>
                  <a:lnTo>
                    <a:pt x="80" y="518"/>
                  </a:lnTo>
                  <a:lnTo>
                    <a:pt x="78" y="507"/>
                  </a:lnTo>
                  <a:lnTo>
                    <a:pt x="72" y="480"/>
                  </a:lnTo>
                  <a:lnTo>
                    <a:pt x="71" y="450"/>
                  </a:lnTo>
                  <a:lnTo>
                    <a:pt x="82" y="423"/>
                  </a:lnTo>
                  <a:lnTo>
                    <a:pt x="94" y="414"/>
                  </a:lnTo>
                  <a:lnTo>
                    <a:pt x="110" y="403"/>
                  </a:lnTo>
                  <a:lnTo>
                    <a:pt x="131" y="393"/>
                  </a:lnTo>
                  <a:lnTo>
                    <a:pt x="155" y="381"/>
                  </a:lnTo>
                  <a:lnTo>
                    <a:pt x="181" y="371"/>
                  </a:lnTo>
                  <a:lnTo>
                    <a:pt x="210" y="361"/>
                  </a:lnTo>
                  <a:lnTo>
                    <a:pt x="241" y="350"/>
                  </a:lnTo>
                  <a:lnTo>
                    <a:pt x="273" y="340"/>
                  </a:lnTo>
                  <a:lnTo>
                    <a:pt x="304" y="330"/>
                  </a:lnTo>
                  <a:lnTo>
                    <a:pt x="337" y="320"/>
                  </a:lnTo>
                  <a:lnTo>
                    <a:pt x="367" y="311"/>
                  </a:lnTo>
                  <a:lnTo>
                    <a:pt x="395" y="303"/>
                  </a:lnTo>
                  <a:lnTo>
                    <a:pt x="422" y="296"/>
                  </a:lnTo>
                  <a:lnTo>
                    <a:pt x="446" y="290"/>
                  </a:lnTo>
                  <a:lnTo>
                    <a:pt x="466" y="285"/>
                  </a:lnTo>
                  <a:lnTo>
                    <a:pt x="481" y="281"/>
                  </a:lnTo>
                  <a:lnTo>
                    <a:pt x="482" y="282"/>
                  </a:lnTo>
                  <a:lnTo>
                    <a:pt x="483" y="282"/>
                  </a:lnTo>
                  <a:lnTo>
                    <a:pt x="485" y="282"/>
                  </a:lnTo>
                  <a:lnTo>
                    <a:pt x="486" y="283"/>
                  </a:lnTo>
                  <a:lnTo>
                    <a:pt x="501" y="313"/>
                  </a:lnTo>
                  <a:lnTo>
                    <a:pt x="512" y="326"/>
                  </a:lnTo>
                  <a:lnTo>
                    <a:pt x="523" y="338"/>
                  </a:lnTo>
                  <a:lnTo>
                    <a:pt x="536" y="347"/>
                  </a:lnTo>
                  <a:lnTo>
                    <a:pt x="551" y="355"/>
                  </a:lnTo>
                  <a:lnTo>
                    <a:pt x="565" y="361"/>
                  </a:lnTo>
                  <a:lnTo>
                    <a:pt x="581" y="364"/>
                  </a:lnTo>
                  <a:lnTo>
                    <a:pt x="597" y="365"/>
                  </a:lnTo>
                  <a:lnTo>
                    <a:pt x="613" y="364"/>
                  </a:lnTo>
                  <a:lnTo>
                    <a:pt x="624" y="358"/>
                  </a:lnTo>
                  <a:lnTo>
                    <a:pt x="633" y="355"/>
                  </a:lnTo>
                  <a:lnTo>
                    <a:pt x="642" y="353"/>
                  </a:lnTo>
                  <a:lnTo>
                    <a:pt x="652" y="353"/>
                  </a:lnTo>
                  <a:lnTo>
                    <a:pt x="662" y="353"/>
                  </a:lnTo>
                  <a:lnTo>
                    <a:pt x="671" y="354"/>
                  </a:lnTo>
                  <a:lnTo>
                    <a:pt x="681" y="355"/>
                  </a:lnTo>
                  <a:lnTo>
                    <a:pt x="692" y="355"/>
                  </a:lnTo>
                  <a:lnTo>
                    <a:pt x="702" y="354"/>
                  </a:lnTo>
                  <a:lnTo>
                    <a:pt x="710" y="353"/>
                  </a:lnTo>
                  <a:lnTo>
                    <a:pt x="716" y="350"/>
                  </a:lnTo>
                  <a:lnTo>
                    <a:pt x="721" y="347"/>
                  </a:lnTo>
                  <a:lnTo>
                    <a:pt x="726" y="344"/>
                  </a:lnTo>
                  <a:lnTo>
                    <a:pt x="731" y="342"/>
                  </a:lnTo>
                  <a:lnTo>
                    <a:pt x="736" y="340"/>
                  </a:lnTo>
                  <a:lnTo>
                    <a:pt x="742" y="340"/>
                  </a:lnTo>
                  <a:lnTo>
                    <a:pt x="751" y="355"/>
                  </a:lnTo>
                  <a:lnTo>
                    <a:pt x="759" y="370"/>
                  </a:lnTo>
                  <a:lnTo>
                    <a:pt x="768" y="385"/>
                  </a:lnTo>
                  <a:lnTo>
                    <a:pt x="773" y="401"/>
                  </a:lnTo>
                  <a:lnTo>
                    <a:pt x="779" y="417"/>
                  </a:lnTo>
                  <a:lnTo>
                    <a:pt x="784" y="433"/>
                  </a:lnTo>
                  <a:lnTo>
                    <a:pt x="787" y="449"/>
                  </a:lnTo>
                  <a:lnTo>
                    <a:pt x="791" y="465"/>
                  </a:lnTo>
                  <a:lnTo>
                    <a:pt x="776" y="463"/>
                  </a:lnTo>
                  <a:lnTo>
                    <a:pt x="773" y="470"/>
                  </a:lnTo>
                  <a:lnTo>
                    <a:pt x="774" y="475"/>
                  </a:lnTo>
                  <a:lnTo>
                    <a:pt x="778" y="477"/>
                  </a:lnTo>
                  <a:lnTo>
                    <a:pt x="784" y="480"/>
                  </a:lnTo>
                  <a:lnTo>
                    <a:pt x="789" y="482"/>
                  </a:lnTo>
                  <a:lnTo>
                    <a:pt x="795" y="484"/>
                  </a:lnTo>
                  <a:lnTo>
                    <a:pt x="801" y="487"/>
                  </a:lnTo>
                  <a:lnTo>
                    <a:pt x="804" y="491"/>
                  </a:lnTo>
                  <a:lnTo>
                    <a:pt x="807" y="475"/>
                  </a:lnTo>
                  <a:lnTo>
                    <a:pt x="804" y="453"/>
                  </a:lnTo>
                  <a:lnTo>
                    <a:pt x="797" y="427"/>
                  </a:lnTo>
                  <a:lnTo>
                    <a:pt x="788" y="401"/>
                  </a:lnTo>
                  <a:lnTo>
                    <a:pt x="778" y="376"/>
                  </a:lnTo>
                  <a:lnTo>
                    <a:pt x="768" y="354"/>
                  </a:lnTo>
                  <a:lnTo>
                    <a:pt x="758" y="336"/>
                  </a:lnTo>
                  <a:lnTo>
                    <a:pt x="753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 flipH="1">
              <a:off x="6969875" y="3382424"/>
              <a:ext cx="93665" cy="86243"/>
            </a:xfrm>
            <a:custGeom>
              <a:avLst/>
              <a:gdLst>
                <a:gd name="T0" fmla="*/ 45 w 59"/>
                <a:gd name="T1" fmla="*/ 1 h 55"/>
                <a:gd name="T2" fmla="*/ 49 w 59"/>
                <a:gd name="T3" fmla="*/ 3 h 55"/>
                <a:gd name="T4" fmla="*/ 53 w 59"/>
                <a:gd name="T5" fmla="*/ 6 h 55"/>
                <a:gd name="T6" fmla="*/ 57 w 59"/>
                <a:gd name="T7" fmla="*/ 8 h 55"/>
                <a:gd name="T8" fmla="*/ 59 w 59"/>
                <a:gd name="T9" fmla="*/ 12 h 55"/>
                <a:gd name="T10" fmla="*/ 54 w 59"/>
                <a:gd name="T11" fmla="*/ 16 h 55"/>
                <a:gd name="T12" fmla="*/ 50 w 59"/>
                <a:gd name="T13" fmla="*/ 17 h 55"/>
                <a:gd name="T14" fmla="*/ 44 w 59"/>
                <a:gd name="T15" fmla="*/ 17 h 55"/>
                <a:gd name="T16" fmla="*/ 38 w 59"/>
                <a:gd name="T17" fmla="*/ 16 h 55"/>
                <a:gd name="T18" fmla="*/ 33 w 59"/>
                <a:gd name="T19" fmla="*/ 15 h 55"/>
                <a:gd name="T20" fmla="*/ 28 w 59"/>
                <a:gd name="T21" fmla="*/ 16 h 55"/>
                <a:gd name="T22" fmla="*/ 23 w 59"/>
                <a:gd name="T23" fmla="*/ 18 h 55"/>
                <a:gd name="T24" fmla="*/ 21 w 59"/>
                <a:gd name="T25" fmla="*/ 25 h 55"/>
                <a:gd name="T26" fmla="*/ 16 w 59"/>
                <a:gd name="T27" fmla="*/ 37 h 55"/>
                <a:gd name="T28" fmla="*/ 52 w 59"/>
                <a:gd name="T29" fmla="*/ 44 h 55"/>
                <a:gd name="T30" fmla="*/ 52 w 59"/>
                <a:gd name="T31" fmla="*/ 48 h 55"/>
                <a:gd name="T32" fmla="*/ 50 w 59"/>
                <a:gd name="T33" fmla="*/ 50 h 55"/>
                <a:gd name="T34" fmla="*/ 46 w 59"/>
                <a:gd name="T35" fmla="*/ 53 h 55"/>
                <a:gd name="T36" fmla="*/ 42 w 59"/>
                <a:gd name="T37" fmla="*/ 55 h 55"/>
                <a:gd name="T38" fmla="*/ 0 w 59"/>
                <a:gd name="T39" fmla="*/ 48 h 55"/>
                <a:gd name="T40" fmla="*/ 1 w 59"/>
                <a:gd name="T41" fmla="*/ 40 h 55"/>
                <a:gd name="T42" fmla="*/ 4 w 59"/>
                <a:gd name="T43" fmla="*/ 31 h 55"/>
                <a:gd name="T44" fmla="*/ 7 w 59"/>
                <a:gd name="T45" fmla="*/ 22 h 55"/>
                <a:gd name="T46" fmla="*/ 12 w 59"/>
                <a:gd name="T47" fmla="*/ 14 h 55"/>
                <a:gd name="T48" fmla="*/ 18 w 59"/>
                <a:gd name="T49" fmla="*/ 7 h 55"/>
                <a:gd name="T50" fmla="*/ 26 w 59"/>
                <a:gd name="T51" fmla="*/ 2 h 55"/>
                <a:gd name="T52" fmla="*/ 35 w 59"/>
                <a:gd name="T53" fmla="*/ 0 h 55"/>
                <a:gd name="T54" fmla="*/ 45 w 59"/>
                <a:gd name="T55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55">
                  <a:moveTo>
                    <a:pt x="45" y="1"/>
                  </a:moveTo>
                  <a:lnTo>
                    <a:pt x="49" y="3"/>
                  </a:lnTo>
                  <a:lnTo>
                    <a:pt x="53" y="6"/>
                  </a:lnTo>
                  <a:lnTo>
                    <a:pt x="57" y="8"/>
                  </a:lnTo>
                  <a:lnTo>
                    <a:pt x="59" y="12"/>
                  </a:lnTo>
                  <a:lnTo>
                    <a:pt x="54" y="16"/>
                  </a:lnTo>
                  <a:lnTo>
                    <a:pt x="50" y="17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3" y="15"/>
                  </a:lnTo>
                  <a:lnTo>
                    <a:pt x="28" y="16"/>
                  </a:lnTo>
                  <a:lnTo>
                    <a:pt x="23" y="18"/>
                  </a:lnTo>
                  <a:lnTo>
                    <a:pt x="21" y="25"/>
                  </a:lnTo>
                  <a:lnTo>
                    <a:pt x="16" y="37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3"/>
                  </a:lnTo>
                  <a:lnTo>
                    <a:pt x="42" y="55"/>
                  </a:lnTo>
                  <a:lnTo>
                    <a:pt x="0" y="48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5" y="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 flipH="1">
              <a:off x="6973106" y="3551829"/>
              <a:ext cx="723476" cy="1068795"/>
            </a:xfrm>
            <a:custGeom>
              <a:avLst/>
              <a:gdLst>
                <a:gd name="T0" fmla="*/ 236 w 449"/>
                <a:gd name="T1" fmla="*/ 8 h 694"/>
                <a:gd name="T2" fmla="*/ 225 w 449"/>
                <a:gd name="T3" fmla="*/ 26 h 694"/>
                <a:gd name="T4" fmla="*/ 312 w 449"/>
                <a:gd name="T5" fmla="*/ 197 h 694"/>
                <a:gd name="T6" fmla="*/ 320 w 449"/>
                <a:gd name="T7" fmla="*/ 181 h 694"/>
                <a:gd name="T8" fmla="*/ 330 w 449"/>
                <a:gd name="T9" fmla="*/ 164 h 694"/>
                <a:gd name="T10" fmla="*/ 348 w 449"/>
                <a:gd name="T11" fmla="*/ 151 h 694"/>
                <a:gd name="T12" fmla="*/ 372 w 449"/>
                <a:gd name="T13" fmla="*/ 146 h 694"/>
                <a:gd name="T14" fmla="*/ 352 w 449"/>
                <a:gd name="T15" fmla="*/ 164 h 694"/>
                <a:gd name="T16" fmla="*/ 333 w 449"/>
                <a:gd name="T17" fmla="*/ 189 h 694"/>
                <a:gd name="T18" fmla="*/ 318 w 449"/>
                <a:gd name="T19" fmla="*/ 216 h 694"/>
                <a:gd name="T20" fmla="*/ 307 w 449"/>
                <a:gd name="T21" fmla="*/ 240 h 694"/>
                <a:gd name="T22" fmla="*/ 288 w 449"/>
                <a:gd name="T23" fmla="*/ 193 h 694"/>
                <a:gd name="T24" fmla="*/ 265 w 449"/>
                <a:gd name="T25" fmla="*/ 145 h 694"/>
                <a:gd name="T26" fmla="*/ 239 w 449"/>
                <a:gd name="T27" fmla="*/ 100 h 694"/>
                <a:gd name="T28" fmla="*/ 210 w 449"/>
                <a:gd name="T29" fmla="*/ 60 h 694"/>
                <a:gd name="T30" fmla="*/ 167 w 449"/>
                <a:gd name="T31" fmla="*/ 102 h 694"/>
                <a:gd name="T32" fmla="*/ 121 w 449"/>
                <a:gd name="T33" fmla="*/ 153 h 694"/>
                <a:gd name="T34" fmla="*/ 79 w 449"/>
                <a:gd name="T35" fmla="*/ 217 h 694"/>
                <a:gd name="T36" fmla="*/ 48 w 449"/>
                <a:gd name="T37" fmla="*/ 292 h 694"/>
                <a:gd name="T38" fmla="*/ 41 w 449"/>
                <a:gd name="T39" fmla="*/ 331 h 694"/>
                <a:gd name="T40" fmla="*/ 33 w 449"/>
                <a:gd name="T41" fmla="*/ 426 h 694"/>
                <a:gd name="T42" fmla="*/ 47 w 449"/>
                <a:gd name="T43" fmla="*/ 545 h 694"/>
                <a:gd name="T44" fmla="*/ 105 w 449"/>
                <a:gd name="T45" fmla="*/ 652 h 694"/>
                <a:gd name="T46" fmla="*/ 138 w 449"/>
                <a:gd name="T47" fmla="*/ 668 h 694"/>
                <a:gd name="T48" fmla="*/ 177 w 449"/>
                <a:gd name="T49" fmla="*/ 662 h 694"/>
                <a:gd name="T50" fmla="*/ 214 w 449"/>
                <a:gd name="T51" fmla="*/ 646 h 694"/>
                <a:gd name="T52" fmla="*/ 240 w 449"/>
                <a:gd name="T53" fmla="*/ 629 h 694"/>
                <a:gd name="T54" fmla="*/ 307 w 449"/>
                <a:gd name="T55" fmla="*/ 603 h 694"/>
                <a:gd name="T56" fmla="*/ 350 w 449"/>
                <a:gd name="T57" fmla="*/ 586 h 694"/>
                <a:gd name="T58" fmla="*/ 372 w 449"/>
                <a:gd name="T59" fmla="*/ 580 h 694"/>
                <a:gd name="T60" fmla="*/ 379 w 449"/>
                <a:gd name="T61" fmla="*/ 577 h 694"/>
                <a:gd name="T62" fmla="*/ 404 w 449"/>
                <a:gd name="T63" fmla="*/ 569 h 694"/>
                <a:gd name="T64" fmla="*/ 427 w 449"/>
                <a:gd name="T65" fmla="*/ 569 h 694"/>
                <a:gd name="T66" fmla="*/ 443 w 449"/>
                <a:gd name="T67" fmla="*/ 571 h 694"/>
                <a:gd name="T68" fmla="*/ 449 w 449"/>
                <a:gd name="T69" fmla="*/ 576 h 694"/>
                <a:gd name="T70" fmla="*/ 444 w 449"/>
                <a:gd name="T71" fmla="*/ 577 h 694"/>
                <a:gd name="T72" fmla="*/ 429 w 449"/>
                <a:gd name="T73" fmla="*/ 581 h 694"/>
                <a:gd name="T74" fmla="*/ 407 w 449"/>
                <a:gd name="T75" fmla="*/ 586 h 694"/>
                <a:gd name="T76" fmla="*/ 381 w 449"/>
                <a:gd name="T77" fmla="*/ 594 h 694"/>
                <a:gd name="T78" fmla="*/ 349 w 449"/>
                <a:gd name="T79" fmla="*/ 606 h 694"/>
                <a:gd name="T80" fmla="*/ 315 w 449"/>
                <a:gd name="T81" fmla="*/ 620 h 694"/>
                <a:gd name="T82" fmla="*/ 282 w 449"/>
                <a:gd name="T83" fmla="*/ 636 h 694"/>
                <a:gd name="T84" fmla="*/ 250 w 449"/>
                <a:gd name="T85" fmla="*/ 656 h 694"/>
                <a:gd name="T86" fmla="*/ 213 w 449"/>
                <a:gd name="T87" fmla="*/ 676 h 694"/>
                <a:gd name="T88" fmla="*/ 174 w 449"/>
                <a:gd name="T89" fmla="*/ 690 h 694"/>
                <a:gd name="T90" fmla="*/ 136 w 449"/>
                <a:gd name="T91" fmla="*/ 694 h 694"/>
                <a:gd name="T92" fmla="*/ 103 w 449"/>
                <a:gd name="T93" fmla="*/ 682 h 694"/>
                <a:gd name="T94" fmla="*/ 54 w 449"/>
                <a:gd name="T95" fmla="*/ 631 h 694"/>
                <a:gd name="T96" fmla="*/ 22 w 449"/>
                <a:gd name="T97" fmla="*/ 569 h 694"/>
                <a:gd name="T98" fmla="*/ 4 w 449"/>
                <a:gd name="T99" fmla="*/ 502 h 694"/>
                <a:gd name="T100" fmla="*/ 0 w 449"/>
                <a:gd name="T101" fmla="*/ 436 h 694"/>
                <a:gd name="T102" fmla="*/ 3 w 449"/>
                <a:gd name="T103" fmla="*/ 386 h 694"/>
                <a:gd name="T104" fmla="*/ 11 w 449"/>
                <a:gd name="T105" fmla="*/ 328 h 694"/>
                <a:gd name="T106" fmla="*/ 27 w 449"/>
                <a:gd name="T107" fmla="*/ 269 h 694"/>
                <a:gd name="T108" fmla="*/ 52 w 449"/>
                <a:gd name="T109" fmla="*/ 211 h 694"/>
                <a:gd name="T110" fmla="*/ 92 w 449"/>
                <a:gd name="T111" fmla="*/ 150 h 694"/>
                <a:gd name="T112" fmla="*/ 140 w 449"/>
                <a:gd name="T113" fmla="*/ 93 h 694"/>
                <a:gd name="T114" fmla="*/ 183 w 449"/>
                <a:gd name="T115" fmla="*/ 50 h 694"/>
                <a:gd name="T116" fmla="*/ 208 w 449"/>
                <a:gd name="T117" fmla="*/ 26 h 694"/>
                <a:gd name="T118" fmla="*/ 222 w 449"/>
                <a:gd name="T119" fmla="*/ 6 h 694"/>
                <a:gd name="T120" fmla="*/ 242 w 449"/>
                <a:gd name="T121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9" h="694">
                  <a:moveTo>
                    <a:pt x="242" y="0"/>
                  </a:moveTo>
                  <a:lnTo>
                    <a:pt x="236" y="8"/>
                  </a:lnTo>
                  <a:lnTo>
                    <a:pt x="230" y="16"/>
                  </a:lnTo>
                  <a:lnTo>
                    <a:pt x="225" y="26"/>
                  </a:lnTo>
                  <a:lnTo>
                    <a:pt x="224" y="36"/>
                  </a:lnTo>
                  <a:lnTo>
                    <a:pt x="312" y="197"/>
                  </a:lnTo>
                  <a:lnTo>
                    <a:pt x="315" y="189"/>
                  </a:lnTo>
                  <a:lnTo>
                    <a:pt x="320" y="181"/>
                  </a:lnTo>
                  <a:lnTo>
                    <a:pt x="325" y="172"/>
                  </a:lnTo>
                  <a:lnTo>
                    <a:pt x="330" y="164"/>
                  </a:lnTo>
                  <a:lnTo>
                    <a:pt x="338" y="157"/>
                  </a:lnTo>
                  <a:lnTo>
                    <a:pt x="348" y="151"/>
                  </a:lnTo>
                  <a:lnTo>
                    <a:pt x="358" y="148"/>
                  </a:lnTo>
                  <a:lnTo>
                    <a:pt x="372" y="146"/>
                  </a:lnTo>
                  <a:lnTo>
                    <a:pt x="361" y="155"/>
                  </a:lnTo>
                  <a:lnTo>
                    <a:pt x="352" y="164"/>
                  </a:lnTo>
                  <a:lnTo>
                    <a:pt x="342" y="176"/>
                  </a:lnTo>
                  <a:lnTo>
                    <a:pt x="333" y="189"/>
                  </a:lnTo>
                  <a:lnTo>
                    <a:pt x="325" y="202"/>
                  </a:lnTo>
                  <a:lnTo>
                    <a:pt x="318" y="216"/>
                  </a:lnTo>
                  <a:lnTo>
                    <a:pt x="312" y="228"/>
                  </a:lnTo>
                  <a:lnTo>
                    <a:pt x="307" y="240"/>
                  </a:lnTo>
                  <a:lnTo>
                    <a:pt x="298" y="217"/>
                  </a:lnTo>
                  <a:lnTo>
                    <a:pt x="288" y="193"/>
                  </a:lnTo>
                  <a:lnTo>
                    <a:pt x="277" y="169"/>
                  </a:lnTo>
                  <a:lnTo>
                    <a:pt x="265" y="145"/>
                  </a:lnTo>
                  <a:lnTo>
                    <a:pt x="252" y="122"/>
                  </a:lnTo>
                  <a:lnTo>
                    <a:pt x="239" y="100"/>
                  </a:lnTo>
                  <a:lnTo>
                    <a:pt x="225" y="80"/>
                  </a:lnTo>
                  <a:lnTo>
                    <a:pt x="210" y="60"/>
                  </a:lnTo>
                  <a:lnTo>
                    <a:pt x="190" y="80"/>
                  </a:lnTo>
                  <a:lnTo>
                    <a:pt x="167" y="102"/>
                  </a:lnTo>
                  <a:lnTo>
                    <a:pt x="144" y="127"/>
                  </a:lnTo>
                  <a:lnTo>
                    <a:pt x="121" y="153"/>
                  </a:lnTo>
                  <a:lnTo>
                    <a:pt x="99" y="184"/>
                  </a:lnTo>
                  <a:lnTo>
                    <a:pt x="79" y="217"/>
                  </a:lnTo>
                  <a:lnTo>
                    <a:pt x="62" y="252"/>
                  </a:lnTo>
                  <a:lnTo>
                    <a:pt x="48" y="292"/>
                  </a:lnTo>
                  <a:lnTo>
                    <a:pt x="46" y="302"/>
                  </a:lnTo>
                  <a:lnTo>
                    <a:pt x="41" y="331"/>
                  </a:lnTo>
                  <a:lnTo>
                    <a:pt x="35" y="373"/>
                  </a:lnTo>
                  <a:lnTo>
                    <a:pt x="33" y="426"/>
                  </a:lnTo>
                  <a:lnTo>
                    <a:pt x="37" y="485"/>
                  </a:lnTo>
                  <a:lnTo>
                    <a:pt x="47" y="545"/>
                  </a:lnTo>
                  <a:lnTo>
                    <a:pt x="69" y="601"/>
                  </a:lnTo>
                  <a:lnTo>
                    <a:pt x="105" y="652"/>
                  </a:lnTo>
                  <a:lnTo>
                    <a:pt x="121" y="664"/>
                  </a:lnTo>
                  <a:lnTo>
                    <a:pt x="138" y="668"/>
                  </a:lnTo>
                  <a:lnTo>
                    <a:pt x="157" y="667"/>
                  </a:lnTo>
                  <a:lnTo>
                    <a:pt x="177" y="662"/>
                  </a:lnTo>
                  <a:lnTo>
                    <a:pt x="196" y="656"/>
                  </a:lnTo>
                  <a:lnTo>
                    <a:pt x="214" y="646"/>
                  </a:lnTo>
                  <a:lnTo>
                    <a:pt x="229" y="637"/>
                  </a:lnTo>
                  <a:lnTo>
                    <a:pt x="240" y="629"/>
                  </a:lnTo>
                  <a:lnTo>
                    <a:pt x="277" y="614"/>
                  </a:lnTo>
                  <a:lnTo>
                    <a:pt x="307" y="603"/>
                  </a:lnTo>
                  <a:lnTo>
                    <a:pt x="330" y="593"/>
                  </a:lnTo>
                  <a:lnTo>
                    <a:pt x="350" y="586"/>
                  </a:lnTo>
                  <a:lnTo>
                    <a:pt x="363" y="582"/>
                  </a:lnTo>
                  <a:lnTo>
                    <a:pt x="372" y="580"/>
                  </a:lnTo>
                  <a:lnTo>
                    <a:pt x="377" y="577"/>
                  </a:lnTo>
                  <a:lnTo>
                    <a:pt x="379" y="577"/>
                  </a:lnTo>
                  <a:lnTo>
                    <a:pt x="391" y="573"/>
                  </a:lnTo>
                  <a:lnTo>
                    <a:pt x="404" y="569"/>
                  </a:lnTo>
                  <a:lnTo>
                    <a:pt x="417" y="568"/>
                  </a:lnTo>
                  <a:lnTo>
                    <a:pt x="427" y="569"/>
                  </a:lnTo>
                  <a:lnTo>
                    <a:pt x="436" y="570"/>
                  </a:lnTo>
                  <a:lnTo>
                    <a:pt x="443" y="571"/>
                  </a:lnTo>
                  <a:lnTo>
                    <a:pt x="448" y="574"/>
                  </a:lnTo>
                  <a:lnTo>
                    <a:pt x="449" y="576"/>
                  </a:lnTo>
                  <a:lnTo>
                    <a:pt x="448" y="576"/>
                  </a:lnTo>
                  <a:lnTo>
                    <a:pt x="444" y="577"/>
                  </a:lnTo>
                  <a:lnTo>
                    <a:pt x="437" y="578"/>
                  </a:lnTo>
                  <a:lnTo>
                    <a:pt x="429" y="581"/>
                  </a:lnTo>
                  <a:lnTo>
                    <a:pt x="419" y="583"/>
                  </a:lnTo>
                  <a:lnTo>
                    <a:pt x="407" y="586"/>
                  </a:lnTo>
                  <a:lnTo>
                    <a:pt x="395" y="590"/>
                  </a:lnTo>
                  <a:lnTo>
                    <a:pt x="381" y="594"/>
                  </a:lnTo>
                  <a:lnTo>
                    <a:pt x="365" y="600"/>
                  </a:lnTo>
                  <a:lnTo>
                    <a:pt x="349" y="606"/>
                  </a:lnTo>
                  <a:lnTo>
                    <a:pt x="333" y="612"/>
                  </a:lnTo>
                  <a:lnTo>
                    <a:pt x="315" y="620"/>
                  </a:lnTo>
                  <a:lnTo>
                    <a:pt x="299" y="627"/>
                  </a:lnTo>
                  <a:lnTo>
                    <a:pt x="282" y="636"/>
                  </a:lnTo>
                  <a:lnTo>
                    <a:pt x="266" y="645"/>
                  </a:lnTo>
                  <a:lnTo>
                    <a:pt x="250" y="656"/>
                  </a:lnTo>
                  <a:lnTo>
                    <a:pt x="231" y="666"/>
                  </a:lnTo>
                  <a:lnTo>
                    <a:pt x="213" y="676"/>
                  </a:lnTo>
                  <a:lnTo>
                    <a:pt x="193" y="684"/>
                  </a:lnTo>
                  <a:lnTo>
                    <a:pt x="174" y="690"/>
                  </a:lnTo>
                  <a:lnTo>
                    <a:pt x="154" y="694"/>
                  </a:lnTo>
                  <a:lnTo>
                    <a:pt x="136" y="694"/>
                  </a:lnTo>
                  <a:lnTo>
                    <a:pt x="118" y="690"/>
                  </a:lnTo>
                  <a:lnTo>
                    <a:pt x="103" y="682"/>
                  </a:lnTo>
                  <a:lnTo>
                    <a:pt x="76" y="659"/>
                  </a:lnTo>
                  <a:lnTo>
                    <a:pt x="54" y="631"/>
                  </a:lnTo>
                  <a:lnTo>
                    <a:pt x="35" y="601"/>
                  </a:lnTo>
                  <a:lnTo>
                    <a:pt x="22" y="569"/>
                  </a:lnTo>
                  <a:lnTo>
                    <a:pt x="11" y="536"/>
                  </a:lnTo>
                  <a:lnTo>
                    <a:pt x="4" y="502"/>
                  </a:lnTo>
                  <a:lnTo>
                    <a:pt x="1" y="468"/>
                  </a:lnTo>
                  <a:lnTo>
                    <a:pt x="0" y="436"/>
                  </a:lnTo>
                  <a:lnTo>
                    <a:pt x="1" y="413"/>
                  </a:lnTo>
                  <a:lnTo>
                    <a:pt x="3" y="386"/>
                  </a:lnTo>
                  <a:lnTo>
                    <a:pt x="7" y="357"/>
                  </a:lnTo>
                  <a:lnTo>
                    <a:pt x="11" y="328"/>
                  </a:lnTo>
                  <a:lnTo>
                    <a:pt x="18" y="298"/>
                  </a:lnTo>
                  <a:lnTo>
                    <a:pt x="27" y="269"/>
                  </a:lnTo>
                  <a:lnTo>
                    <a:pt x="38" y="239"/>
                  </a:lnTo>
                  <a:lnTo>
                    <a:pt x="52" y="211"/>
                  </a:lnTo>
                  <a:lnTo>
                    <a:pt x="70" y="180"/>
                  </a:lnTo>
                  <a:lnTo>
                    <a:pt x="92" y="150"/>
                  </a:lnTo>
                  <a:lnTo>
                    <a:pt x="115" y="120"/>
                  </a:lnTo>
                  <a:lnTo>
                    <a:pt x="140" y="93"/>
                  </a:lnTo>
                  <a:lnTo>
                    <a:pt x="163" y="69"/>
                  </a:lnTo>
                  <a:lnTo>
                    <a:pt x="183" y="50"/>
                  </a:lnTo>
                  <a:lnTo>
                    <a:pt x="199" y="35"/>
                  </a:lnTo>
                  <a:lnTo>
                    <a:pt x="208" y="26"/>
                  </a:lnTo>
                  <a:lnTo>
                    <a:pt x="214" y="15"/>
                  </a:lnTo>
                  <a:lnTo>
                    <a:pt x="222" y="6"/>
                  </a:lnTo>
                  <a:lnTo>
                    <a:pt x="231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 flipH="1">
              <a:off x="6821304" y="3579551"/>
              <a:ext cx="461863" cy="656062"/>
            </a:xfrm>
            <a:custGeom>
              <a:avLst/>
              <a:gdLst>
                <a:gd name="T0" fmla="*/ 44 w 287"/>
                <a:gd name="T1" fmla="*/ 45 h 426"/>
                <a:gd name="T2" fmla="*/ 64 w 287"/>
                <a:gd name="T3" fmla="*/ 55 h 426"/>
                <a:gd name="T4" fmla="*/ 82 w 287"/>
                <a:gd name="T5" fmla="*/ 64 h 426"/>
                <a:gd name="T6" fmla="*/ 101 w 287"/>
                <a:gd name="T7" fmla="*/ 72 h 426"/>
                <a:gd name="T8" fmla="*/ 118 w 287"/>
                <a:gd name="T9" fmla="*/ 79 h 426"/>
                <a:gd name="T10" fmla="*/ 135 w 287"/>
                <a:gd name="T11" fmla="*/ 87 h 426"/>
                <a:gd name="T12" fmla="*/ 150 w 287"/>
                <a:gd name="T13" fmla="*/ 98 h 426"/>
                <a:gd name="T14" fmla="*/ 164 w 287"/>
                <a:gd name="T15" fmla="*/ 110 h 426"/>
                <a:gd name="T16" fmla="*/ 177 w 287"/>
                <a:gd name="T17" fmla="*/ 126 h 426"/>
                <a:gd name="T18" fmla="*/ 187 w 287"/>
                <a:gd name="T19" fmla="*/ 115 h 426"/>
                <a:gd name="T20" fmla="*/ 195 w 287"/>
                <a:gd name="T21" fmla="*/ 101 h 426"/>
                <a:gd name="T22" fmla="*/ 202 w 287"/>
                <a:gd name="T23" fmla="*/ 86 h 426"/>
                <a:gd name="T24" fmla="*/ 209 w 287"/>
                <a:gd name="T25" fmla="*/ 72 h 426"/>
                <a:gd name="T26" fmla="*/ 213 w 287"/>
                <a:gd name="T27" fmla="*/ 48 h 426"/>
                <a:gd name="T28" fmla="*/ 215 w 287"/>
                <a:gd name="T29" fmla="*/ 25 h 426"/>
                <a:gd name="T30" fmla="*/ 213 w 287"/>
                <a:gd name="T31" fmla="*/ 7 h 426"/>
                <a:gd name="T32" fmla="*/ 212 w 287"/>
                <a:gd name="T33" fmla="*/ 0 h 426"/>
                <a:gd name="T34" fmla="*/ 222 w 287"/>
                <a:gd name="T35" fmla="*/ 17 h 426"/>
                <a:gd name="T36" fmla="*/ 225 w 287"/>
                <a:gd name="T37" fmla="*/ 36 h 426"/>
                <a:gd name="T38" fmla="*/ 225 w 287"/>
                <a:gd name="T39" fmla="*/ 56 h 426"/>
                <a:gd name="T40" fmla="*/ 222 w 287"/>
                <a:gd name="T41" fmla="*/ 77 h 426"/>
                <a:gd name="T42" fmla="*/ 215 w 287"/>
                <a:gd name="T43" fmla="*/ 96 h 426"/>
                <a:gd name="T44" fmla="*/ 207 w 287"/>
                <a:gd name="T45" fmla="*/ 116 h 426"/>
                <a:gd name="T46" fmla="*/ 197 w 287"/>
                <a:gd name="T47" fmla="*/ 134 h 426"/>
                <a:gd name="T48" fmla="*/ 188 w 287"/>
                <a:gd name="T49" fmla="*/ 150 h 426"/>
                <a:gd name="T50" fmla="*/ 177 w 287"/>
                <a:gd name="T51" fmla="*/ 184 h 426"/>
                <a:gd name="T52" fmla="*/ 182 w 287"/>
                <a:gd name="T53" fmla="*/ 216 h 426"/>
                <a:gd name="T54" fmla="*/ 200 w 287"/>
                <a:gd name="T55" fmla="*/ 248 h 426"/>
                <a:gd name="T56" fmla="*/ 225 w 287"/>
                <a:gd name="T57" fmla="*/ 281 h 426"/>
                <a:gd name="T58" fmla="*/ 250 w 287"/>
                <a:gd name="T59" fmla="*/ 314 h 426"/>
                <a:gd name="T60" fmla="*/ 273 w 287"/>
                <a:gd name="T61" fmla="*/ 349 h 426"/>
                <a:gd name="T62" fmla="*/ 287 w 287"/>
                <a:gd name="T63" fmla="*/ 385 h 426"/>
                <a:gd name="T64" fmla="*/ 286 w 287"/>
                <a:gd name="T65" fmla="*/ 426 h 426"/>
                <a:gd name="T66" fmla="*/ 283 w 287"/>
                <a:gd name="T67" fmla="*/ 423 h 426"/>
                <a:gd name="T68" fmla="*/ 280 w 287"/>
                <a:gd name="T69" fmla="*/ 414 h 426"/>
                <a:gd name="T70" fmla="*/ 277 w 287"/>
                <a:gd name="T71" fmla="*/ 404 h 426"/>
                <a:gd name="T72" fmla="*/ 275 w 287"/>
                <a:gd name="T73" fmla="*/ 394 h 426"/>
                <a:gd name="T74" fmla="*/ 264 w 287"/>
                <a:gd name="T75" fmla="*/ 361 h 426"/>
                <a:gd name="T76" fmla="*/ 247 w 287"/>
                <a:gd name="T77" fmla="*/ 332 h 426"/>
                <a:gd name="T78" fmla="*/ 224 w 287"/>
                <a:gd name="T79" fmla="*/ 306 h 426"/>
                <a:gd name="T80" fmla="*/ 201 w 287"/>
                <a:gd name="T81" fmla="*/ 281 h 426"/>
                <a:gd name="T82" fmla="*/ 179 w 287"/>
                <a:gd name="T83" fmla="*/ 255 h 426"/>
                <a:gd name="T84" fmla="*/ 163 w 287"/>
                <a:gd name="T85" fmla="*/ 228 h 426"/>
                <a:gd name="T86" fmla="*/ 156 w 287"/>
                <a:gd name="T87" fmla="*/ 195 h 426"/>
                <a:gd name="T88" fmla="*/ 161 w 287"/>
                <a:gd name="T89" fmla="*/ 159 h 426"/>
                <a:gd name="T90" fmla="*/ 154 w 287"/>
                <a:gd name="T91" fmla="*/ 130 h 426"/>
                <a:gd name="T92" fmla="*/ 136 w 287"/>
                <a:gd name="T93" fmla="*/ 110 h 426"/>
                <a:gd name="T94" fmla="*/ 111 w 287"/>
                <a:gd name="T95" fmla="*/ 94 h 426"/>
                <a:gd name="T96" fmla="*/ 83 w 287"/>
                <a:gd name="T97" fmla="*/ 81 h 426"/>
                <a:gd name="T98" fmla="*/ 55 w 287"/>
                <a:gd name="T99" fmla="*/ 69 h 426"/>
                <a:gd name="T100" fmla="*/ 29 w 287"/>
                <a:gd name="T101" fmla="*/ 54 h 426"/>
                <a:gd name="T102" fmla="*/ 10 w 287"/>
                <a:gd name="T103" fmla="*/ 32 h 426"/>
                <a:gd name="T104" fmla="*/ 0 w 287"/>
                <a:gd name="T105" fmla="*/ 3 h 426"/>
                <a:gd name="T106" fmla="*/ 8 w 287"/>
                <a:gd name="T107" fmla="*/ 10 h 426"/>
                <a:gd name="T108" fmla="*/ 15 w 287"/>
                <a:gd name="T109" fmla="*/ 17 h 426"/>
                <a:gd name="T110" fmla="*/ 20 w 287"/>
                <a:gd name="T111" fmla="*/ 23 h 426"/>
                <a:gd name="T112" fmla="*/ 26 w 287"/>
                <a:gd name="T113" fmla="*/ 28 h 426"/>
                <a:gd name="T114" fmla="*/ 30 w 287"/>
                <a:gd name="T115" fmla="*/ 33 h 426"/>
                <a:gd name="T116" fmla="*/ 34 w 287"/>
                <a:gd name="T117" fmla="*/ 38 h 426"/>
                <a:gd name="T118" fmla="*/ 38 w 287"/>
                <a:gd name="T119" fmla="*/ 41 h 426"/>
                <a:gd name="T120" fmla="*/ 44 w 287"/>
                <a:gd name="T121" fmla="*/ 4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7" h="426">
                  <a:moveTo>
                    <a:pt x="44" y="45"/>
                  </a:moveTo>
                  <a:lnTo>
                    <a:pt x="64" y="55"/>
                  </a:lnTo>
                  <a:lnTo>
                    <a:pt x="82" y="64"/>
                  </a:lnTo>
                  <a:lnTo>
                    <a:pt x="101" y="72"/>
                  </a:lnTo>
                  <a:lnTo>
                    <a:pt x="118" y="79"/>
                  </a:lnTo>
                  <a:lnTo>
                    <a:pt x="135" y="87"/>
                  </a:lnTo>
                  <a:lnTo>
                    <a:pt x="150" y="98"/>
                  </a:lnTo>
                  <a:lnTo>
                    <a:pt x="164" y="110"/>
                  </a:lnTo>
                  <a:lnTo>
                    <a:pt x="177" y="126"/>
                  </a:lnTo>
                  <a:lnTo>
                    <a:pt x="187" y="115"/>
                  </a:lnTo>
                  <a:lnTo>
                    <a:pt x="195" y="101"/>
                  </a:lnTo>
                  <a:lnTo>
                    <a:pt x="202" y="86"/>
                  </a:lnTo>
                  <a:lnTo>
                    <a:pt x="209" y="72"/>
                  </a:lnTo>
                  <a:lnTo>
                    <a:pt x="213" y="48"/>
                  </a:lnTo>
                  <a:lnTo>
                    <a:pt x="215" y="25"/>
                  </a:lnTo>
                  <a:lnTo>
                    <a:pt x="213" y="7"/>
                  </a:lnTo>
                  <a:lnTo>
                    <a:pt x="212" y="0"/>
                  </a:lnTo>
                  <a:lnTo>
                    <a:pt x="222" y="17"/>
                  </a:lnTo>
                  <a:lnTo>
                    <a:pt x="225" y="36"/>
                  </a:lnTo>
                  <a:lnTo>
                    <a:pt x="225" y="56"/>
                  </a:lnTo>
                  <a:lnTo>
                    <a:pt x="222" y="77"/>
                  </a:lnTo>
                  <a:lnTo>
                    <a:pt x="215" y="96"/>
                  </a:lnTo>
                  <a:lnTo>
                    <a:pt x="207" y="116"/>
                  </a:lnTo>
                  <a:lnTo>
                    <a:pt x="197" y="134"/>
                  </a:lnTo>
                  <a:lnTo>
                    <a:pt x="188" y="150"/>
                  </a:lnTo>
                  <a:lnTo>
                    <a:pt x="177" y="184"/>
                  </a:lnTo>
                  <a:lnTo>
                    <a:pt x="182" y="216"/>
                  </a:lnTo>
                  <a:lnTo>
                    <a:pt x="200" y="248"/>
                  </a:lnTo>
                  <a:lnTo>
                    <a:pt x="225" y="281"/>
                  </a:lnTo>
                  <a:lnTo>
                    <a:pt x="250" y="314"/>
                  </a:lnTo>
                  <a:lnTo>
                    <a:pt x="273" y="349"/>
                  </a:lnTo>
                  <a:lnTo>
                    <a:pt x="287" y="385"/>
                  </a:lnTo>
                  <a:lnTo>
                    <a:pt x="286" y="426"/>
                  </a:lnTo>
                  <a:lnTo>
                    <a:pt x="283" y="423"/>
                  </a:lnTo>
                  <a:lnTo>
                    <a:pt x="280" y="414"/>
                  </a:lnTo>
                  <a:lnTo>
                    <a:pt x="277" y="404"/>
                  </a:lnTo>
                  <a:lnTo>
                    <a:pt x="275" y="394"/>
                  </a:lnTo>
                  <a:lnTo>
                    <a:pt x="264" y="361"/>
                  </a:lnTo>
                  <a:lnTo>
                    <a:pt x="247" y="332"/>
                  </a:lnTo>
                  <a:lnTo>
                    <a:pt x="224" y="306"/>
                  </a:lnTo>
                  <a:lnTo>
                    <a:pt x="201" y="281"/>
                  </a:lnTo>
                  <a:lnTo>
                    <a:pt x="179" y="255"/>
                  </a:lnTo>
                  <a:lnTo>
                    <a:pt x="163" y="228"/>
                  </a:lnTo>
                  <a:lnTo>
                    <a:pt x="156" y="195"/>
                  </a:lnTo>
                  <a:lnTo>
                    <a:pt x="161" y="159"/>
                  </a:lnTo>
                  <a:lnTo>
                    <a:pt x="154" y="130"/>
                  </a:lnTo>
                  <a:lnTo>
                    <a:pt x="136" y="110"/>
                  </a:lnTo>
                  <a:lnTo>
                    <a:pt x="111" y="94"/>
                  </a:lnTo>
                  <a:lnTo>
                    <a:pt x="83" y="81"/>
                  </a:lnTo>
                  <a:lnTo>
                    <a:pt x="55" y="69"/>
                  </a:lnTo>
                  <a:lnTo>
                    <a:pt x="29" y="54"/>
                  </a:lnTo>
                  <a:lnTo>
                    <a:pt x="10" y="32"/>
                  </a:lnTo>
                  <a:lnTo>
                    <a:pt x="0" y="3"/>
                  </a:lnTo>
                  <a:lnTo>
                    <a:pt x="8" y="10"/>
                  </a:lnTo>
                  <a:lnTo>
                    <a:pt x="15" y="17"/>
                  </a:lnTo>
                  <a:lnTo>
                    <a:pt x="20" y="23"/>
                  </a:lnTo>
                  <a:lnTo>
                    <a:pt x="26" y="28"/>
                  </a:lnTo>
                  <a:lnTo>
                    <a:pt x="30" y="33"/>
                  </a:lnTo>
                  <a:lnTo>
                    <a:pt x="34" y="38"/>
                  </a:lnTo>
                  <a:lnTo>
                    <a:pt x="38" y="41"/>
                  </a:lnTo>
                  <a:lnTo>
                    <a:pt x="4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 flipH="1">
              <a:off x="6727641" y="3893721"/>
              <a:ext cx="1243475" cy="1207398"/>
            </a:xfrm>
            <a:custGeom>
              <a:avLst/>
              <a:gdLst>
                <a:gd name="T0" fmla="*/ 544 w 772"/>
                <a:gd name="T1" fmla="*/ 781 h 786"/>
                <a:gd name="T2" fmla="*/ 502 w 772"/>
                <a:gd name="T3" fmla="*/ 765 h 786"/>
                <a:gd name="T4" fmla="*/ 479 w 772"/>
                <a:gd name="T5" fmla="*/ 762 h 786"/>
                <a:gd name="T6" fmla="*/ 380 w 772"/>
                <a:gd name="T7" fmla="*/ 521 h 786"/>
                <a:gd name="T8" fmla="*/ 406 w 772"/>
                <a:gd name="T9" fmla="*/ 696 h 786"/>
                <a:gd name="T10" fmla="*/ 365 w 772"/>
                <a:gd name="T11" fmla="*/ 526 h 786"/>
                <a:gd name="T12" fmla="*/ 345 w 772"/>
                <a:gd name="T13" fmla="*/ 625 h 786"/>
                <a:gd name="T14" fmla="*/ 409 w 772"/>
                <a:gd name="T15" fmla="*/ 743 h 786"/>
                <a:gd name="T16" fmla="*/ 331 w 772"/>
                <a:gd name="T17" fmla="*/ 619 h 786"/>
                <a:gd name="T18" fmla="*/ 361 w 772"/>
                <a:gd name="T19" fmla="*/ 786 h 786"/>
                <a:gd name="T20" fmla="*/ 284 w 772"/>
                <a:gd name="T21" fmla="*/ 762 h 786"/>
                <a:gd name="T22" fmla="*/ 223 w 772"/>
                <a:gd name="T23" fmla="*/ 610 h 786"/>
                <a:gd name="T24" fmla="*/ 175 w 772"/>
                <a:gd name="T25" fmla="*/ 559 h 786"/>
                <a:gd name="T26" fmla="*/ 122 w 772"/>
                <a:gd name="T27" fmla="*/ 531 h 786"/>
                <a:gd name="T28" fmla="*/ 128 w 772"/>
                <a:gd name="T29" fmla="*/ 488 h 786"/>
                <a:gd name="T30" fmla="*/ 0 w 772"/>
                <a:gd name="T31" fmla="*/ 8 h 786"/>
                <a:gd name="T32" fmla="*/ 197 w 772"/>
                <a:gd name="T33" fmla="*/ 463 h 786"/>
                <a:gd name="T34" fmla="*/ 158 w 772"/>
                <a:gd name="T35" fmla="*/ 482 h 786"/>
                <a:gd name="T36" fmla="*/ 142 w 772"/>
                <a:gd name="T37" fmla="*/ 513 h 786"/>
                <a:gd name="T38" fmla="*/ 164 w 772"/>
                <a:gd name="T39" fmla="*/ 531 h 786"/>
                <a:gd name="T40" fmla="*/ 197 w 772"/>
                <a:gd name="T41" fmla="*/ 531 h 786"/>
                <a:gd name="T42" fmla="*/ 271 w 772"/>
                <a:gd name="T43" fmla="*/ 520 h 786"/>
                <a:gd name="T44" fmla="*/ 425 w 772"/>
                <a:gd name="T45" fmla="*/ 481 h 786"/>
                <a:gd name="T46" fmla="*/ 582 w 772"/>
                <a:gd name="T47" fmla="*/ 436 h 786"/>
                <a:gd name="T48" fmla="*/ 576 w 772"/>
                <a:gd name="T49" fmla="*/ 452 h 786"/>
                <a:gd name="T50" fmla="*/ 563 w 772"/>
                <a:gd name="T51" fmla="*/ 483 h 786"/>
                <a:gd name="T52" fmla="*/ 583 w 772"/>
                <a:gd name="T53" fmla="*/ 502 h 786"/>
                <a:gd name="T54" fmla="*/ 622 w 772"/>
                <a:gd name="T55" fmla="*/ 486 h 786"/>
                <a:gd name="T56" fmla="*/ 629 w 772"/>
                <a:gd name="T57" fmla="*/ 426 h 786"/>
                <a:gd name="T58" fmla="*/ 601 w 772"/>
                <a:gd name="T59" fmla="*/ 383 h 786"/>
                <a:gd name="T60" fmla="*/ 628 w 772"/>
                <a:gd name="T61" fmla="*/ 388 h 786"/>
                <a:gd name="T62" fmla="*/ 643 w 772"/>
                <a:gd name="T63" fmla="*/ 481 h 786"/>
                <a:gd name="T64" fmla="*/ 669 w 772"/>
                <a:gd name="T65" fmla="*/ 463 h 786"/>
                <a:gd name="T66" fmla="*/ 679 w 772"/>
                <a:gd name="T67" fmla="*/ 391 h 786"/>
                <a:gd name="T68" fmla="*/ 686 w 772"/>
                <a:gd name="T69" fmla="*/ 377 h 786"/>
                <a:gd name="T70" fmla="*/ 719 w 772"/>
                <a:gd name="T71" fmla="*/ 401 h 786"/>
                <a:gd name="T72" fmla="*/ 750 w 772"/>
                <a:gd name="T73" fmla="*/ 484 h 786"/>
                <a:gd name="T74" fmla="*/ 771 w 772"/>
                <a:gd name="T75" fmla="*/ 506 h 786"/>
                <a:gd name="T76" fmla="*/ 726 w 772"/>
                <a:gd name="T77" fmla="*/ 462 h 786"/>
                <a:gd name="T78" fmla="*/ 698 w 772"/>
                <a:gd name="T79" fmla="*/ 421 h 786"/>
                <a:gd name="T80" fmla="*/ 664 w 772"/>
                <a:gd name="T81" fmla="*/ 491 h 786"/>
                <a:gd name="T82" fmla="*/ 615 w 772"/>
                <a:gd name="T83" fmla="*/ 519 h 786"/>
                <a:gd name="T84" fmla="*/ 605 w 772"/>
                <a:gd name="T85" fmla="*/ 784 h 786"/>
                <a:gd name="T86" fmla="*/ 585 w 772"/>
                <a:gd name="T87" fmla="*/ 737 h 786"/>
                <a:gd name="T88" fmla="*/ 553 w 772"/>
                <a:gd name="T89" fmla="*/ 498 h 786"/>
                <a:gd name="T90" fmla="*/ 496 w 772"/>
                <a:gd name="T91" fmla="*/ 484 h 786"/>
                <a:gd name="T92" fmla="*/ 419 w 772"/>
                <a:gd name="T93" fmla="*/ 511 h 786"/>
                <a:gd name="T94" fmla="*/ 455 w 772"/>
                <a:gd name="T95" fmla="*/ 652 h 786"/>
                <a:gd name="T96" fmla="*/ 485 w 772"/>
                <a:gd name="T97" fmla="*/ 727 h 786"/>
                <a:gd name="T98" fmla="*/ 515 w 772"/>
                <a:gd name="T99" fmla="*/ 741 h 786"/>
                <a:gd name="T100" fmla="*/ 501 w 772"/>
                <a:gd name="T101" fmla="*/ 50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2" h="786">
                  <a:moveTo>
                    <a:pt x="516" y="497"/>
                  </a:moveTo>
                  <a:lnTo>
                    <a:pt x="522" y="542"/>
                  </a:lnTo>
                  <a:lnTo>
                    <a:pt x="529" y="621"/>
                  </a:lnTo>
                  <a:lnTo>
                    <a:pt x="537" y="710"/>
                  </a:lnTo>
                  <a:lnTo>
                    <a:pt x="544" y="781"/>
                  </a:lnTo>
                  <a:lnTo>
                    <a:pt x="525" y="778"/>
                  </a:lnTo>
                  <a:lnTo>
                    <a:pt x="519" y="774"/>
                  </a:lnTo>
                  <a:lnTo>
                    <a:pt x="513" y="771"/>
                  </a:lnTo>
                  <a:lnTo>
                    <a:pt x="507" y="769"/>
                  </a:lnTo>
                  <a:lnTo>
                    <a:pt x="502" y="765"/>
                  </a:lnTo>
                  <a:lnTo>
                    <a:pt x="497" y="762"/>
                  </a:lnTo>
                  <a:lnTo>
                    <a:pt x="491" y="758"/>
                  </a:lnTo>
                  <a:lnTo>
                    <a:pt x="485" y="755"/>
                  </a:lnTo>
                  <a:lnTo>
                    <a:pt x="479" y="752"/>
                  </a:lnTo>
                  <a:lnTo>
                    <a:pt x="479" y="762"/>
                  </a:lnTo>
                  <a:lnTo>
                    <a:pt x="481" y="771"/>
                  </a:lnTo>
                  <a:lnTo>
                    <a:pt x="478" y="779"/>
                  </a:lnTo>
                  <a:lnTo>
                    <a:pt x="472" y="786"/>
                  </a:lnTo>
                  <a:lnTo>
                    <a:pt x="401" y="517"/>
                  </a:lnTo>
                  <a:lnTo>
                    <a:pt x="380" y="521"/>
                  </a:lnTo>
                  <a:lnTo>
                    <a:pt x="445" y="785"/>
                  </a:lnTo>
                  <a:lnTo>
                    <a:pt x="433" y="785"/>
                  </a:lnTo>
                  <a:lnTo>
                    <a:pt x="426" y="767"/>
                  </a:lnTo>
                  <a:lnTo>
                    <a:pt x="417" y="736"/>
                  </a:lnTo>
                  <a:lnTo>
                    <a:pt x="406" y="696"/>
                  </a:lnTo>
                  <a:lnTo>
                    <a:pt x="394" y="652"/>
                  </a:lnTo>
                  <a:lnTo>
                    <a:pt x="384" y="608"/>
                  </a:lnTo>
                  <a:lnTo>
                    <a:pt x="375" y="569"/>
                  </a:lnTo>
                  <a:lnTo>
                    <a:pt x="368" y="541"/>
                  </a:lnTo>
                  <a:lnTo>
                    <a:pt x="365" y="526"/>
                  </a:lnTo>
                  <a:lnTo>
                    <a:pt x="340" y="534"/>
                  </a:lnTo>
                  <a:lnTo>
                    <a:pt x="341" y="553"/>
                  </a:lnTo>
                  <a:lnTo>
                    <a:pt x="341" y="575"/>
                  </a:lnTo>
                  <a:lnTo>
                    <a:pt x="342" y="599"/>
                  </a:lnTo>
                  <a:lnTo>
                    <a:pt x="345" y="625"/>
                  </a:lnTo>
                  <a:lnTo>
                    <a:pt x="350" y="649"/>
                  </a:lnTo>
                  <a:lnTo>
                    <a:pt x="360" y="672"/>
                  </a:lnTo>
                  <a:lnTo>
                    <a:pt x="375" y="691"/>
                  </a:lnTo>
                  <a:lnTo>
                    <a:pt x="396" y="708"/>
                  </a:lnTo>
                  <a:lnTo>
                    <a:pt x="409" y="743"/>
                  </a:lnTo>
                  <a:lnTo>
                    <a:pt x="381" y="728"/>
                  </a:lnTo>
                  <a:lnTo>
                    <a:pt x="361" y="705"/>
                  </a:lnTo>
                  <a:lnTo>
                    <a:pt x="347" y="679"/>
                  </a:lnTo>
                  <a:lnTo>
                    <a:pt x="337" y="649"/>
                  </a:lnTo>
                  <a:lnTo>
                    <a:pt x="331" y="619"/>
                  </a:lnTo>
                  <a:lnTo>
                    <a:pt x="327" y="589"/>
                  </a:lnTo>
                  <a:lnTo>
                    <a:pt x="325" y="561"/>
                  </a:lnTo>
                  <a:lnTo>
                    <a:pt x="324" y="538"/>
                  </a:lnTo>
                  <a:lnTo>
                    <a:pt x="281" y="549"/>
                  </a:lnTo>
                  <a:lnTo>
                    <a:pt x="361" y="786"/>
                  </a:lnTo>
                  <a:lnTo>
                    <a:pt x="343" y="784"/>
                  </a:lnTo>
                  <a:lnTo>
                    <a:pt x="261" y="554"/>
                  </a:lnTo>
                  <a:lnTo>
                    <a:pt x="220" y="558"/>
                  </a:lnTo>
                  <a:lnTo>
                    <a:pt x="303" y="779"/>
                  </a:lnTo>
                  <a:lnTo>
                    <a:pt x="284" y="762"/>
                  </a:lnTo>
                  <a:lnTo>
                    <a:pt x="272" y="739"/>
                  </a:lnTo>
                  <a:lnTo>
                    <a:pt x="261" y="709"/>
                  </a:lnTo>
                  <a:lnTo>
                    <a:pt x="247" y="675"/>
                  </a:lnTo>
                  <a:lnTo>
                    <a:pt x="234" y="641"/>
                  </a:lnTo>
                  <a:lnTo>
                    <a:pt x="223" y="610"/>
                  </a:lnTo>
                  <a:lnTo>
                    <a:pt x="213" y="583"/>
                  </a:lnTo>
                  <a:lnTo>
                    <a:pt x="206" y="565"/>
                  </a:lnTo>
                  <a:lnTo>
                    <a:pt x="204" y="558"/>
                  </a:lnTo>
                  <a:lnTo>
                    <a:pt x="189" y="559"/>
                  </a:lnTo>
                  <a:lnTo>
                    <a:pt x="175" y="559"/>
                  </a:lnTo>
                  <a:lnTo>
                    <a:pt x="161" y="558"/>
                  </a:lnTo>
                  <a:lnTo>
                    <a:pt x="149" y="554"/>
                  </a:lnTo>
                  <a:lnTo>
                    <a:pt x="137" y="550"/>
                  </a:lnTo>
                  <a:lnTo>
                    <a:pt x="128" y="542"/>
                  </a:lnTo>
                  <a:lnTo>
                    <a:pt x="122" y="531"/>
                  </a:lnTo>
                  <a:lnTo>
                    <a:pt x="118" y="516"/>
                  </a:lnTo>
                  <a:lnTo>
                    <a:pt x="118" y="509"/>
                  </a:lnTo>
                  <a:lnTo>
                    <a:pt x="120" y="502"/>
                  </a:lnTo>
                  <a:lnTo>
                    <a:pt x="123" y="496"/>
                  </a:lnTo>
                  <a:lnTo>
                    <a:pt x="128" y="488"/>
                  </a:lnTo>
                  <a:lnTo>
                    <a:pt x="134" y="481"/>
                  </a:lnTo>
                  <a:lnTo>
                    <a:pt x="140" y="474"/>
                  </a:lnTo>
                  <a:lnTo>
                    <a:pt x="147" y="468"/>
                  </a:lnTo>
                  <a:lnTo>
                    <a:pt x="152" y="462"/>
                  </a:lnTo>
                  <a:lnTo>
                    <a:pt x="0" y="8"/>
                  </a:lnTo>
                  <a:lnTo>
                    <a:pt x="15" y="0"/>
                  </a:lnTo>
                  <a:lnTo>
                    <a:pt x="171" y="455"/>
                  </a:lnTo>
                  <a:lnTo>
                    <a:pt x="178" y="456"/>
                  </a:lnTo>
                  <a:lnTo>
                    <a:pt x="188" y="460"/>
                  </a:lnTo>
                  <a:lnTo>
                    <a:pt x="197" y="463"/>
                  </a:lnTo>
                  <a:lnTo>
                    <a:pt x="201" y="467"/>
                  </a:lnTo>
                  <a:lnTo>
                    <a:pt x="188" y="470"/>
                  </a:lnTo>
                  <a:lnTo>
                    <a:pt x="178" y="474"/>
                  </a:lnTo>
                  <a:lnTo>
                    <a:pt x="167" y="478"/>
                  </a:lnTo>
                  <a:lnTo>
                    <a:pt x="158" y="482"/>
                  </a:lnTo>
                  <a:lnTo>
                    <a:pt x="151" y="486"/>
                  </a:lnTo>
                  <a:lnTo>
                    <a:pt x="145" y="492"/>
                  </a:lnTo>
                  <a:lnTo>
                    <a:pt x="142" y="500"/>
                  </a:lnTo>
                  <a:lnTo>
                    <a:pt x="141" y="508"/>
                  </a:lnTo>
                  <a:lnTo>
                    <a:pt x="142" y="513"/>
                  </a:lnTo>
                  <a:lnTo>
                    <a:pt x="144" y="517"/>
                  </a:lnTo>
                  <a:lnTo>
                    <a:pt x="147" y="521"/>
                  </a:lnTo>
                  <a:lnTo>
                    <a:pt x="150" y="526"/>
                  </a:lnTo>
                  <a:lnTo>
                    <a:pt x="156" y="528"/>
                  </a:lnTo>
                  <a:lnTo>
                    <a:pt x="164" y="531"/>
                  </a:lnTo>
                  <a:lnTo>
                    <a:pt x="174" y="532"/>
                  </a:lnTo>
                  <a:lnTo>
                    <a:pt x="187" y="532"/>
                  </a:lnTo>
                  <a:lnTo>
                    <a:pt x="188" y="532"/>
                  </a:lnTo>
                  <a:lnTo>
                    <a:pt x="191" y="532"/>
                  </a:lnTo>
                  <a:lnTo>
                    <a:pt x="197" y="531"/>
                  </a:lnTo>
                  <a:lnTo>
                    <a:pt x="206" y="531"/>
                  </a:lnTo>
                  <a:lnTo>
                    <a:pt x="218" y="529"/>
                  </a:lnTo>
                  <a:lnTo>
                    <a:pt x="232" y="527"/>
                  </a:lnTo>
                  <a:lnTo>
                    <a:pt x="250" y="524"/>
                  </a:lnTo>
                  <a:lnTo>
                    <a:pt x="271" y="520"/>
                  </a:lnTo>
                  <a:lnTo>
                    <a:pt x="294" y="515"/>
                  </a:lnTo>
                  <a:lnTo>
                    <a:pt x="322" y="508"/>
                  </a:lnTo>
                  <a:lnTo>
                    <a:pt x="353" y="500"/>
                  </a:lnTo>
                  <a:lnTo>
                    <a:pt x="387" y="491"/>
                  </a:lnTo>
                  <a:lnTo>
                    <a:pt x="425" y="481"/>
                  </a:lnTo>
                  <a:lnTo>
                    <a:pt x="468" y="467"/>
                  </a:lnTo>
                  <a:lnTo>
                    <a:pt x="514" y="453"/>
                  </a:lnTo>
                  <a:lnTo>
                    <a:pt x="565" y="436"/>
                  </a:lnTo>
                  <a:lnTo>
                    <a:pt x="573" y="436"/>
                  </a:lnTo>
                  <a:lnTo>
                    <a:pt x="582" y="436"/>
                  </a:lnTo>
                  <a:lnTo>
                    <a:pt x="589" y="439"/>
                  </a:lnTo>
                  <a:lnTo>
                    <a:pt x="591" y="447"/>
                  </a:lnTo>
                  <a:lnTo>
                    <a:pt x="587" y="450"/>
                  </a:lnTo>
                  <a:lnTo>
                    <a:pt x="582" y="451"/>
                  </a:lnTo>
                  <a:lnTo>
                    <a:pt x="576" y="452"/>
                  </a:lnTo>
                  <a:lnTo>
                    <a:pt x="570" y="454"/>
                  </a:lnTo>
                  <a:lnTo>
                    <a:pt x="567" y="459"/>
                  </a:lnTo>
                  <a:lnTo>
                    <a:pt x="563" y="464"/>
                  </a:lnTo>
                  <a:lnTo>
                    <a:pt x="562" y="473"/>
                  </a:lnTo>
                  <a:lnTo>
                    <a:pt x="563" y="483"/>
                  </a:lnTo>
                  <a:lnTo>
                    <a:pt x="566" y="489"/>
                  </a:lnTo>
                  <a:lnTo>
                    <a:pt x="568" y="493"/>
                  </a:lnTo>
                  <a:lnTo>
                    <a:pt x="573" y="498"/>
                  </a:lnTo>
                  <a:lnTo>
                    <a:pt x="577" y="500"/>
                  </a:lnTo>
                  <a:lnTo>
                    <a:pt x="583" y="502"/>
                  </a:lnTo>
                  <a:lnTo>
                    <a:pt x="589" y="504"/>
                  </a:lnTo>
                  <a:lnTo>
                    <a:pt x="593" y="504"/>
                  </a:lnTo>
                  <a:lnTo>
                    <a:pt x="599" y="504"/>
                  </a:lnTo>
                  <a:lnTo>
                    <a:pt x="612" y="496"/>
                  </a:lnTo>
                  <a:lnTo>
                    <a:pt x="622" y="486"/>
                  </a:lnTo>
                  <a:lnTo>
                    <a:pt x="629" y="476"/>
                  </a:lnTo>
                  <a:lnTo>
                    <a:pt x="633" y="464"/>
                  </a:lnTo>
                  <a:lnTo>
                    <a:pt x="634" y="452"/>
                  </a:lnTo>
                  <a:lnTo>
                    <a:pt x="633" y="439"/>
                  </a:lnTo>
                  <a:lnTo>
                    <a:pt x="629" y="426"/>
                  </a:lnTo>
                  <a:lnTo>
                    <a:pt x="625" y="415"/>
                  </a:lnTo>
                  <a:lnTo>
                    <a:pt x="593" y="384"/>
                  </a:lnTo>
                  <a:lnTo>
                    <a:pt x="595" y="384"/>
                  </a:lnTo>
                  <a:lnTo>
                    <a:pt x="597" y="383"/>
                  </a:lnTo>
                  <a:lnTo>
                    <a:pt x="601" y="383"/>
                  </a:lnTo>
                  <a:lnTo>
                    <a:pt x="606" y="382"/>
                  </a:lnTo>
                  <a:lnTo>
                    <a:pt x="612" y="382"/>
                  </a:lnTo>
                  <a:lnTo>
                    <a:pt x="618" y="383"/>
                  </a:lnTo>
                  <a:lnTo>
                    <a:pt x="623" y="385"/>
                  </a:lnTo>
                  <a:lnTo>
                    <a:pt x="628" y="388"/>
                  </a:lnTo>
                  <a:lnTo>
                    <a:pt x="641" y="406"/>
                  </a:lnTo>
                  <a:lnTo>
                    <a:pt x="646" y="429"/>
                  </a:lnTo>
                  <a:lnTo>
                    <a:pt x="646" y="454"/>
                  </a:lnTo>
                  <a:lnTo>
                    <a:pt x="639" y="481"/>
                  </a:lnTo>
                  <a:lnTo>
                    <a:pt x="643" y="481"/>
                  </a:lnTo>
                  <a:lnTo>
                    <a:pt x="648" y="479"/>
                  </a:lnTo>
                  <a:lnTo>
                    <a:pt x="653" y="477"/>
                  </a:lnTo>
                  <a:lnTo>
                    <a:pt x="658" y="474"/>
                  </a:lnTo>
                  <a:lnTo>
                    <a:pt x="664" y="469"/>
                  </a:lnTo>
                  <a:lnTo>
                    <a:pt x="669" y="463"/>
                  </a:lnTo>
                  <a:lnTo>
                    <a:pt x="676" y="456"/>
                  </a:lnTo>
                  <a:lnTo>
                    <a:pt x="682" y="448"/>
                  </a:lnTo>
                  <a:lnTo>
                    <a:pt x="686" y="430"/>
                  </a:lnTo>
                  <a:lnTo>
                    <a:pt x="684" y="410"/>
                  </a:lnTo>
                  <a:lnTo>
                    <a:pt x="679" y="391"/>
                  </a:lnTo>
                  <a:lnTo>
                    <a:pt x="667" y="377"/>
                  </a:lnTo>
                  <a:lnTo>
                    <a:pt x="669" y="375"/>
                  </a:lnTo>
                  <a:lnTo>
                    <a:pt x="674" y="375"/>
                  </a:lnTo>
                  <a:lnTo>
                    <a:pt x="679" y="376"/>
                  </a:lnTo>
                  <a:lnTo>
                    <a:pt x="686" y="377"/>
                  </a:lnTo>
                  <a:lnTo>
                    <a:pt x="691" y="379"/>
                  </a:lnTo>
                  <a:lnTo>
                    <a:pt x="697" y="383"/>
                  </a:lnTo>
                  <a:lnTo>
                    <a:pt x="702" y="385"/>
                  </a:lnTo>
                  <a:lnTo>
                    <a:pt x="706" y="387"/>
                  </a:lnTo>
                  <a:lnTo>
                    <a:pt x="719" y="401"/>
                  </a:lnTo>
                  <a:lnTo>
                    <a:pt x="727" y="417"/>
                  </a:lnTo>
                  <a:lnTo>
                    <a:pt x="734" y="435"/>
                  </a:lnTo>
                  <a:lnTo>
                    <a:pt x="739" y="453"/>
                  </a:lnTo>
                  <a:lnTo>
                    <a:pt x="744" y="470"/>
                  </a:lnTo>
                  <a:lnTo>
                    <a:pt x="750" y="484"/>
                  </a:lnTo>
                  <a:lnTo>
                    <a:pt x="758" y="493"/>
                  </a:lnTo>
                  <a:lnTo>
                    <a:pt x="770" y="498"/>
                  </a:lnTo>
                  <a:lnTo>
                    <a:pt x="771" y="500"/>
                  </a:lnTo>
                  <a:lnTo>
                    <a:pt x="772" y="504"/>
                  </a:lnTo>
                  <a:lnTo>
                    <a:pt x="771" y="506"/>
                  </a:lnTo>
                  <a:lnTo>
                    <a:pt x="770" y="509"/>
                  </a:lnTo>
                  <a:lnTo>
                    <a:pt x="752" y="502"/>
                  </a:lnTo>
                  <a:lnTo>
                    <a:pt x="741" y="492"/>
                  </a:lnTo>
                  <a:lnTo>
                    <a:pt x="732" y="478"/>
                  </a:lnTo>
                  <a:lnTo>
                    <a:pt x="726" y="462"/>
                  </a:lnTo>
                  <a:lnTo>
                    <a:pt x="721" y="446"/>
                  </a:lnTo>
                  <a:lnTo>
                    <a:pt x="714" y="429"/>
                  </a:lnTo>
                  <a:lnTo>
                    <a:pt x="706" y="414"/>
                  </a:lnTo>
                  <a:lnTo>
                    <a:pt x="695" y="401"/>
                  </a:lnTo>
                  <a:lnTo>
                    <a:pt x="698" y="421"/>
                  </a:lnTo>
                  <a:lnTo>
                    <a:pt x="699" y="440"/>
                  </a:lnTo>
                  <a:lnTo>
                    <a:pt x="695" y="460"/>
                  </a:lnTo>
                  <a:lnTo>
                    <a:pt x="683" y="476"/>
                  </a:lnTo>
                  <a:lnTo>
                    <a:pt x="674" y="484"/>
                  </a:lnTo>
                  <a:lnTo>
                    <a:pt x="664" y="491"/>
                  </a:lnTo>
                  <a:lnTo>
                    <a:pt x="654" y="498"/>
                  </a:lnTo>
                  <a:lnTo>
                    <a:pt x="644" y="505"/>
                  </a:lnTo>
                  <a:lnTo>
                    <a:pt x="634" y="509"/>
                  </a:lnTo>
                  <a:lnTo>
                    <a:pt x="625" y="514"/>
                  </a:lnTo>
                  <a:lnTo>
                    <a:pt x="615" y="519"/>
                  </a:lnTo>
                  <a:lnTo>
                    <a:pt x="606" y="521"/>
                  </a:lnTo>
                  <a:lnTo>
                    <a:pt x="603" y="553"/>
                  </a:lnTo>
                  <a:lnTo>
                    <a:pt x="601" y="625"/>
                  </a:lnTo>
                  <a:lnTo>
                    <a:pt x="603" y="711"/>
                  </a:lnTo>
                  <a:lnTo>
                    <a:pt x="605" y="784"/>
                  </a:lnTo>
                  <a:lnTo>
                    <a:pt x="601" y="785"/>
                  </a:lnTo>
                  <a:lnTo>
                    <a:pt x="597" y="785"/>
                  </a:lnTo>
                  <a:lnTo>
                    <a:pt x="592" y="785"/>
                  </a:lnTo>
                  <a:lnTo>
                    <a:pt x="589" y="784"/>
                  </a:lnTo>
                  <a:lnTo>
                    <a:pt x="585" y="737"/>
                  </a:lnTo>
                  <a:lnTo>
                    <a:pt x="581" y="649"/>
                  </a:lnTo>
                  <a:lnTo>
                    <a:pt x="576" y="561"/>
                  </a:lnTo>
                  <a:lnTo>
                    <a:pt x="575" y="522"/>
                  </a:lnTo>
                  <a:lnTo>
                    <a:pt x="563" y="511"/>
                  </a:lnTo>
                  <a:lnTo>
                    <a:pt x="553" y="498"/>
                  </a:lnTo>
                  <a:lnTo>
                    <a:pt x="545" y="484"/>
                  </a:lnTo>
                  <a:lnTo>
                    <a:pt x="542" y="468"/>
                  </a:lnTo>
                  <a:lnTo>
                    <a:pt x="527" y="474"/>
                  </a:lnTo>
                  <a:lnTo>
                    <a:pt x="512" y="478"/>
                  </a:lnTo>
                  <a:lnTo>
                    <a:pt x="496" y="484"/>
                  </a:lnTo>
                  <a:lnTo>
                    <a:pt x="481" y="490"/>
                  </a:lnTo>
                  <a:lnTo>
                    <a:pt x="466" y="496"/>
                  </a:lnTo>
                  <a:lnTo>
                    <a:pt x="449" y="500"/>
                  </a:lnTo>
                  <a:lnTo>
                    <a:pt x="434" y="506"/>
                  </a:lnTo>
                  <a:lnTo>
                    <a:pt x="419" y="511"/>
                  </a:lnTo>
                  <a:lnTo>
                    <a:pt x="423" y="524"/>
                  </a:lnTo>
                  <a:lnTo>
                    <a:pt x="429" y="549"/>
                  </a:lnTo>
                  <a:lnTo>
                    <a:pt x="437" y="581"/>
                  </a:lnTo>
                  <a:lnTo>
                    <a:pt x="446" y="617"/>
                  </a:lnTo>
                  <a:lnTo>
                    <a:pt x="455" y="652"/>
                  </a:lnTo>
                  <a:lnTo>
                    <a:pt x="464" y="684"/>
                  </a:lnTo>
                  <a:lnTo>
                    <a:pt x="471" y="708"/>
                  </a:lnTo>
                  <a:lnTo>
                    <a:pt x="476" y="720"/>
                  </a:lnTo>
                  <a:lnTo>
                    <a:pt x="479" y="724"/>
                  </a:lnTo>
                  <a:lnTo>
                    <a:pt x="485" y="727"/>
                  </a:lnTo>
                  <a:lnTo>
                    <a:pt x="492" y="731"/>
                  </a:lnTo>
                  <a:lnTo>
                    <a:pt x="499" y="734"/>
                  </a:lnTo>
                  <a:lnTo>
                    <a:pt x="506" y="736"/>
                  </a:lnTo>
                  <a:lnTo>
                    <a:pt x="510" y="739"/>
                  </a:lnTo>
                  <a:lnTo>
                    <a:pt x="515" y="741"/>
                  </a:lnTo>
                  <a:lnTo>
                    <a:pt x="516" y="741"/>
                  </a:lnTo>
                  <a:lnTo>
                    <a:pt x="515" y="691"/>
                  </a:lnTo>
                  <a:lnTo>
                    <a:pt x="510" y="610"/>
                  </a:lnTo>
                  <a:lnTo>
                    <a:pt x="504" y="534"/>
                  </a:lnTo>
                  <a:lnTo>
                    <a:pt x="501" y="500"/>
                  </a:lnTo>
                  <a:lnTo>
                    <a:pt x="516" y="4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 flipH="1">
              <a:off x="7428509" y="3628832"/>
              <a:ext cx="555526" cy="609859"/>
            </a:xfrm>
            <a:custGeom>
              <a:avLst/>
              <a:gdLst>
                <a:gd name="T0" fmla="*/ 344 w 344"/>
                <a:gd name="T1" fmla="*/ 0 h 395"/>
                <a:gd name="T2" fmla="*/ 334 w 344"/>
                <a:gd name="T3" fmla="*/ 2 h 395"/>
                <a:gd name="T4" fmla="*/ 322 w 344"/>
                <a:gd name="T5" fmla="*/ 6 h 395"/>
                <a:gd name="T6" fmla="*/ 307 w 344"/>
                <a:gd name="T7" fmla="*/ 11 h 395"/>
                <a:gd name="T8" fmla="*/ 287 w 344"/>
                <a:gd name="T9" fmla="*/ 17 h 395"/>
                <a:gd name="T10" fmla="*/ 266 w 344"/>
                <a:gd name="T11" fmla="*/ 25 h 395"/>
                <a:gd name="T12" fmla="*/ 242 w 344"/>
                <a:gd name="T13" fmla="*/ 33 h 395"/>
                <a:gd name="T14" fmla="*/ 218 w 344"/>
                <a:gd name="T15" fmla="*/ 42 h 395"/>
                <a:gd name="T16" fmla="*/ 192 w 344"/>
                <a:gd name="T17" fmla="*/ 52 h 395"/>
                <a:gd name="T18" fmla="*/ 165 w 344"/>
                <a:gd name="T19" fmla="*/ 62 h 395"/>
                <a:gd name="T20" fmla="*/ 139 w 344"/>
                <a:gd name="T21" fmla="*/ 72 h 395"/>
                <a:gd name="T22" fmla="*/ 112 w 344"/>
                <a:gd name="T23" fmla="*/ 83 h 395"/>
                <a:gd name="T24" fmla="*/ 87 w 344"/>
                <a:gd name="T25" fmla="*/ 92 h 395"/>
                <a:gd name="T26" fmla="*/ 61 w 344"/>
                <a:gd name="T27" fmla="*/ 101 h 395"/>
                <a:gd name="T28" fmla="*/ 39 w 344"/>
                <a:gd name="T29" fmla="*/ 110 h 395"/>
                <a:gd name="T30" fmla="*/ 19 w 344"/>
                <a:gd name="T31" fmla="*/ 120 h 395"/>
                <a:gd name="T32" fmla="*/ 0 w 344"/>
                <a:gd name="T33" fmla="*/ 127 h 395"/>
                <a:gd name="T34" fmla="*/ 14 w 344"/>
                <a:gd name="T35" fmla="*/ 145 h 395"/>
                <a:gd name="T36" fmla="*/ 65 w 344"/>
                <a:gd name="T37" fmla="*/ 125 h 395"/>
                <a:gd name="T38" fmla="*/ 163 w 344"/>
                <a:gd name="T39" fmla="*/ 395 h 395"/>
                <a:gd name="T40" fmla="*/ 149 w 344"/>
                <a:gd name="T41" fmla="*/ 312 h 395"/>
                <a:gd name="T42" fmla="*/ 144 w 344"/>
                <a:gd name="T43" fmla="*/ 297 h 395"/>
                <a:gd name="T44" fmla="*/ 139 w 344"/>
                <a:gd name="T45" fmla="*/ 279 h 395"/>
                <a:gd name="T46" fmla="*/ 130 w 344"/>
                <a:gd name="T47" fmla="*/ 257 h 395"/>
                <a:gd name="T48" fmla="*/ 122 w 344"/>
                <a:gd name="T49" fmla="*/ 231 h 395"/>
                <a:gd name="T50" fmla="*/ 114 w 344"/>
                <a:gd name="T51" fmla="*/ 205 h 395"/>
                <a:gd name="T52" fmla="*/ 104 w 344"/>
                <a:gd name="T53" fmla="*/ 176 h 395"/>
                <a:gd name="T54" fmla="*/ 94 w 344"/>
                <a:gd name="T55" fmla="*/ 147 h 395"/>
                <a:gd name="T56" fmla="*/ 82 w 344"/>
                <a:gd name="T57" fmla="*/ 118 h 395"/>
                <a:gd name="T58" fmla="*/ 295 w 344"/>
                <a:gd name="T59" fmla="*/ 38 h 395"/>
                <a:gd name="T60" fmla="*/ 344 w 344"/>
                <a:gd name="T61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4" h="395">
                  <a:moveTo>
                    <a:pt x="344" y="0"/>
                  </a:moveTo>
                  <a:lnTo>
                    <a:pt x="334" y="2"/>
                  </a:lnTo>
                  <a:lnTo>
                    <a:pt x="322" y="6"/>
                  </a:lnTo>
                  <a:lnTo>
                    <a:pt x="307" y="11"/>
                  </a:lnTo>
                  <a:lnTo>
                    <a:pt x="287" y="17"/>
                  </a:lnTo>
                  <a:lnTo>
                    <a:pt x="266" y="25"/>
                  </a:lnTo>
                  <a:lnTo>
                    <a:pt x="242" y="33"/>
                  </a:lnTo>
                  <a:lnTo>
                    <a:pt x="218" y="42"/>
                  </a:lnTo>
                  <a:lnTo>
                    <a:pt x="192" y="52"/>
                  </a:lnTo>
                  <a:lnTo>
                    <a:pt x="165" y="62"/>
                  </a:lnTo>
                  <a:lnTo>
                    <a:pt x="139" y="72"/>
                  </a:lnTo>
                  <a:lnTo>
                    <a:pt x="112" y="83"/>
                  </a:lnTo>
                  <a:lnTo>
                    <a:pt x="87" y="92"/>
                  </a:lnTo>
                  <a:lnTo>
                    <a:pt x="61" y="101"/>
                  </a:lnTo>
                  <a:lnTo>
                    <a:pt x="39" y="110"/>
                  </a:lnTo>
                  <a:lnTo>
                    <a:pt x="19" y="120"/>
                  </a:lnTo>
                  <a:lnTo>
                    <a:pt x="0" y="127"/>
                  </a:lnTo>
                  <a:lnTo>
                    <a:pt x="14" y="145"/>
                  </a:lnTo>
                  <a:lnTo>
                    <a:pt x="65" y="125"/>
                  </a:lnTo>
                  <a:lnTo>
                    <a:pt x="163" y="395"/>
                  </a:lnTo>
                  <a:lnTo>
                    <a:pt x="149" y="312"/>
                  </a:lnTo>
                  <a:lnTo>
                    <a:pt x="144" y="297"/>
                  </a:lnTo>
                  <a:lnTo>
                    <a:pt x="139" y="279"/>
                  </a:lnTo>
                  <a:lnTo>
                    <a:pt x="130" y="257"/>
                  </a:lnTo>
                  <a:lnTo>
                    <a:pt x="122" y="231"/>
                  </a:lnTo>
                  <a:lnTo>
                    <a:pt x="114" y="205"/>
                  </a:lnTo>
                  <a:lnTo>
                    <a:pt x="104" y="176"/>
                  </a:lnTo>
                  <a:lnTo>
                    <a:pt x="94" y="147"/>
                  </a:lnTo>
                  <a:lnTo>
                    <a:pt x="82" y="118"/>
                  </a:lnTo>
                  <a:lnTo>
                    <a:pt x="295" y="3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 flipH="1">
              <a:off x="6304536" y="3517949"/>
              <a:ext cx="578136" cy="1170437"/>
            </a:xfrm>
            <a:custGeom>
              <a:avLst/>
              <a:gdLst>
                <a:gd name="T0" fmla="*/ 259 w 357"/>
                <a:gd name="T1" fmla="*/ 253 h 760"/>
                <a:gd name="T2" fmla="*/ 316 w 357"/>
                <a:gd name="T3" fmla="*/ 316 h 760"/>
                <a:gd name="T4" fmla="*/ 355 w 357"/>
                <a:gd name="T5" fmla="*/ 387 h 760"/>
                <a:gd name="T6" fmla="*/ 354 w 357"/>
                <a:gd name="T7" fmla="*/ 477 h 760"/>
                <a:gd name="T8" fmla="*/ 341 w 357"/>
                <a:gd name="T9" fmla="*/ 554 h 760"/>
                <a:gd name="T10" fmla="*/ 331 w 357"/>
                <a:gd name="T11" fmla="*/ 589 h 760"/>
                <a:gd name="T12" fmla="*/ 316 w 357"/>
                <a:gd name="T13" fmla="*/ 614 h 760"/>
                <a:gd name="T14" fmla="*/ 305 w 357"/>
                <a:gd name="T15" fmla="*/ 618 h 760"/>
                <a:gd name="T16" fmla="*/ 297 w 357"/>
                <a:gd name="T17" fmla="*/ 625 h 760"/>
                <a:gd name="T18" fmla="*/ 284 w 357"/>
                <a:gd name="T19" fmla="*/ 691 h 760"/>
                <a:gd name="T20" fmla="*/ 265 w 357"/>
                <a:gd name="T21" fmla="*/ 754 h 760"/>
                <a:gd name="T22" fmla="*/ 270 w 357"/>
                <a:gd name="T23" fmla="*/ 661 h 760"/>
                <a:gd name="T24" fmla="*/ 277 w 357"/>
                <a:gd name="T25" fmla="*/ 555 h 760"/>
                <a:gd name="T26" fmla="*/ 250 w 357"/>
                <a:gd name="T27" fmla="*/ 543 h 760"/>
                <a:gd name="T28" fmla="*/ 219 w 357"/>
                <a:gd name="T29" fmla="*/ 538 h 760"/>
                <a:gd name="T30" fmla="*/ 188 w 357"/>
                <a:gd name="T31" fmla="*/ 558 h 760"/>
                <a:gd name="T32" fmla="*/ 165 w 357"/>
                <a:gd name="T33" fmla="*/ 592 h 760"/>
                <a:gd name="T34" fmla="*/ 145 w 357"/>
                <a:gd name="T35" fmla="*/ 631 h 760"/>
                <a:gd name="T36" fmla="*/ 128 w 357"/>
                <a:gd name="T37" fmla="*/ 719 h 760"/>
                <a:gd name="T38" fmla="*/ 120 w 357"/>
                <a:gd name="T39" fmla="*/ 727 h 760"/>
                <a:gd name="T40" fmla="*/ 115 w 357"/>
                <a:gd name="T41" fmla="*/ 669 h 760"/>
                <a:gd name="T42" fmla="*/ 133 w 357"/>
                <a:gd name="T43" fmla="*/ 620 h 760"/>
                <a:gd name="T44" fmla="*/ 156 w 357"/>
                <a:gd name="T45" fmla="*/ 574 h 760"/>
                <a:gd name="T46" fmla="*/ 146 w 357"/>
                <a:gd name="T47" fmla="*/ 504 h 760"/>
                <a:gd name="T48" fmla="*/ 163 w 357"/>
                <a:gd name="T49" fmla="*/ 431 h 760"/>
                <a:gd name="T50" fmla="*/ 174 w 357"/>
                <a:gd name="T51" fmla="*/ 400 h 760"/>
                <a:gd name="T52" fmla="*/ 149 w 357"/>
                <a:gd name="T53" fmla="*/ 327 h 760"/>
                <a:gd name="T54" fmla="*/ 106 w 357"/>
                <a:gd name="T55" fmla="*/ 200 h 760"/>
                <a:gd name="T56" fmla="*/ 96 w 357"/>
                <a:gd name="T57" fmla="*/ 159 h 760"/>
                <a:gd name="T58" fmla="*/ 136 w 357"/>
                <a:gd name="T59" fmla="*/ 253 h 760"/>
                <a:gd name="T60" fmla="*/ 183 w 357"/>
                <a:gd name="T61" fmla="*/ 356 h 760"/>
                <a:gd name="T62" fmla="*/ 211 w 357"/>
                <a:gd name="T63" fmla="*/ 361 h 760"/>
                <a:gd name="T64" fmla="*/ 241 w 357"/>
                <a:gd name="T65" fmla="*/ 353 h 760"/>
                <a:gd name="T66" fmla="*/ 273 w 357"/>
                <a:gd name="T67" fmla="*/ 353 h 760"/>
                <a:gd name="T68" fmla="*/ 262 w 357"/>
                <a:gd name="T69" fmla="*/ 362 h 760"/>
                <a:gd name="T70" fmla="*/ 234 w 357"/>
                <a:gd name="T71" fmla="*/ 375 h 760"/>
                <a:gd name="T72" fmla="*/ 206 w 357"/>
                <a:gd name="T73" fmla="*/ 392 h 760"/>
                <a:gd name="T74" fmla="*/ 179 w 357"/>
                <a:gd name="T75" fmla="*/ 436 h 760"/>
                <a:gd name="T76" fmla="*/ 171 w 357"/>
                <a:gd name="T77" fmla="*/ 491 h 760"/>
                <a:gd name="T78" fmla="*/ 191 w 357"/>
                <a:gd name="T79" fmla="*/ 491 h 760"/>
                <a:gd name="T80" fmla="*/ 232 w 357"/>
                <a:gd name="T81" fmla="*/ 479 h 760"/>
                <a:gd name="T82" fmla="*/ 266 w 357"/>
                <a:gd name="T83" fmla="*/ 493 h 760"/>
                <a:gd name="T84" fmla="*/ 213 w 357"/>
                <a:gd name="T85" fmla="*/ 499 h 760"/>
                <a:gd name="T86" fmla="*/ 189 w 357"/>
                <a:gd name="T87" fmla="*/ 519 h 760"/>
                <a:gd name="T88" fmla="*/ 199 w 357"/>
                <a:gd name="T89" fmla="*/ 521 h 760"/>
                <a:gd name="T90" fmla="*/ 241 w 357"/>
                <a:gd name="T91" fmla="*/ 519 h 760"/>
                <a:gd name="T92" fmla="*/ 280 w 357"/>
                <a:gd name="T93" fmla="*/ 536 h 760"/>
                <a:gd name="T94" fmla="*/ 301 w 357"/>
                <a:gd name="T95" fmla="*/ 564 h 760"/>
                <a:gd name="T96" fmla="*/ 337 w 357"/>
                <a:gd name="T97" fmla="*/ 444 h 760"/>
                <a:gd name="T98" fmla="*/ 325 w 357"/>
                <a:gd name="T99" fmla="*/ 368 h 760"/>
                <a:gd name="T100" fmla="*/ 277 w 357"/>
                <a:gd name="T101" fmla="*/ 303 h 760"/>
                <a:gd name="T102" fmla="*/ 216 w 357"/>
                <a:gd name="T103" fmla="*/ 251 h 760"/>
                <a:gd name="T104" fmla="*/ 163 w 357"/>
                <a:gd name="T105" fmla="*/ 180 h 760"/>
                <a:gd name="T106" fmla="*/ 119 w 357"/>
                <a:gd name="T107" fmla="*/ 99 h 760"/>
                <a:gd name="T108" fmla="*/ 87 w 357"/>
                <a:gd name="T109" fmla="*/ 54 h 760"/>
                <a:gd name="T110" fmla="*/ 53 w 357"/>
                <a:gd name="T111" fmla="*/ 30 h 760"/>
                <a:gd name="T112" fmla="*/ 0 w 357"/>
                <a:gd name="T113" fmla="*/ 0 h 760"/>
                <a:gd name="T114" fmla="*/ 65 w 357"/>
                <a:gd name="T115" fmla="*/ 13 h 760"/>
                <a:gd name="T116" fmla="*/ 117 w 357"/>
                <a:gd name="T117" fmla="*/ 53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7" h="760">
                  <a:moveTo>
                    <a:pt x="145" y="87"/>
                  </a:moveTo>
                  <a:lnTo>
                    <a:pt x="243" y="231"/>
                  </a:lnTo>
                  <a:lnTo>
                    <a:pt x="259" y="253"/>
                  </a:lnTo>
                  <a:lnTo>
                    <a:pt x="278" y="274"/>
                  </a:lnTo>
                  <a:lnTo>
                    <a:pt x="296" y="295"/>
                  </a:lnTo>
                  <a:lnTo>
                    <a:pt x="316" y="316"/>
                  </a:lnTo>
                  <a:lnTo>
                    <a:pt x="332" y="339"/>
                  </a:lnTo>
                  <a:lnTo>
                    <a:pt x="346" y="362"/>
                  </a:lnTo>
                  <a:lnTo>
                    <a:pt x="355" y="387"/>
                  </a:lnTo>
                  <a:lnTo>
                    <a:pt x="357" y="415"/>
                  </a:lnTo>
                  <a:lnTo>
                    <a:pt x="356" y="446"/>
                  </a:lnTo>
                  <a:lnTo>
                    <a:pt x="354" y="477"/>
                  </a:lnTo>
                  <a:lnTo>
                    <a:pt x="350" y="508"/>
                  </a:lnTo>
                  <a:lnTo>
                    <a:pt x="345" y="540"/>
                  </a:lnTo>
                  <a:lnTo>
                    <a:pt x="341" y="554"/>
                  </a:lnTo>
                  <a:lnTo>
                    <a:pt x="338" y="566"/>
                  </a:lnTo>
                  <a:lnTo>
                    <a:pt x="334" y="577"/>
                  </a:lnTo>
                  <a:lnTo>
                    <a:pt x="331" y="589"/>
                  </a:lnTo>
                  <a:lnTo>
                    <a:pt x="327" y="598"/>
                  </a:lnTo>
                  <a:lnTo>
                    <a:pt x="323" y="606"/>
                  </a:lnTo>
                  <a:lnTo>
                    <a:pt x="316" y="614"/>
                  </a:lnTo>
                  <a:lnTo>
                    <a:pt x="309" y="620"/>
                  </a:lnTo>
                  <a:lnTo>
                    <a:pt x="307" y="619"/>
                  </a:lnTo>
                  <a:lnTo>
                    <a:pt x="305" y="618"/>
                  </a:lnTo>
                  <a:lnTo>
                    <a:pt x="303" y="615"/>
                  </a:lnTo>
                  <a:lnTo>
                    <a:pt x="301" y="615"/>
                  </a:lnTo>
                  <a:lnTo>
                    <a:pt x="297" y="625"/>
                  </a:lnTo>
                  <a:lnTo>
                    <a:pt x="294" y="642"/>
                  </a:lnTo>
                  <a:lnTo>
                    <a:pt x="289" y="665"/>
                  </a:lnTo>
                  <a:lnTo>
                    <a:pt x="284" y="691"/>
                  </a:lnTo>
                  <a:lnTo>
                    <a:pt x="278" y="716"/>
                  </a:lnTo>
                  <a:lnTo>
                    <a:pt x="272" y="737"/>
                  </a:lnTo>
                  <a:lnTo>
                    <a:pt x="265" y="754"/>
                  </a:lnTo>
                  <a:lnTo>
                    <a:pt x="258" y="760"/>
                  </a:lnTo>
                  <a:lnTo>
                    <a:pt x="264" y="710"/>
                  </a:lnTo>
                  <a:lnTo>
                    <a:pt x="270" y="661"/>
                  </a:lnTo>
                  <a:lnTo>
                    <a:pt x="275" y="612"/>
                  </a:lnTo>
                  <a:lnTo>
                    <a:pt x="284" y="562"/>
                  </a:lnTo>
                  <a:lnTo>
                    <a:pt x="277" y="555"/>
                  </a:lnTo>
                  <a:lnTo>
                    <a:pt x="269" y="551"/>
                  </a:lnTo>
                  <a:lnTo>
                    <a:pt x="259" y="546"/>
                  </a:lnTo>
                  <a:lnTo>
                    <a:pt x="250" y="543"/>
                  </a:lnTo>
                  <a:lnTo>
                    <a:pt x="240" y="540"/>
                  </a:lnTo>
                  <a:lnTo>
                    <a:pt x="228" y="539"/>
                  </a:lnTo>
                  <a:lnTo>
                    <a:pt x="219" y="538"/>
                  </a:lnTo>
                  <a:lnTo>
                    <a:pt x="209" y="538"/>
                  </a:lnTo>
                  <a:lnTo>
                    <a:pt x="197" y="547"/>
                  </a:lnTo>
                  <a:lnTo>
                    <a:pt x="188" y="558"/>
                  </a:lnTo>
                  <a:lnTo>
                    <a:pt x="179" y="569"/>
                  </a:lnTo>
                  <a:lnTo>
                    <a:pt x="172" y="581"/>
                  </a:lnTo>
                  <a:lnTo>
                    <a:pt x="165" y="592"/>
                  </a:lnTo>
                  <a:lnTo>
                    <a:pt x="158" y="605"/>
                  </a:lnTo>
                  <a:lnTo>
                    <a:pt x="152" y="618"/>
                  </a:lnTo>
                  <a:lnTo>
                    <a:pt x="145" y="631"/>
                  </a:lnTo>
                  <a:lnTo>
                    <a:pt x="134" y="660"/>
                  </a:lnTo>
                  <a:lnTo>
                    <a:pt x="129" y="689"/>
                  </a:lnTo>
                  <a:lnTo>
                    <a:pt x="128" y="719"/>
                  </a:lnTo>
                  <a:lnTo>
                    <a:pt x="132" y="748"/>
                  </a:lnTo>
                  <a:lnTo>
                    <a:pt x="127" y="743"/>
                  </a:lnTo>
                  <a:lnTo>
                    <a:pt x="120" y="727"/>
                  </a:lnTo>
                  <a:lnTo>
                    <a:pt x="114" y="707"/>
                  </a:lnTo>
                  <a:lnTo>
                    <a:pt x="112" y="687"/>
                  </a:lnTo>
                  <a:lnTo>
                    <a:pt x="115" y="669"/>
                  </a:lnTo>
                  <a:lnTo>
                    <a:pt x="120" y="653"/>
                  </a:lnTo>
                  <a:lnTo>
                    <a:pt x="126" y="636"/>
                  </a:lnTo>
                  <a:lnTo>
                    <a:pt x="133" y="620"/>
                  </a:lnTo>
                  <a:lnTo>
                    <a:pt x="140" y="604"/>
                  </a:lnTo>
                  <a:lnTo>
                    <a:pt x="148" y="589"/>
                  </a:lnTo>
                  <a:lnTo>
                    <a:pt x="156" y="574"/>
                  </a:lnTo>
                  <a:lnTo>
                    <a:pt x="166" y="560"/>
                  </a:lnTo>
                  <a:lnTo>
                    <a:pt x="152" y="534"/>
                  </a:lnTo>
                  <a:lnTo>
                    <a:pt x="146" y="504"/>
                  </a:lnTo>
                  <a:lnTo>
                    <a:pt x="149" y="474"/>
                  </a:lnTo>
                  <a:lnTo>
                    <a:pt x="157" y="445"/>
                  </a:lnTo>
                  <a:lnTo>
                    <a:pt x="163" y="431"/>
                  </a:lnTo>
                  <a:lnTo>
                    <a:pt x="167" y="420"/>
                  </a:lnTo>
                  <a:lnTo>
                    <a:pt x="172" y="410"/>
                  </a:lnTo>
                  <a:lnTo>
                    <a:pt x="174" y="400"/>
                  </a:lnTo>
                  <a:lnTo>
                    <a:pt x="171" y="391"/>
                  </a:lnTo>
                  <a:lnTo>
                    <a:pt x="161" y="364"/>
                  </a:lnTo>
                  <a:lnTo>
                    <a:pt x="149" y="327"/>
                  </a:lnTo>
                  <a:lnTo>
                    <a:pt x="135" y="284"/>
                  </a:lnTo>
                  <a:lnTo>
                    <a:pt x="120" y="240"/>
                  </a:lnTo>
                  <a:lnTo>
                    <a:pt x="106" y="200"/>
                  </a:lnTo>
                  <a:lnTo>
                    <a:pt x="97" y="168"/>
                  </a:lnTo>
                  <a:lnTo>
                    <a:pt x="92" y="151"/>
                  </a:lnTo>
                  <a:lnTo>
                    <a:pt x="96" y="159"/>
                  </a:lnTo>
                  <a:lnTo>
                    <a:pt x="106" y="182"/>
                  </a:lnTo>
                  <a:lnTo>
                    <a:pt x="120" y="215"/>
                  </a:lnTo>
                  <a:lnTo>
                    <a:pt x="136" y="253"/>
                  </a:lnTo>
                  <a:lnTo>
                    <a:pt x="153" y="292"/>
                  </a:lnTo>
                  <a:lnTo>
                    <a:pt x="171" y="327"/>
                  </a:lnTo>
                  <a:lnTo>
                    <a:pt x="183" y="356"/>
                  </a:lnTo>
                  <a:lnTo>
                    <a:pt x="193" y="372"/>
                  </a:lnTo>
                  <a:lnTo>
                    <a:pt x="202" y="365"/>
                  </a:lnTo>
                  <a:lnTo>
                    <a:pt x="211" y="361"/>
                  </a:lnTo>
                  <a:lnTo>
                    <a:pt x="220" y="356"/>
                  </a:lnTo>
                  <a:lnTo>
                    <a:pt x="231" y="354"/>
                  </a:lnTo>
                  <a:lnTo>
                    <a:pt x="241" y="353"/>
                  </a:lnTo>
                  <a:lnTo>
                    <a:pt x="251" y="353"/>
                  </a:lnTo>
                  <a:lnTo>
                    <a:pt x="263" y="353"/>
                  </a:lnTo>
                  <a:lnTo>
                    <a:pt x="273" y="353"/>
                  </a:lnTo>
                  <a:lnTo>
                    <a:pt x="273" y="355"/>
                  </a:lnTo>
                  <a:lnTo>
                    <a:pt x="269" y="358"/>
                  </a:lnTo>
                  <a:lnTo>
                    <a:pt x="262" y="362"/>
                  </a:lnTo>
                  <a:lnTo>
                    <a:pt x="254" y="365"/>
                  </a:lnTo>
                  <a:lnTo>
                    <a:pt x="243" y="370"/>
                  </a:lnTo>
                  <a:lnTo>
                    <a:pt x="234" y="375"/>
                  </a:lnTo>
                  <a:lnTo>
                    <a:pt x="226" y="379"/>
                  </a:lnTo>
                  <a:lnTo>
                    <a:pt x="220" y="383"/>
                  </a:lnTo>
                  <a:lnTo>
                    <a:pt x="206" y="392"/>
                  </a:lnTo>
                  <a:lnTo>
                    <a:pt x="196" y="403"/>
                  </a:lnTo>
                  <a:lnTo>
                    <a:pt x="187" y="418"/>
                  </a:lnTo>
                  <a:lnTo>
                    <a:pt x="179" y="436"/>
                  </a:lnTo>
                  <a:lnTo>
                    <a:pt x="174" y="454"/>
                  </a:lnTo>
                  <a:lnTo>
                    <a:pt x="171" y="473"/>
                  </a:lnTo>
                  <a:lnTo>
                    <a:pt x="171" y="491"/>
                  </a:lnTo>
                  <a:lnTo>
                    <a:pt x="172" y="508"/>
                  </a:lnTo>
                  <a:lnTo>
                    <a:pt x="181" y="499"/>
                  </a:lnTo>
                  <a:lnTo>
                    <a:pt x="191" y="491"/>
                  </a:lnTo>
                  <a:lnTo>
                    <a:pt x="204" y="485"/>
                  </a:lnTo>
                  <a:lnTo>
                    <a:pt x="218" y="482"/>
                  </a:lnTo>
                  <a:lnTo>
                    <a:pt x="232" y="479"/>
                  </a:lnTo>
                  <a:lnTo>
                    <a:pt x="244" y="482"/>
                  </a:lnTo>
                  <a:lnTo>
                    <a:pt x="256" y="485"/>
                  </a:lnTo>
                  <a:lnTo>
                    <a:pt x="266" y="493"/>
                  </a:lnTo>
                  <a:lnTo>
                    <a:pt x="244" y="492"/>
                  </a:lnTo>
                  <a:lnTo>
                    <a:pt x="227" y="494"/>
                  </a:lnTo>
                  <a:lnTo>
                    <a:pt x="213" y="499"/>
                  </a:lnTo>
                  <a:lnTo>
                    <a:pt x="203" y="506"/>
                  </a:lnTo>
                  <a:lnTo>
                    <a:pt x="195" y="513"/>
                  </a:lnTo>
                  <a:lnTo>
                    <a:pt x="189" y="519"/>
                  </a:lnTo>
                  <a:lnTo>
                    <a:pt x="187" y="523"/>
                  </a:lnTo>
                  <a:lnTo>
                    <a:pt x="186" y="526"/>
                  </a:lnTo>
                  <a:lnTo>
                    <a:pt x="199" y="521"/>
                  </a:lnTo>
                  <a:lnTo>
                    <a:pt x="213" y="517"/>
                  </a:lnTo>
                  <a:lnTo>
                    <a:pt x="227" y="517"/>
                  </a:lnTo>
                  <a:lnTo>
                    <a:pt x="241" y="519"/>
                  </a:lnTo>
                  <a:lnTo>
                    <a:pt x="255" y="522"/>
                  </a:lnTo>
                  <a:lnTo>
                    <a:pt x="267" y="528"/>
                  </a:lnTo>
                  <a:lnTo>
                    <a:pt x="280" y="536"/>
                  </a:lnTo>
                  <a:lnTo>
                    <a:pt x="292" y="546"/>
                  </a:lnTo>
                  <a:lnTo>
                    <a:pt x="296" y="553"/>
                  </a:lnTo>
                  <a:lnTo>
                    <a:pt x="301" y="564"/>
                  </a:lnTo>
                  <a:lnTo>
                    <a:pt x="304" y="574"/>
                  </a:lnTo>
                  <a:lnTo>
                    <a:pt x="307" y="585"/>
                  </a:lnTo>
                  <a:lnTo>
                    <a:pt x="337" y="444"/>
                  </a:lnTo>
                  <a:lnTo>
                    <a:pt x="339" y="417"/>
                  </a:lnTo>
                  <a:lnTo>
                    <a:pt x="334" y="392"/>
                  </a:lnTo>
                  <a:lnTo>
                    <a:pt x="325" y="368"/>
                  </a:lnTo>
                  <a:lnTo>
                    <a:pt x="312" y="344"/>
                  </a:lnTo>
                  <a:lnTo>
                    <a:pt x="295" y="323"/>
                  </a:lnTo>
                  <a:lnTo>
                    <a:pt x="277" y="303"/>
                  </a:lnTo>
                  <a:lnTo>
                    <a:pt x="257" y="286"/>
                  </a:lnTo>
                  <a:lnTo>
                    <a:pt x="237" y="271"/>
                  </a:lnTo>
                  <a:lnTo>
                    <a:pt x="216" y="251"/>
                  </a:lnTo>
                  <a:lnTo>
                    <a:pt x="197" y="229"/>
                  </a:lnTo>
                  <a:lnTo>
                    <a:pt x="179" y="205"/>
                  </a:lnTo>
                  <a:lnTo>
                    <a:pt x="163" y="180"/>
                  </a:lnTo>
                  <a:lnTo>
                    <a:pt x="148" y="155"/>
                  </a:lnTo>
                  <a:lnTo>
                    <a:pt x="133" y="127"/>
                  </a:lnTo>
                  <a:lnTo>
                    <a:pt x="119" y="99"/>
                  </a:lnTo>
                  <a:lnTo>
                    <a:pt x="104" y="73"/>
                  </a:lnTo>
                  <a:lnTo>
                    <a:pt x="96" y="64"/>
                  </a:lnTo>
                  <a:lnTo>
                    <a:pt x="87" y="54"/>
                  </a:lnTo>
                  <a:lnTo>
                    <a:pt x="77" y="46"/>
                  </a:lnTo>
                  <a:lnTo>
                    <a:pt x="66" y="38"/>
                  </a:lnTo>
                  <a:lnTo>
                    <a:pt x="53" y="30"/>
                  </a:lnTo>
                  <a:lnTo>
                    <a:pt x="39" y="21"/>
                  </a:lnTo>
                  <a:lnTo>
                    <a:pt x="21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4" y="4"/>
                  </a:lnTo>
                  <a:lnTo>
                    <a:pt x="65" y="13"/>
                  </a:lnTo>
                  <a:lnTo>
                    <a:pt x="83" y="24"/>
                  </a:lnTo>
                  <a:lnTo>
                    <a:pt x="100" y="38"/>
                  </a:lnTo>
                  <a:lnTo>
                    <a:pt x="117" y="53"/>
                  </a:lnTo>
                  <a:lnTo>
                    <a:pt x="132" y="71"/>
                  </a:lnTo>
                  <a:lnTo>
                    <a:pt x="145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 flipH="1">
              <a:off x="7199192" y="3915280"/>
              <a:ext cx="184100" cy="455854"/>
            </a:xfrm>
            <a:custGeom>
              <a:avLst/>
              <a:gdLst>
                <a:gd name="T0" fmla="*/ 114 w 114"/>
                <a:gd name="T1" fmla="*/ 242 h 295"/>
                <a:gd name="T2" fmla="*/ 114 w 114"/>
                <a:gd name="T3" fmla="*/ 249 h 295"/>
                <a:gd name="T4" fmla="*/ 112 w 114"/>
                <a:gd name="T5" fmla="*/ 255 h 295"/>
                <a:gd name="T6" fmla="*/ 109 w 114"/>
                <a:gd name="T7" fmla="*/ 263 h 295"/>
                <a:gd name="T8" fmla="*/ 104 w 114"/>
                <a:gd name="T9" fmla="*/ 270 h 295"/>
                <a:gd name="T10" fmla="*/ 99 w 114"/>
                <a:gd name="T11" fmla="*/ 277 h 295"/>
                <a:gd name="T12" fmla="*/ 94 w 114"/>
                <a:gd name="T13" fmla="*/ 284 h 295"/>
                <a:gd name="T14" fmla="*/ 87 w 114"/>
                <a:gd name="T15" fmla="*/ 289 h 295"/>
                <a:gd name="T16" fmla="*/ 80 w 114"/>
                <a:gd name="T17" fmla="*/ 295 h 295"/>
                <a:gd name="T18" fmla="*/ 87 w 114"/>
                <a:gd name="T19" fmla="*/ 273 h 295"/>
                <a:gd name="T20" fmla="*/ 89 w 114"/>
                <a:gd name="T21" fmla="*/ 258 h 295"/>
                <a:gd name="T22" fmla="*/ 88 w 114"/>
                <a:gd name="T23" fmla="*/ 247 h 295"/>
                <a:gd name="T24" fmla="*/ 86 w 114"/>
                <a:gd name="T25" fmla="*/ 233 h 295"/>
                <a:gd name="T26" fmla="*/ 83 w 114"/>
                <a:gd name="T27" fmla="*/ 212 h 295"/>
                <a:gd name="T28" fmla="*/ 74 w 114"/>
                <a:gd name="T29" fmla="*/ 181 h 295"/>
                <a:gd name="T30" fmla="*/ 60 w 114"/>
                <a:gd name="T31" fmla="*/ 143 h 295"/>
                <a:gd name="T32" fmla="*/ 44 w 114"/>
                <a:gd name="T33" fmla="*/ 103 h 295"/>
                <a:gd name="T34" fmla="*/ 28 w 114"/>
                <a:gd name="T35" fmla="*/ 65 h 295"/>
                <a:gd name="T36" fmla="*/ 14 w 114"/>
                <a:gd name="T37" fmla="*/ 31 h 295"/>
                <a:gd name="T38" fmla="*/ 4 w 114"/>
                <a:gd name="T39" fmla="*/ 8 h 295"/>
                <a:gd name="T40" fmla="*/ 0 w 114"/>
                <a:gd name="T41" fmla="*/ 0 h 295"/>
                <a:gd name="T42" fmla="*/ 7 w 114"/>
                <a:gd name="T43" fmla="*/ 1 h 295"/>
                <a:gd name="T44" fmla="*/ 20 w 114"/>
                <a:gd name="T45" fmla="*/ 19 h 295"/>
                <a:gd name="T46" fmla="*/ 38 w 114"/>
                <a:gd name="T47" fmla="*/ 46 h 295"/>
                <a:gd name="T48" fmla="*/ 59 w 114"/>
                <a:gd name="T49" fmla="*/ 83 h 295"/>
                <a:gd name="T50" fmla="*/ 80 w 114"/>
                <a:gd name="T51" fmla="*/ 125 h 295"/>
                <a:gd name="T52" fmla="*/ 97 w 114"/>
                <a:gd name="T53" fmla="*/ 167 h 295"/>
                <a:gd name="T54" fmla="*/ 110 w 114"/>
                <a:gd name="T55" fmla="*/ 208 h 295"/>
                <a:gd name="T56" fmla="*/ 114 w 114"/>
                <a:gd name="T57" fmla="*/ 24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295">
                  <a:moveTo>
                    <a:pt x="114" y="242"/>
                  </a:moveTo>
                  <a:lnTo>
                    <a:pt x="114" y="249"/>
                  </a:lnTo>
                  <a:lnTo>
                    <a:pt x="112" y="255"/>
                  </a:lnTo>
                  <a:lnTo>
                    <a:pt x="109" y="263"/>
                  </a:lnTo>
                  <a:lnTo>
                    <a:pt x="104" y="270"/>
                  </a:lnTo>
                  <a:lnTo>
                    <a:pt x="99" y="277"/>
                  </a:lnTo>
                  <a:lnTo>
                    <a:pt x="94" y="284"/>
                  </a:lnTo>
                  <a:lnTo>
                    <a:pt x="87" y="289"/>
                  </a:lnTo>
                  <a:lnTo>
                    <a:pt x="80" y="295"/>
                  </a:lnTo>
                  <a:lnTo>
                    <a:pt x="87" y="273"/>
                  </a:lnTo>
                  <a:lnTo>
                    <a:pt x="89" y="258"/>
                  </a:lnTo>
                  <a:lnTo>
                    <a:pt x="88" y="247"/>
                  </a:lnTo>
                  <a:lnTo>
                    <a:pt x="86" y="233"/>
                  </a:lnTo>
                  <a:lnTo>
                    <a:pt x="83" y="212"/>
                  </a:lnTo>
                  <a:lnTo>
                    <a:pt x="74" y="181"/>
                  </a:lnTo>
                  <a:lnTo>
                    <a:pt x="60" y="143"/>
                  </a:lnTo>
                  <a:lnTo>
                    <a:pt x="44" y="103"/>
                  </a:lnTo>
                  <a:lnTo>
                    <a:pt x="28" y="65"/>
                  </a:lnTo>
                  <a:lnTo>
                    <a:pt x="14" y="31"/>
                  </a:lnTo>
                  <a:lnTo>
                    <a:pt x="4" y="8"/>
                  </a:lnTo>
                  <a:lnTo>
                    <a:pt x="0" y="0"/>
                  </a:lnTo>
                  <a:lnTo>
                    <a:pt x="7" y="1"/>
                  </a:lnTo>
                  <a:lnTo>
                    <a:pt x="20" y="19"/>
                  </a:lnTo>
                  <a:lnTo>
                    <a:pt x="38" y="46"/>
                  </a:lnTo>
                  <a:lnTo>
                    <a:pt x="59" y="83"/>
                  </a:lnTo>
                  <a:lnTo>
                    <a:pt x="80" y="125"/>
                  </a:lnTo>
                  <a:lnTo>
                    <a:pt x="97" y="167"/>
                  </a:lnTo>
                  <a:lnTo>
                    <a:pt x="110" y="208"/>
                  </a:lnTo>
                  <a:lnTo>
                    <a:pt x="11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 flipH="1">
              <a:off x="6937577" y="3856759"/>
              <a:ext cx="29069" cy="49282"/>
            </a:xfrm>
            <a:custGeom>
              <a:avLst/>
              <a:gdLst>
                <a:gd name="T0" fmla="*/ 4 w 19"/>
                <a:gd name="T1" fmla="*/ 0 h 33"/>
                <a:gd name="T2" fmla="*/ 10 w 19"/>
                <a:gd name="T3" fmla="*/ 7 h 33"/>
                <a:gd name="T4" fmla="*/ 14 w 19"/>
                <a:gd name="T5" fmla="*/ 14 h 33"/>
                <a:gd name="T6" fmla="*/ 18 w 19"/>
                <a:gd name="T7" fmla="*/ 22 h 33"/>
                <a:gd name="T8" fmla="*/ 19 w 19"/>
                <a:gd name="T9" fmla="*/ 30 h 33"/>
                <a:gd name="T10" fmla="*/ 14 w 19"/>
                <a:gd name="T11" fmla="*/ 33 h 33"/>
                <a:gd name="T12" fmla="*/ 7 w 19"/>
                <a:gd name="T13" fmla="*/ 26 h 33"/>
                <a:gd name="T14" fmla="*/ 3 w 19"/>
                <a:gd name="T15" fmla="*/ 16 h 33"/>
                <a:gd name="T16" fmla="*/ 0 w 19"/>
                <a:gd name="T17" fmla="*/ 7 h 33"/>
                <a:gd name="T18" fmla="*/ 4 w 1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3">
                  <a:moveTo>
                    <a:pt x="4" y="0"/>
                  </a:moveTo>
                  <a:lnTo>
                    <a:pt x="10" y="7"/>
                  </a:lnTo>
                  <a:lnTo>
                    <a:pt x="14" y="14"/>
                  </a:lnTo>
                  <a:lnTo>
                    <a:pt x="18" y="22"/>
                  </a:lnTo>
                  <a:lnTo>
                    <a:pt x="19" y="30"/>
                  </a:lnTo>
                  <a:lnTo>
                    <a:pt x="14" y="33"/>
                  </a:lnTo>
                  <a:lnTo>
                    <a:pt x="7" y="26"/>
                  </a:lnTo>
                  <a:lnTo>
                    <a:pt x="3" y="16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 flipH="1">
              <a:off x="6860064" y="3973803"/>
              <a:ext cx="38758" cy="43121"/>
            </a:xfrm>
            <a:custGeom>
              <a:avLst/>
              <a:gdLst>
                <a:gd name="T0" fmla="*/ 24 w 24"/>
                <a:gd name="T1" fmla="*/ 23 h 28"/>
                <a:gd name="T2" fmla="*/ 24 w 24"/>
                <a:gd name="T3" fmla="*/ 24 h 28"/>
                <a:gd name="T4" fmla="*/ 24 w 24"/>
                <a:gd name="T5" fmla="*/ 26 h 28"/>
                <a:gd name="T6" fmla="*/ 22 w 24"/>
                <a:gd name="T7" fmla="*/ 27 h 28"/>
                <a:gd name="T8" fmla="*/ 21 w 24"/>
                <a:gd name="T9" fmla="*/ 28 h 28"/>
                <a:gd name="T10" fmla="*/ 14 w 24"/>
                <a:gd name="T11" fmla="*/ 22 h 28"/>
                <a:gd name="T12" fmla="*/ 7 w 24"/>
                <a:gd name="T13" fmla="*/ 15 h 28"/>
                <a:gd name="T14" fmla="*/ 1 w 24"/>
                <a:gd name="T15" fmla="*/ 10 h 28"/>
                <a:gd name="T16" fmla="*/ 0 w 24"/>
                <a:gd name="T17" fmla="*/ 0 h 28"/>
                <a:gd name="T18" fmla="*/ 8 w 24"/>
                <a:gd name="T19" fmla="*/ 3 h 28"/>
                <a:gd name="T20" fmla="*/ 14 w 24"/>
                <a:gd name="T21" fmla="*/ 8 h 28"/>
                <a:gd name="T22" fmla="*/ 18 w 24"/>
                <a:gd name="T23" fmla="*/ 16 h 28"/>
                <a:gd name="T24" fmla="*/ 24 w 24"/>
                <a:gd name="T2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8">
                  <a:moveTo>
                    <a:pt x="24" y="23"/>
                  </a:moveTo>
                  <a:lnTo>
                    <a:pt x="24" y="24"/>
                  </a:lnTo>
                  <a:lnTo>
                    <a:pt x="24" y="26"/>
                  </a:lnTo>
                  <a:lnTo>
                    <a:pt x="22" y="27"/>
                  </a:lnTo>
                  <a:lnTo>
                    <a:pt x="21" y="28"/>
                  </a:lnTo>
                  <a:lnTo>
                    <a:pt x="14" y="22"/>
                  </a:lnTo>
                  <a:lnTo>
                    <a:pt x="7" y="15"/>
                  </a:lnTo>
                  <a:lnTo>
                    <a:pt x="1" y="10"/>
                  </a:lnTo>
                  <a:lnTo>
                    <a:pt x="0" y="0"/>
                  </a:lnTo>
                  <a:lnTo>
                    <a:pt x="8" y="3"/>
                  </a:lnTo>
                  <a:lnTo>
                    <a:pt x="14" y="8"/>
                  </a:lnTo>
                  <a:lnTo>
                    <a:pt x="18" y="16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 flipH="1">
              <a:off x="6727641" y="4232531"/>
              <a:ext cx="458632" cy="388092"/>
            </a:xfrm>
            <a:custGeom>
              <a:avLst/>
              <a:gdLst>
                <a:gd name="T0" fmla="*/ 172 w 284"/>
                <a:gd name="T1" fmla="*/ 28 h 253"/>
                <a:gd name="T2" fmla="*/ 180 w 284"/>
                <a:gd name="T3" fmla="*/ 38 h 253"/>
                <a:gd name="T4" fmla="*/ 189 w 284"/>
                <a:gd name="T5" fmla="*/ 47 h 253"/>
                <a:gd name="T6" fmla="*/ 200 w 284"/>
                <a:gd name="T7" fmla="*/ 53 h 253"/>
                <a:gd name="T8" fmla="*/ 209 w 284"/>
                <a:gd name="T9" fmla="*/ 58 h 253"/>
                <a:gd name="T10" fmla="*/ 219 w 284"/>
                <a:gd name="T11" fmla="*/ 64 h 253"/>
                <a:gd name="T12" fmla="*/ 229 w 284"/>
                <a:gd name="T13" fmla="*/ 70 h 253"/>
                <a:gd name="T14" fmla="*/ 237 w 284"/>
                <a:gd name="T15" fmla="*/ 75 h 253"/>
                <a:gd name="T16" fmla="*/ 243 w 284"/>
                <a:gd name="T17" fmla="*/ 85 h 253"/>
                <a:gd name="T18" fmla="*/ 256 w 284"/>
                <a:gd name="T19" fmla="*/ 98 h 253"/>
                <a:gd name="T20" fmla="*/ 264 w 284"/>
                <a:gd name="T21" fmla="*/ 113 h 253"/>
                <a:gd name="T22" fmla="*/ 269 w 284"/>
                <a:gd name="T23" fmla="*/ 129 h 253"/>
                <a:gd name="T24" fmla="*/ 271 w 284"/>
                <a:gd name="T25" fmla="*/ 146 h 253"/>
                <a:gd name="T26" fmla="*/ 272 w 284"/>
                <a:gd name="T27" fmla="*/ 162 h 253"/>
                <a:gd name="T28" fmla="*/ 275 w 284"/>
                <a:gd name="T29" fmla="*/ 178 h 253"/>
                <a:gd name="T30" fmla="*/ 277 w 284"/>
                <a:gd name="T31" fmla="*/ 194 h 253"/>
                <a:gd name="T32" fmla="*/ 281 w 284"/>
                <a:gd name="T33" fmla="*/ 210 h 253"/>
                <a:gd name="T34" fmla="*/ 283 w 284"/>
                <a:gd name="T35" fmla="*/ 226 h 253"/>
                <a:gd name="T36" fmla="*/ 284 w 284"/>
                <a:gd name="T37" fmla="*/ 239 h 253"/>
                <a:gd name="T38" fmla="*/ 284 w 284"/>
                <a:gd name="T39" fmla="*/ 247 h 253"/>
                <a:gd name="T40" fmla="*/ 281 w 284"/>
                <a:gd name="T41" fmla="*/ 253 h 253"/>
                <a:gd name="T42" fmla="*/ 275 w 284"/>
                <a:gd name="T43" fmla="*/ 237 h 253"/>
                <a:gd name="T44" fmla="*/ 270 w 284"/>
                <a:gd name="T45" fmla="*/ 219 h 253"/>
                <a:gd name="T46" fmla="*/ 265 w 284"/>
                <a:gd name="T47" fmla="*/ 203 h 253"/>
                <a:gd name="T48" fmla="*/ 262 w 284"/>
                <a:gd name="T49" fmla="*/ 186 h 253"/>
                <a:gd name="T50" fmla="*/ 258 w 284"/>
                <a:gd name="T51" fmla="*/ 169 h 253"/>
                <a:gd name="T52" fmla="*/ 255 w 284"/>
                <a:gd name="T53" fmla="*/ 152 h 253"/>
                <a:gd name="T54" fmla="*/ 250 w 284"/>
                <a:gd name="T55" fmla="*/ 138 h 253"/>
                <a:gd name="T56" fmla="*/ 245 w 284"/>
                <a:gd name="T57" fmla="*/ 123 h 253"/>
                <a:gd name="T58" fmla="*/ 241 w 284"/>
                <a:gd name="T59" fmla="*/ 114 h 253"/>
                <a:gd name="T60" fmla="*/ 237 w 284"/>
                <a:gd name="T61" fmla="*/ 108 h 253"/>
                <a:gd name="T62" fmla="*/ 232 w 284"/>
                <a:gd name="T63" fmla="*/ 100 h 253"/>
                <a:gd name="T64" fmla="*/ 226 w 284"/>
                <a:gd name="T65" fmla="*/ 93 h 253"/>
                <a:gd name="T66" fmla="*/ 219 w 284"/>
                <a:gd name="T67" fmla="*/ 87 h 253"/>
                <a:gd name="T68" fmla="*/ 212 w 284"/>
                <a:gd name="T69" fmla="*/ 81 h 253"/>
                <a:gd name="T70" fmla="*/ 205 w 284"/>
                <a:gd name="T71" fmla="*/ 76 h 253"/>
                <a:gd name="T72" fmla="*/ 197 w 284"/>
                <a:gd name="T73" fmla="*/ 73 h 253"/>
                <a:gd name="T74" fmla="*/ 189 w 284"/>
                <a:gd name="T75" fmla="*/ 128 h 253"/>
                <a:gd name="T76" fmla="*/ 184 w 284"/>
                <a:gd name="T77" fmla="*/ 131 h 253"/>
                <a:gd name="T78" fmla="*/ 178 w 284"/>
                <a:gd name="T79" fmla="*/ 128 h 253"/>
                <a:gd name="T80" fmla="*/ 174 w 284"/>
                <a:gd name="T81" fmla="*/ 123 h 253"/>
                <a:gd name="T82" fmla="*/ 174 w 284"/>
                <a:gd name="T83" fmla="*/ 118 h 253"/>
                <a:gd name="T84" fmla="*/ 179 w 284"/>
                <a:gd name="T85" fmla="*/ 101 h 253"/>
                <a:gd name="T86" fmla="*/ 181 w 284"/>
                <a:gd name="T87" fmla="*/ 83 h 253"/>
                <a:gd name="T88" fmla="*/ 179 w 284"/>
                <a:gd name="T89" fmla="*/ 65 h 253"/>
                <a:gd name="T90" fmla="*/ 169 w 284"/>
                <a:gd name="T91" fmla="*/ 50 h 253"/>
                <a:gd name="T92" fmla="*/ 152 w 284"/>
                <a:gd name="T93" fmla="*/ 40 h 253"/>
                <a:gd name="T94" fmla="*/ 135 w 284"/>
                <a:gd name="T95" fmla="*/ 32 h 253"/>
                <a:gd name="T96" fmla="*/ 116 w 284"/>
                <a:gd name="T97" fmla="*/ 25 h 253"/>
                <a:gd name="T98" fmla="*/ 95 w 284"/>
                <a:gd name="T99" fmla="*/ 21 h 253"/>
                <a:gd name="T100" fmla="*/ 73 w 284"/>
                <a:gd name="T101" fmla="*/ 18 h 253"/>
                <a:gd name="T102" fmla="*/ 50 w 284"/>
                <a:gd name="T103" fmla="*/ 17 h 253"/>
                <a:gd name="T104" fmla="*/ 26 w 284"/>
                <a:gd name="T105" fmla="*/ 17 h 253"/>
                <a:gd name="T106" fmla="*/ 0 w 284"/>
                <a:gd name="T107" fmla="*/ 18 h 253"/>
                <a:gd name="T108" fmla="*/ 14 w 284"/>
                <a:gd name="T109" fmla="*/ 10 h 253"/>
                <a:gd name="T110" fmla="*/ 33 w 284"/>
                <a:gd name="T111" fmla="*/ 4 h 253"/>
                <a:gd name="T112" fmla="*/ 56 w 284"/>
                <a:gd name="T113" fmla="*/ 0 h 253"/>
                <a:gd name="T114" fmla="*/ 81 w 284"/>
                <a:gd name="T115" fmla="*/ 0 h 253"/>
                <a:gd name="T116" fmla="*/ 106 w 284"/>
                <a:gd name="T117" fmla="*/ 3 h 253"/>
                <a:gd name="T118" fmla="*/ 131 w 284"/>
                <a:gd name="T119" fmla="*/ 9 h 253"/>
                <a:gd name="T120" fmla="*/ 154 w 284"/>
                <a:gd name="T121" fmla="*/ 17 h 253"/>
                <a:gd name="T122" fmla="*/ 172 w 284"/>
                <a:gd name="T123" fmla="*/ 2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253">
                  <a:moveTo>
                    <a:pt x="172" y="28"/>
                  </a:moveTo>
                  <a:lnTo>
                    <a:pt x="180" y="38"/>
                  </a:lnTo>
                  <a:lnTo>
                    <a:pt x="189" y="47"/>
                  </a:lnTo>
                  <a:lnTo>
                    <a:pt x="200" y="53"/>
                  </a:lnTo>
                  <a:lnTo>
                    <a:pt x="209" y="58"/>
                  </a:lnTo>
                  <a:lnTo>
                    <a:pt x="219" y="64"/>
                  </a:lnTo>
                  <a:lnTo>
                    <a:pt x="229" y="70"/>
                  </a:lnTo>
                  <a:lnTo>
                    <a:pt x="237" y="75"/>
                  </a:lnTo>
                  <a:lnTo>
                    <a:pt x="243" y="85"/>
                  </a:lnTo>
                  <a:lnTo>
                    <a:pt x="256" y="98"/>
                  </a:lnTo>
                  <a:lnTo>
                    <a:pt x="264" y="113"/>
                  </a:lnTo>
                  <a:lnTo>
                    <a:pt x="269" y="129"/>
                  </a:lnTo>
                  <a:lnTo>
                    <a:pt x="271" y="146"/>
                  </a:lnTo>
                  <a:lnTo>
                    <a:pt x="272" y="162"/>
                  </a:lnTo>
                  <a:lnTo>
                    <a:pt x="275" y="178"/>
                  </a:lnTo>
                  <a:lnTo>
                    <a:pt x="277" y="194"/>
                  </a:lnTo>
                  <a:lnTo>
                    <a:pt x="281" y="210"/>
                  </a:lnTo>
                  <a:lnTo>
                    <a:pt x="283" y="226"/>
                  </a:lnTo>
                  <a:lnTo>
                    <a:pt x="284" y="239"/>
                  </a:lnTo>
                  <a:lnTo>
                    <a:pt x="284" y="247"/>
                  </a:lnTo>
                  <a:lnTo>
                    <a:pt x="281" y="253"/>
                  </a:lnTo>
                  <a:lnTo>
                    <a:pt x="275" y="237"/>
                  </a:lnTo>
                  <a:lnTo>
                    <a:pt x="270" y="219"/>
                  </a:lnTo>
                  <a:lnTo>
                    <a:pt x="265" y="203"/>
                  </a:lnTo>
                  <a:lnTo>
                    <a:pt x="262" y="186"/>
                  </a:lnTo>
                  <a:lnTo>
                    <a:pt x="258" y="169"/>
                  </a:lnTo>
                  <a:lnTo>
                    <a:pt x="255" y="152"/>
                  </a:lnTo>
                  <a:lnTo>
                    <a:pt x="250" y="138"/>
                  </a:lnTo>
                  <a:lnTo>
                    <a:pt x="245" y="123"/>
                  </a:lnTo>
                  <a:lnTo>
                    <a:pt x="241" y="114"/>
                  </a:lnTo>
                  <a:lnTo>
                    <a:pt x="237" y="108"/>
                  </a:lnTo>
                  <a:lnTo>
                    <a:pt x="232" y="100"/>
                  </a:lnTo>
                  <a:lnTo>
                    <a:pt x="226" y="93"/>
                  </a:lnTo>
                  <a:lnTo>
                    <a:pt x="219" y="87"/>
                  </a:lnTo>
                  <a:lnTo>
                    <a:pt x="212" y="81"/>
                  </a:lnTo>
                  <a:lnTo>
                    <a:pt x="205" y="76"/>
                  </a:lnTo>
                  <a:lnTo>
                    <a:pt x="197" y="73"/>
                  </a:lnTo>
                  <a:lnTo>
                    <a:pt x="189" y="128"/>
                  </a:lnTo>
                  <a:lnTo>
                    <a:pt x="184" y="131"/>
                  </a:lnTo>
                  <a:lnTo>
                    <a:pt x="178" y="128"/>
                  </a:lnTo>
                  <a:lnTo>
                    <a:pt x="174" y="123"/>
                  </a:lnTo>
                  <a:lnTo>
                    <a:pt x="174" y="118"/>
                  </a:lnTo>
                  <a:lnTo>
                    <a:pt x="179" y="101"/>
                  </a:lnTo>
                  <a:lnTo>
                    <a:pt x="181" y="83"/>
                  </a:lnTo>
                  <a:lnTo>
                    <a:pt x="179" y="65"/>
                  </a:lnTo>
                  <a:lnTo>
                    <a:pt x="169" y="50"/>
                  </a:lnTo>
                  <a:lnTo>
                    <a:pt x="152" y="40"/>
                  </a:lnTo>
                  <a:lnTo>
                    <a:pt x="135" y="32"/>
                  </a:lnTo>
                  <a:lnTo>
                    <a:pt x="116" y="25"/>
                  </a:lnTo>
                  <a:lnTo>
                    <a:pt x="95" y="21"/>
                  </a:lnTo>
                  <a:lnTo>
                    <a:pt x="73" y="18"/>
                  </a:lnTo>
                  <a:lnTo>
                    <a:pt x="50" y="17"/>
                  </a:lnTo>
                  <a:lnTo>
                    <a:pt x="26" y="17"/>
                  </a:lnTo>
                  <a:lnTo>
                    <a:pt x="0" y="18"/>
                  </a:lnTo>
                  <a:lnTo>
                    <a:pt x="14" y="10"/>
                  </a:lnTo>
                  <a:lnTo>
                    <a:pt x="33" y="4"/>
                  </a:lnTo>
                  <a:lnTo>
                    <a:pt x="56" y="0"/>
                  </a:lnTo>
                  <a:lnTo>
                    <a:pt x="81" y="0"/>
                  </a:lnTo>
                  <a:lnTo>
                    <a:pt x="106" y="3"/>
                  </a:lnTo>
                  <a:lnTo>
                    <a:pt x="131" y="9"/>
                  </a:lnTo>
                  <a:lnTo>
                    <a:pt x="154" y="17"/>
                  </a:lnTo>
                  <a:lnTo>
                    <a:pt x="17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 flipH="1">
              <a:off x="6136586" y="4177089"/>
              <a:ext cx="184100" cy="434295"/>
            </a:xfrm>
            <a:custGeom>
              <a:avLst/>
              <a:gdLst>
                <a:gd name="T0" fmla="*/ 20 w 114"/>
                <a:gd name="T1" fmla="*/ 278 h 281"/>
                <a:gd name="T2" fmla="*/ 0 w 114"/>
                <a:gd name="T3" fmla="*/ 281 h 281"/>
                <a:gd name="T4" fmla="*/ 13 w 114"/>
                <a:gd name="T5" fmla="*/ 118 h 281"/>
                <a:gd name="T6" fmla="*/ 22 w 114"/>
                <a:gd name="T7" fmla="*/ 116 h 281"/>
                <a:gd name="T8" fmla="*/ 30 w 114"/>
                <a:gd name="T9" fmla="*/ 113 h 281"/>
                <a:gd name="T10" fmla="*/ 37 w 114"/>
                <a:gd name="T11" fmla="*/ 109 h 281"/>
                <a:gd name="T12" fmla="*/ 43 w 114"/>
                <a:gd name="T13" fmla="*/ 103 h 281"/>
                <a:gd name="T14" fmla="*/ 48 w 114"/>
                <a:gd name="T15" fmla="*/ 99 h 281"/>
                <a:gd name="T16" fmla="*/ 53 w 114"/>
                <a:gd name="T17" fmla="*/ 92 h 281"/>
                <a:gd name="T18" fmla="*/ 56 w 114"/>
                <a:gd name="T19" fmla="*/ 84 h 281"/>
                <a:gd name="T20" fmla="*/ 59 w 114"/>
                <a:gd name="T21" fmla="*/ 76 h 281"/>
                <a:gd name="T22" fmla="*/ 59 w 114"/>
                <a:gd name="T23" fmla="*/ 62 h 281"/>
                <a:gd name="T24" fmla="*/ 55 w 114"/>
                <a:gd name="T25" fmla="*/ 48 h 281"/>
                <a:gd name="T26" fmla="*/ 48 w 114"/>
                <a:gd name="T27" fmla="*/ 37 h 281"/>
                <a:gd name="T28" fmla="*/ 42 w 114"/>
                <a:gd name="T29" fmla="*/ 25 h 281"/>
                <a:gd name="T30" fmla="*/ 33 w 114"/>
                <a:gd name="T31" fmla="*/ 16 h 281"/>
                <a:gd name="T32" fmla="*/ 27 w 114"/>
                <a:gd name="T33" fmla="*/ 9 h 281"/>
                <a:gd name="T34" fmla="*/ 22 w 114"/>
                <a:gd name="T35" fmla="*/ 4 h 281"/>
                <a:gd name="T36" fmla="*/ 20 w 114"/>
                <a:gd name="T37" fmla="*/ 3 h 281"/>
                <a:gd name="T38" fmla="*/ 27 w 114"/>
                <a:gd name="T39" fmla="*/ 3 h 281"/>
                <a:gd name="T40" fmla="*/ 33 w 114"/>
                <a:gd name="T41" fmla="*/ 6 h 281"/>
                <a:gd name="T42" fmla="*/ 39 w 114"/>
                <a:gd name="T43" fmla="*/ 8 h 281"/>
                <a:gd name="T44" fmla="*/ 45 w 114"/>
                <a:gd name="T45" fmla="*/ 11 h 281"/>
                <a:gd name="T46" fmla="*/ 50 w 114"/>
                <a:gd name="T47" fmla="*/ 15 h 281"/>
                <a:gd name="T48" fmla="*/ 54 w 114"/>
                <a:gd name="T49" fmla="*/ 19 h 281"/>
                <a:gd name="T50" fmla="*/ 58 w 114"/>
                <a:gd name="T51" fmla="*/ 24 h 281"/>
                <a:gd name="T52" fmla="*/ 61 w 114"/>
                <a:gd name="T53" fmla="*/ 29 h 281"/>
                <a:gd name="T54" fmla="*/ 69 w 114"/>
                <a:gd name="T55" fmla="*/ 42 h 281"/>
                <a:gd name="T56" fmla="*/ 74 w 114"/>
                <a:gd name="T57" fmla="*/ 55 h 281"/>
                <a:gd name="T58" fmla="*/ 75 w 114"/>
                <a:gd name="T59" fmla="*/ 69 h 281"/>
                <a:gd name="T60" fmla="*/ 75 w 114"/>
                <a:gd name="T61" fmla="*/ 83 h 281"/>
                <a:gd name="T62" fmla="*/ 84 w 114"/>
                <a:gd name="T63" fmla="*/ 77 h 281"/>
                <a:gd name="T64" fmla="*/ 93 w 114"/>
                <a:gd name="T65" fmla="*/ 70 h 281"/>
                <a:gd name="T66" fmla="*/ 99 w 114"/>
                <a:gd name="T67" fmla="*/ 58 h 281"/>
                <a:gd name="T68" fmla="*/ 99 w 114"/>
                <a:gd name="T69" fmla="*/ 39 h 281"/>
                <a:gd name="T70" fmla="*/ 96 w 114"/>
                <a:gd name="T71" fmla="*/ 29 h 281"/>
                <a:gd name="T72" fmla="*/ 89 w 114"/>
                <a:gd name="T73" fmla="*/ 19 h 281"/>
                <a:gd name="T74" fmla="*/ 81 w 114"/>
                <a:gd name="T75" fmla="*/ 10 h 281"/>
                <a:gd name="T76" fmla="*/ 71 w 114"/>
                <a:gd name="T77" fmla="*/ 0 h 281"/>
                <a:gd name="T78" fmla="*/ 78 w 114"/>
                <a:gd name="T79" fmla="*/ 1 h 281"/>
                <a:gd name="T80" fmla="*/ 85 w 114"/>
                <a:gd name="T81" fmla="*/ 4 h 281"/>
                <a:gd name="T82" fmla="*/ 91 w 114"/>
                <a:gd name="T83" fmla="*/ 9 h 281"/>
                <a:gd name="T84" fmla="*/ 98 w 114"/>
                <a:gd name="T85" fmla="*/ 15 h 281"/>
                <a:gd name="T86" fmla="*/ 103 w 114"/>
                <a:gd name="T87" fmla="*/ 20 h 281"/>
                <a:gd name="T88" fmla="*/ 107 w 114"/>
                <a:gd name="T89" fmla="*/ 27 h 281"/>
                <a:gd name="T90" fmla="*/ 111 w 114"/>
                <a:gd name="T91" fmla="*/ 34 h 281"/>
                <a:gd name="T92" fmla="*/ 113 w 114"/>
                <a:gd name="T93" fmla="*/ 40 h 281"/>
                <a:gd name="T94" fmla="*/ 114 w 114"/>
                <a:gd name="T95" fmla="*/ 54 h 281"/>
                <a:gd name="T96" fmla="*/ 113 w 114"/>
                <a:gd name="T97" fmla="*/ 67 h 281"/>
                <a:gd name="T98" fmla="*/ 108 w 114"/>
                <a:gd name="T99" fmla="*/ 77 h 281"/>
                <a:gd name="T100" fmla="*/ 100 w 114"/>
                <a:gd name="T101" fmla="*/ 87 h 281"/>
                <a:gd name="T102" fmla="*/ 89 w 114"/>
                <a:gd name="T103" fmla="*/ 97 h 281"/>
                <a:gd name="T104" fmla="*/ 73 w 114"/>
                <a:gd name="T105" fmla="*/ 107 h 281"/>
                <a:gd name="T106" fmla="*/ 52 w 114"/>
                <a:gd name="T107" fmla="*/ 118 h 281"/>
                <a:gd name="T108" fmla="*/ 25 w 114"/>
                <a:gd name="T109" fmla="*/ 131 h 281"/>
                <a:gd name="T110" fmla="*/ 20 w 114"/>
                <a:gd name="T111" fmla="*/ 27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" h="281">
                  <a:moveTo>
                    <a:pt x="20" y="278"/>
                  </a:moveTo>
                  <a:lnTo>
                    <a:pt x="0" y="281"/>
                  </a:lnTo>
                  <a:lnTo>
                    <a:pt x="13" y="118"/>
                  </a:lnTo>
                  <a:lnTo>
                    <a:pt x="22" y="116"/>
                  </a:lnTo>
                  <a:lnTo>
                    <a:pt x="30" y="113"/>
                  </a:lnTo>
                  <a:lnTo>
                    <a:pt x="37" y="109"/>
                  </a:lnTo>
                  <a:lnTo>
                    <a:pt x="43" y="103"/>
                  </a:lnTo>
                  <a:lnTo>
                    <a:pt x="48" y="99"/>
                  </a:lnTo>
                  <a:lnTo>
                    <a:pt x="53" y="92"/>
                  </a:lnTo>
                  <a:lnTo>
                    <a:pt x="56" y="84"/>
                  </a:lnTo>
                  <a:lnTo>
                    <a:pt x="59" y="76"/>
                  </a:lnTo>
                  <a:lnTo>
                    <a:pt x="59" y="62"/>
                  </a:lnTo>
                  <a:lnTo>
                    <a:pt x="55" y="48"/>
                  </a:lnTo>
                  <a:lnTo>
                    <a:pt x="48" y="37"/>
                  </a:lnTo>
                  <a:lnTo>
                    <a:pt x="42" y="25"/>
                  </a:lnTo>
                  <a:lnTo>
                    <a:pt x="33" y="16"/>
                  </a:lnTo>
                  <a:lnTo>
                    <a:pt x="27" y="9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27" y="3"/>
                  </a:lnTo>
                  <a:lnTo>
                    <a:pt x="33" y="6"/>
                  </a:lnTo>
                  <a:lnTo>
                    <a:pt x="39" y="8"/>
                  </a:lnTo>
                  <a:lnTo>
                    <a:pt x="45" y="11"/>
                  </a:lnTo>
                  <a:lnTo>
                    <a:pt x="50" y="15"/>
                  </a:lnTo>
                  <a:lnTo>
                    <a:pt x="54" y="19"/>
                  </a:lnTo>
                  <a:lnTo>
                    <a:pt x="58" y="24"/>
                  </a:lnTo>
                  <a:lnTo>
                    <a:pt x="61" y="29"/>
                  </a:lnTo>
                  <a:lnTo>
                    <a:pt x="69" y="42"/>
                  </a:lnTo>
                  <a:lnTo>
                    <a:pt x="74" y="55"/>
                  </a:lnTo>
                  <a:lnTo>
                    <a:pt x="75" y="69"/>
                  </a:lnTo>
                  <a:lnTo>
                    <a:pt x="75" y="83"/>
                  </a:lnTo>
                  <a:lnTo>
                    <a:pt x="84" y="77"/>
                  </a:lnTo>
                  <a:lnTo>
                    <a:pt x="93" y="70"/>
                  </a:lnTo>
                  <a:lnTo>
                    <a:pt x="99" y="58"/>
                  </a:lnTo>
                  <a:lnTo>
                    <a:pt x="99" y="39"/>
                  </a:lnTo>
                  <a:lnTo>
                    <a:pt x="96" y="29"/>
                  </a:lnTo>
                  <a:lnTo>
                    <a:pt x="89" y="19"/>
                  </a:lnTo>
                  <a:lnTo>
                    <a:pt x="81" y="10"/>
                  </a:lnTo>
                  <a:lnTo>
                    <a:pt x="71" y="0"/>
                  </a:lnTo>
                  <a:lnTo>
                    <a:pt x="78" y="1"/>
                  </a:lnTo>
                  <a:lnTo>
                    <a:pt x="85" y="4"/>
                  </a:lnTo>
                  <a:lnTo>
                    <a:pt x="91" y="9"/>
                  </a:lnTo>
                  <a:lnTo>
                    <a:pt x="98" y="15"/>
                  </a:lnTo>
                  <a:lnTo>
                    <a:pt x="103" y="20"/>
                  </a:lnTo>
                  <a:lnTo>
                    <a:pt x="107" y="27"/>
                  </a:lnTo>
                  <a:lnTo>
                    <a:pt x="111" y="34"/>
                  </a:lnTo>
                  <a:lnTo>
                    <a:pt x="113" y="40"/>
                  </a:lnTo>
                  <a:lnTo>
                    <a:pt x="114" y="54"/>
                  </a:lnTo>
                  <a:lnTo>
                    <a:pt x="113" y="67"/>
                  </a:lnTo>
                  <a:lnTo>
                    <a:pt x="108" y="77"/>
                  </a:lnTo>
                  <a:lnTo>
                    <a:pt x="100" y="87"/>
                  </a:lnTo>
                  <a:lnTo>
                    <a:pt x="89" y="97"/>
                  </a:lnTo>
                  <a:lnTo>
                    <a:pt x="73" y="107"/>
                  </a:lnTo>
                  <a:lnTo>
                    <a:pt x="52" y="118"/>
                  </a:lnTo>
                  <a:lnTo>
                    <a:pt x="25" y="131"/>
                  </a:lnTo>
                  <a:lnTo>
                    <a:pt x="20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 flipH="1">
              <a:off x="6782546" y="4592902"/>
              <a:ext cx="48448" cy="86243"/>
            </a:xfrm>
            <a:custGeom>
              <a:avLst/>
              <a:gdLst>
                <a:gd name="T0" fmla="*/ 5 w 30"/>
                <a:gd name="T1" fmla="*/ 0 h 56"/>
                <a:gd name="T2" fmla="*/ 10 w 30"/>
                <a:gd name="T3" fmla="*/ 13 h 56"/>
                <a:gd name="T4" fmla="*/ 12 w 30"/>
                <a:gd name="T5" fmla="*/ 27 h 56"/>
                <a:gd name="T6" fmla="*/ 17 w 30"/>
                <a:gd name="T7" fmla="*/ 41 h 56"/>
                <a:gd name="T8" fmla="*/ 30 w 30"/>
                <a:gd name="T9" fmla="*/ 53 h 56"/>
                <a:gd name="T10" fmla="*/ 26 w 30"/>
                <a:gd name="T11" fmla="*/ 56 h 56"/>
                <a:gd name="T12" fmla="*/ 21 w 30"/>
                <a:gd name="T13" fmla="*/ 54 h 56"/>
                <a:gd name="T14" fmla="*/ 17 w 30"/>
                <a:gd name="T15" fmla="*/ 51 h 56"/>
                <a:gd name="T16" fmla="*/ 13 w 30"/>
                <a:gd name="T17" fmla="*/ 49 h 56"/>
                <a:gd name="T18" fmla="*/ 4 w 30"/>
                <a:gd name="T19" fmla="*/ 37 h 56"/>
                <a:gd name="T20" fmla="*/ 0 w 30"/>
                <a:gd name="T21" fmla="*/ 24 h 56"/>
                <a:gd name="T22" fmla="*/ 2 w 30"/>
                <a:gd name="T23" fmla="*/ 11 h 56"/>
                <a:gd name="T24" fmla="*/ 5 w 30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56">
                  <a:moveTo>
                    <a:pt x="5" y="0"/>
                  </a:moveTo>
                  <a:lnTo>
                    <a:pt x="10" y="13"/>
                  </a:lnTo>
                  <a:lnTo>
                    <a:pt x="12" y="27"/>
                  </a:lnTo>
                  <a:lnTo>
                    <a:pt x="17" y="41"/>
                  </a:lnTo>
                  <a:lnTo>
                    <a:pt x="30" y="53"/>
                  </a:lnTo>
                  <a:lnTo>
                    <a:pt x="26" y="56"/>
                  </a:lnTo>
                  <a:lnTo>
                    <a:pt x="21" y="54"/>
                  </a:lnTo>
                  <a:lnTo>
                    <a:pt x="17" y="51"/>
                  </a:lnTo>
                  <a:lnTo>
                    <a:pt x="13" y="49"/>
                  </a:lnTo>
                  <a:lnTo>
                    <a:pt x="4" y="37"/>
                  </a:lnTo>
                  <a:lnTo>
                    <a:pt x="0" y="24"/>
                  </a:lnTo>
                  <a:lnTo>
                    <a:pt x="2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 flipH="1">
              <a:off x="6601678" y="4546701"/>
              <a:ext cx="29069" cy="126285"/>
            </a:xfrm>
            <a:custGeom>
              <a:avLst/>
              <a:gdLst>
                <a:gd name="T0" fmla="*/ 17 w 17"/>
                <a:gd name="T1" fmla="*/ 1 h 83"/>
                <a:gd name="T2" fmla="*/ 14 w 17"/>
                <a:gd name="T3" fmla="*/ 22 h 83"/>
                <a:gd name="T4" fmla="*/ 11 w 17"/>
                <a:gd name="T5" fmla="*/ 43 h 83"/>
                <a:gd name="T6" fmla="*/ 10 w 17"/>
                <a:gd name="T7" fmla="*/ 62 h 83"/>
                <a:gd name="T8" fmla="*/ 14 w 17"/>
                <a:gd name="T9" fmla="*/ 80 h 83"/>
                <a:gd name="T10" fmla="*/ 11 w 17"/>
                <a:gd name="T11" fmla="*/ 83 h 83"/>
                <a:gd name="T12" fmla="*/ 8 w 17"/>
                <a:gd name="T13" fmla="*/ 83 h 83"/>
                <a:gd name="T14" fmla="*/ 4 w 17"/>
                <a:gd name="T15" fmla="*/ 83 h 83"/>
                <a:gd name="T16" fmla="*/ 1 w 17"/>
                <a:gd name="T17" fmla="*/ 81 h 83"/>
                <a:gd name="T18" fmla="*/ 0 w 17"/>
                <a:gd name="T19" fmla="*/ 60 h 83"/>
                <a:gd name="T20" fmla="*/ 0 w 17"/>
                <a:gd name="T21" fmla="*/ 39 h 83"/>
                <a:gd name="T22" fmla="*/ 3 w 17"/>
                <a:gd name="T23" fmla="*/ 19 h 83"/>
                <a:gd name="T24" fmla="*/ 11 w 17"/>
                <a:gd name="T25" fmla="*/ 0 h 83"/>
                <a:gd name="T26" fmla="*/ 17 w 17"/>
                <a:gd name="T27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83">
                  <a:moveTo>
                    <a:pt x="17" y="1"/>
                  </a:moveTo>
                  <a:lnTo>
                    <a:pt x="14" y="22"/>
                  </a:lnTo>
                  <a:lnTo>
                    <a:pt x="11" y="43"/>
                  </a:lnTo>
                  <a:lnTo>
                    <a:pt x="10" y="62"/>
                  </a:lnTo>
                  <a:lnTo>
                    <a:pt x="14" y="80"/>
                  </a:lnTo>
                  <a:lnTo>
                    <a:pt x="11" y="83"/>
                  </a:lnTo>
                  <a:lnTo>
                    <a:pt x="8" y="83"/>
                  </a:lnTo>
                  <a:lnTo>
                    <a:pt x="4" y="83"/>
                  </a:lnTo>
                  <a:lnTo>
                    <a:pt x="1" y="81"/>
                  </a:lnTo>
                  <a:lnTo>
                    <a:pt x="0" y="60"/>
                  </a:lnTo>
                  <a:lnTo>
                    <a:pt x="0" y="39"/>
                  </a:lnTo>
                  <a:lnTo>
                    <a:pt x="3" y="19"/>
                  </a:lnTo>
                  <a:lnTo>
                    <a:pt x="11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 flipH="1">
              <a:off x="6527393" y="4555940"/>
              <a:ext cx="45217" cy="117044"/>
            </a:xfrm>
            <a:custGeom>
              <a:avLst/>
              <a:gdLst>
                <a:gd name="T0" fmla="*/ 28 w 28"/>
                <a:gd name="T1" fmla="*/ 6 h 76"/>
                <a:gd name="T2" fmla="*/ 20 w 28"/>
                <a:gd name="T3" fmla="*/ 23 h 76"/>
                <a:gd name="T4" fmla="*/ 14 w 28"/>
                <a:gd name="T5" fmla="*/ 40 h 76"/>
                <a:gd name="T6" fmla="*/ 11 w 28"/>
                <a:gd name="T7" fmla="*/ 59 h 76"/>
                <a:gd name="T8" fmla="*/ 12 w 28"/>
                <a:gd name="T9" fmla="*/ 76 h 76"/>
                <a:gd name="T10" fmla="*/ 6 w 28"/>
                <a:gd name="T11" fmla="*/ 76 h 76"/>
                <a:gd name="T12" fmla="*/ 0 w 28"/>
                <a:gd name="T13" fmla="*/ 60 h 76"/>
                <a:gd name="T14" fmla="*/ 4 w 28"/>
                <a:gd name="T15" fmla="*/ 36 h 76"/>
                <a:gd name="T16" fmla="*/ 12 w 28"/>
                <a:gd name="T17" fmla="*/ 14 h 76"/>
                <a:gd name="T18" fmla="*/ 20 w 28"/>
                <a:gd name="T19" fmla="*/ 0 h 76"/>
                <a:gd name="T20" fmla="*/ 22 w 28"/>
                <a:gd name="T21" fmla="*/ 1 h 76"/>
                <a:gd name="T22" fmla="*/ 23 w 28"/>
                <a:gd name="T23" fmla="*/ 2 h 76"/>
                <a:gd name="T24" fmla="*/ 26 w 28"/>
                <a:gd name="T25" fmla="*/ 5 h 76"/>
                <a:gd name="T26" fmla="*/ 28 w 28"/>
                <a:gd name="T27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76">
                  <a:moveTo>
                    <a:pt x="28" y="6"/>
                  </a:moveTo>
                  <a:lnTo>
                    <a:pt x="20" y="23"/>
                  </a:lnTo>
                  <a:lnTo>
                    <a:pt x="14" y="40"/>
                  </a:lnTo>
                  <a:lnTo>
                    <a:pt x="11" y="59"/>
                  </a:lnTo>
                  <a:lnTo>
                    <a:pt x="12" y="76"/>
                  </a:lnTo>
                  <a:lnTo>
                    <a:pt x="6" y="76"/>
                  </a:lnTo>
                  <a:lnTo>
                    <a:pt x="0" y="60"/>
                  </a:lnTo>
                  <a:lnTo>
                    <a:pt x="4" y="36"/>
                  </a:lnTo>
                  <a:lnTo>
                    <a:pt x="12" y="14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 flipH="1">
              <a:off x="6637206" y="5094958"/>
              <a:ext cx="985091" cy="689942"/>
            </a:xfrm>
            <a:custGeom>
              <a:avLst/>
              <a:gdLst>
                <a:gd name="T0" fmla="*/ 3 w 609"/>
                <a:gd name="T1" fmla="*/ 433 h 448"/>
                <a:gd name="T2" fmla="*/ 5 w 609"/>
                <a:gd name="T3" fmla="*/ 416 h 448"/>
                <a:gd name="T4" fmla="*/ 51 w 609"/>
                <a:gd name="T5" fmla="*/ 273 h 448"/>
                <a:gd name="T6" fmla="*/ 97 w 609"/>
                <a:gd name="T7" fmla="*/ 124 h 448"/>
                <a:gd name="T8" fmla="*/ 83 w 609"/>
                <a:gd name="T9" fmla="*/ 100 h 448"/>
                <a:gd name="T10" fmla="*/ 60 w 609"/>
                <a:gd name="T11" fmla="*/ 83 h 448"/>
                <a:gd name="T12" fmla="*/ 46 w 609"/>
                <a:gd name="T13" fmla="*/ 57 h 448"/>
                <a:gd name="T14" fmla="*/ 62 w 609"/>
                <a:gd name="T15" fmla="*/ 12 h 448"/>
                <a:gd name="T16" fmla="*/ 74 w 609"/>
                <a:gd name="T17" fmla="*/ 9 h 448"/>
                <a:gd name="T18" fmla="*/ 91 w 609"/>
                <a:gd name="T19" fmla="*/ 23 h 448"/>
                <a:gd name="T20" fmla="*/ 116 w 609"/>
                <a:gd name="T21" fmla="*/ 31 h 448"/>
                <a:gd name="T22" fmla="*/ 160 w 609"/>
                <a:gd name="T23" fmla="*/ 35 h 448"/>
                <a:gd name="T24" fmla="*/ 227 w 609"/>
                <a:gd name="T25" fmla="*/ 36 h 448"/>
                <a:gd name="T26" fmla="*/ 299 w 609"/>
                <a:gd name="T27" fmla="*/ 35 h 448"/>
                <a:gd name="T28" fmla="*/ 365 w 609"/>
                <a:gd name="T29" fmla="*/ 33 h 448"/>
                <a:gd name="T30" fmla="*/ 409 w 609"/>
                <a:gd name="T31" fmla="*/ 32 h 448"/>
                <a:gd name="T32" fmla="*/ 483 w 609"/>
                <a:gd name="T33" fmla="*/ 46 h 448"/>
                <a:gd name="T34" fmla="*/ 416 w 609"/>
                <a:gd name="T35" fmla="*/ 53 h 448"/>
                <a:gd name="T36" fmla="*/ 337 w 609"/>
                <a:gd name="T37" fmla="*/ 55 h 448"/>
                <a:gd name="T38" fmla="*/ 256 w 609"/>
                <a:gd name="T39" fmla="*/ 55 h 448"/>
                <a:gd name="T40" fmla="*/ 178 w 609"/>
                <a:gd name="T41" fmla="*/ 53 h 448"/>
                <a:gd name="T42" fmla="*/ 114 w 609"/>
                <a:gd name="T43" fmla="*/ 50 h 448"/>
                <a:gd name="T44" fmla="*/ 98 w 609"/>
                <a:gd name="T45" fmla="*/ 44 h 448"/>
                <a:gd name="T46" fmla="*/ 82 w 609"/>
                <a:gd name="T47" fmla="*/ 36 h 448"/>
                <a:gd name="T48" fmla="*/ 68 w 609"/>
                <a:gd name="T49" fmla="*/ 42 h 448"/>
                <a:gd name="T50" fmla="*/ 78 w 609"/>
                <a:gd name="T51" fmla="*/ 74 h 448"/>
                <a:gd name="T52" fmla="*/ 158 w 609"/>
                <a:gd name="T53" fmla="*/ 91 h 448"/>
                <a:gd name="T54" fmla="*/ 281 w 609"/>
                <a:gd name="T55" fmla="*/ 97 h 448"/>
                <a:gd name="T56" fmla="*/ 417 w 609"/>
                <a:gd name="T57" fmla="*/ 93 h 448"/>
                <a:gd name="T58" fmla="*/ 534 w 609"/>
                <a:gd name="T59" fmla="*/ 88 h 448"/>
                <a:gd name="T60" fmla="*/ 602 w 609"/>
                <a:gd name="T61" fmla="*/ 84 h 448"/>
                <a:gd name="T62" fmla="*/ 608 w 609"/>
                <a:gd name="T63" fmla="*/ 95 h 448"/>
                <a:gd name="T64" fmla="*/ 590 w 609"/>
                <a:gd name="T65" fmla="*/ 106 h 448"/>
                <a:gd name="T66" fmla="*/ 531 w 609"/>
                <a:gd name="T67" fmla="*/ 113 h 448"/>
                <a:gd name="T68" fmla="*/ 466 w 609"/>
                <a:gd name="T69" fmla="*/ 119 h 448"/>
                <a:gd name="T70" fmla="*/ 583 w 609"/>
                <a:gd name="T71" fmla="*/ 196 h 448"/>
                <a:gd name="T72" fmla="*/ 432 w 609"/>
                <a:gd name="T73" fmla="*/ 120 h 448"/>
                <a:gd name="T74" fmla="*/ 413 w 609"/>
                <a:gd name="T75" fmla="*/ 121 h 448"/>
                <a:gd name="T76" fmla="*/ 342 w 609"/>
                <a:gd name="T77" fmla="*/ 288 h 448"/>
                <a:gd name="T78" fmla="*/ 357 w 609"/>
                <a:gd name="T79" fmla="*/ 237 h 448"/>
                <a:gd name="T80" fmla="*/ 381 w 609"/>
                <a:gd name="T81" fmla="*/ 151 h 448"/>
                <a:gd name="T82" fmla="*/ 374 w 609"/>
                <a:gd name="T83" fmla="*/ 122 h 448"/>
                <a:gd name="T84" fmla="*/ 334 w 609"/>
                <a:gd name="T85" fmla="*/ 122 h 448"/>
                <a:gd name="T86" fmla="*/ 294 w 609"/>
                <a:gd name="T87" fmla="*/ 123 h 448"/>
                <a:gd name="T88" fmla="*/ 253 w 609"/>
                <a:gd name="T89" fmla="*/ 124 h 448"/>
                <a:gd name="T90" fmla="*/ 214 w 609"/>
                <a:gd name="T91" fmla="*/ 124 h 448"/>
                <a:gd name="T92" fmla="*/ 176 w 609"/>
                <a:gd name="T93" fmla="*/ 123 h 448"/>
                <a:gd name="T94" fmla="*/ 150 w 609"/>
                <a:gd name="T95" fmla="*/ 256 h 448"/>
                <a:gd name="T96" fmla="*/ 208 w 609"/>
                <a:gd name="T97" fmla="*/ 270 h 448"/>
                <a:gd name="T98" fmla="*/ 299 w 609"/>
                <a:gd name="T99" fmla="*/ 289 h 448"/>
                <a:gd name="T100" fmla="*/ 401 w 609"/>
                <a:gd name="T101" fmla="*/ 312 h 448"/>
                <a:gd name="T102" fmla="*/ 498 w 609"/>
                <a:gd name="T103" fmla="*/ 329 h 448"/>
                <a:gd name="T104" fmla="*/ 547 w 609"/>
                <a:gd name="T105" fmla="*/ 355 h 448"/>
                <a:gd name="T106" fmla="*/ 479 w 609"/>
                <a:gd name="T107" fmla="*/ 343 h 448"/>
                <a:gd name="T108" fmla="*/ 387 w 609"/>
                <a:gd name="T109" fmla="*/ 325 h 448"/>
                <a:gd name="T110" fmla="*/ 287 w 609"/>
                <a:gd name="T111" fmla="*/ 305 h 448"/>
                <a:gd name="T112" fmla="*/ 199 w 609"/>
                <a:gd name="T113" fmla="*/ 286 h 448"/>
                <a:gd name="T114" fmla="*/ 140 w 609"/>
                <a:gd name="T115" fmla="*/ 272 h 448"/>
                <a:gd name="T116" fmla="*/ 60 w 609"/>
                <a:gd name="T117" fmla="*/ 448 h 448"/>
                <a:gd name="T118" fmla="*/ 49 w 609"/>
                <a:gd name="T119" fmla="*/ 441 h 448"/>
                <a:gd name="T120" fmla="*/ 17 w 609"/>
                <a:gd name="T121" fmla="*/ 43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9" h="448">
                  <a:moveTo>
                    <a:pt x="17" y="435"/>
                  </a:moveTo>
                  <a:lnTo>
                    <a:pt x="8" y="435"/>
                  </a:lnTo>
                  <a:lnTo>
                    <a:pt x="3" y="433"/>
                  </a:lnTo>
                  <a:lnTo>
                    <a:pt x="1" y="431"/>
                  </a:lnTo>
                  <a:lnTo>
                    <a:pt x="0" y="430"/>
                  </a:lnTo>
                  <a:lnTo>
                    <a:pt x="5" y="416"/>
                  </a:lnTo>
                  <a:lnTo>
                    <a:pt x="16" y="381"/>
                  </a:lnTo>
                  <a:lnTo>
                    <a:pt x="32" y="331"/>
                  </a:lnTo>
                  <a:lnTo>
                    <a:pt x="51" y="273"/>
                  </a:lnTo>
                  <a:lnTo>
                    <a:pt x="69" y="214"/>
                  </a:lnTo>
                  <a:lnTo>
                    <a:pt x="85" y="162"/>
                  </a:lnTo>
                  <a:lnTo>
                    <a:pt x="97" y="124"/>
                  </a:lnTo>
                  <a:lnTo>
                    <a:pt x="101" y="107"/>
                  </a:lnTo>
                  <a:lnTo>
                    <a:pt x="92" y="104"/>
                  </a:lnTo>
                  <a:lnTo>
                    <a:pt x="83" y="100"/>
                  </a:lnTo>
                  <a:lnTo>
                    <a:pt x="74" y="96"/>
                  </a:lnTo>
                  <a:lnTo>
                    <a:pt x="67" y="90"/>
                  </a:lnTo>
                  <a:lnTo>
                    <a:pt x="60" y="83"/>
                  </a:lnTo>
                  <a:lnTo>
                    <a:pt x="54" y="75"/>
                  </a:lnTo>
                  <a:lnTo>
                    <a:pt x="49" y="67"/>
                  </a:lnTo>
                  <a:lnTo>
                    <a:pt x="46" y="57"/>
                  </a:lnTo>
                  <a:lnTo>
                    <a:pt x="46" y="40"/>
                  </a:lnTo>
                  <a:lnTo>
                    <a:pt x="52" y="25"/>
                  </a:lnTo>
                  <a:lnTo>
                    <a:pt x="62" y="12"/>
                  </a:lnTo>
                  <a:lnTo>
                    <a:pt x="70" y="0"/>
                  </a:lnTo>
                  <a:lnTo>
                    <a:pt x="71" y="5"/>
                  </a:lnTo>
                  <a:lnTo>
                    <a:pt x="74" y="9"/>
                  </a:lnTo>
                  <a:lnTo>
                    <a:pt x="78" y="14"/>
                  </a:lnTo>
                  <a:lnTo>
                    <a:pt x="84" y="19"/>
                  </a:lnTo>
                  <a:lnTo>
                    <a:pt x="91" y="23"/>
                  </a:lnTo>
                  <a:lnTo>
                    <a:pt x="98" y="27"/>
                  </a:lnTo>
                  <a:lnTo>
                    <a:pt x="107" y="29"/>
                  </a:lnTo>
                  <a:lnTo>
                    <a:pt x="116" y="31"/>
                  </a:lnTo>
                  <a:lnTo>
                    <a:pt x="128" y="32"/>
                  </a:lnTo>
                  <a:lnTo>
                    <a:pt x="143" y="33"/>
                  </a:lnTo>
                  <a:lnTo>
                    <a:pt x="160" y="35"/>
                  </a:lnTo>
                  <a:lnTo>
                    <a:pt x="181" y="35"/>
                  </a:lnTo>
                  <a:lnTo>
                    <a:pt x="203" y="36"/>
                  </a:lnTo>
                  <a:lnTo>
                    <a:pt x="227" y="36"/>
                  </a:lnTo>
                  <a:lnTo>
                    <a:pt x="251" y="36"/>
                  </a:lnTo>
                  <a:lnTo>
                    <a:pt x="275" y="35"/>
                  </a:lnTo>
                  <a:lnTo>
                    <a:pt x="299" y="35"/>
                  </a:lnTo>
                  <a:lnTo>
                    <a:pt x="322" y="35"/>
                  </a:lnTo>
                  <a:lnTo>
                    <a:pt x="344" y="35"/>
                  </a:lnTo>
                  <a:lnTo>
                    <a:pt x="365" y="33"/>
                  </a:lnTo>
                  <a:lnTo>
                    <a:pt x="382" y="33"/>
                  </a:lnTo>
                  <a:lnTo>
                    <a:pt x="397" y="33"/>
                  </a:lnTo>
                  <a:lnTo>
                    <a:pt x="409" y="32"/>
                  </a:lnTo>
                  <a:lnTo>
                    <a:pt x="416" y="32"/>
                  </a:lnTo>
                  <a:lnTo>
                    <a:pt x="500" y="44"/>
                  </a:lnTo>
                  <a:lnTo>
                    <a:pt x="483" y="46"/>
                  </a:lnTo>
                  <a:lnTo>
                    <a:pt x="462" y="50"/>
                  </a:lnTo>
                  <a:lnTo>
                    <a:pt x="440" y="51"/>
                  </a:lnTo>
                  <a:lnTo>
                    <a:pt x="416" y="53"/>
                  </a:lnTo>
                  <a:lnTo>
                    <a:pt x="392" y="54"/>
                  </a:lnTo>
                  <a:lnTo>
                    <a:pt x="365" y="55"/>
                  </a:lnTo>
                  <a:lnTo>
                    <a:pt x="337" y="55"/>
                  </a:lnTo>
                  <a:lnTo>
                    <a:pt x="311" y="55"/>
                  </a:lnTo>
                  <a:lnTo>
                    <a:pt x="283" y="55"/>
                  </a:lnTo>
                  <a:lnTo>
                    <a:pt x="256" y="55"/>
                  </a:lnTo>
                  <a:lnTo>
                    <a:pt x="229" y="55"/>
                  </a:lnTo>
                  <a:lnTo>
                    <a:pt x="203" y="54"/>
                  </a:lnTo>
                  <a:lnTo>
                    <a:pt x="178" y="53"/>
                  </a:lnTo>
                  <a:lnTo>
                    <a:pt x="154" y="52"/>
                  </a:lnTo>
                  <a:lnTo>
                    <a:pt x="134" y="51"/>
                  </a:lnTo>
                  <a:lnTo>
                    <a:pt x="114" y="50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98" y="44"/>
                  </a:lnTo>
                  <a:lnTo>
                    <a:pt x="92" y="42"/>
                  </a:lnTo>
                  <a:lnTo>
                    <a:pt x="87" y="38"/>
                  </a:lnTo>
                  <a:lnTo>
                    <a:pt x="82" y="36"/>
                  </a:lnTo>
                  <a:lnTo>
                    <a:pt x="77" y="33"/>
                  </a:lnTo>
                  <a:lnTo>
                    <a:pt x="72" y="30"/>
                  </a:lnTo>
                  <a:lnTo>
                    <a:pt x="68" y="42"/>
                  </a:lnTo>
                  <a:lnTo>
                    <a:pt x="68" y="53"/>
                  </a:lnTo>
                  <a:lnTo>
                    <a:pt x="72" y="65"/>
                  </a:lnTo>
                  <a:lnTo>
                    <a:pt x="78" y="74"/>
                  </a:lnTo>
                  <a:lnTo>
                    <a:pt x="98" y="82"/>
                  </a:lnTo>
                  <a:lnTo>
                    <a:pt x="125" y="88"/>
                  </a:lnTo>
                  <a:lnTo>
                    <a:pt x="158" y="91"/>
                  </a:lnTo>
                  <a:lnTo>
                    <a:pt x="196" y="95"/>
                  </a:lnTo>
                  <a:lnTo>
                    <a:pt x="237" y="96"/>
                  </a:lnTo>
                  <a:lnTo>
                    <a:pt x="281" y="97"/>
                  </a:lnTo>
                  <a:lnTo>
                    <a:pt x="326" y="96"/>
                  </a:lnTo>
                  <a:lnTo>
                    <a:pt x="372" y="95"/>
                  </a:lnTo>
                  <a:lnTo>
                    <a:pt x="417" y="93"/>
                  </a:lnTo>
                  <a:lnTo>
                    <a:pt x="459" y="91"/>
                  </a:lnTo>
                  <a:lnTo>
                    <a:pt x="499" y="90"/>
                  </a:lnTo>
                  <a:lnTo>
                    <a:pt x="534" y="88"/>
                  </a:lnTo>
                  <a:lnTo>
                    <a:pt x="563" y="85"/>
                  </a:lnTo>
                  <a:lnTo>
                    <a:pt x="587" y="84"/>
                  </a:lnTo>
                  <a:lnTo>
                    <a:pt x="602" y="84"/>
                  </a:lnTo>
                  <a:lnTo>
                    <a:pt x="609" y="84"/>
                  </a:lnTo>
                  <a:lnTo>
                    <a:pt x="608" y="90"/>
                  </a:lnTo>
                  <a:lnTo>
                    <a:pt x="608" y="95"/>
                  </a:lnTo>
                  <a:lnTo>
                    <a:pt x="606" y="99"/>
                  </a:lnTo>
                  <a:lnTo>
                    <a:pt x="603" y="104"/>
                  </a:lnTo>
                  <a:lnTo>
                    <a:pt x="590" y="106"/>
                  </a:lnTo>
                  <a:lnTo>
                    <a:pt x="572" y="108"/>
                  </a:lnTo>
                  <a:lnTo>
                    <a:pt x="552" y="111"/>
                  </a:lnTo>
                  <a:lnTo>
                    <a:pt x="531" y="113"/>
                  </a:lnTo>
                  <a:lnTo>
                    <a:pt x="508" y="115"/>
                  </a:lnTo>
                  <a:lnTo>
                    <a:pt x="487" y="118"/>
                  </a:lnTo>
                  <a:lnTo>
                    <a:pt x="466" y="119"/>
                  </a:lnTo>
                  <a:lnTo>
                    <a:pt x="448" y="120"/>
                  </a:lnTo>
                  <a:lnTo>
                    <a:pt x="435" y="174"/>
                  </a:lnTo>
                  <a:lnTo>
                    <a:pt x="583" y="196"/>
                  </a:lnTo>
                  <a:lnTo>
                    <a:pt x="578" y="210"/>
                  </a:lnTo>
                  <a:lnTo>
                    <a:pt x="418" y="183"/>
                  </a:lnTo>
                  <a:lnTo>
                    <a:pt x="432" y="120"/>
                  </a:lnTo>
                  <a:lnTo>
                    <a:pt x="426" y="121"/>
                  </a:lnTo>
                  <a:lnTo>
                    <a:pt x="419" y="121"/>
                  </a:lnTo>
                  <a:lnTo>
                    <a:pt x="413" y="121"/>
                  </a:lnTo>
                  <a:lnTo>
                    <a:pt x="407" y="122"/>
                  </a:lnTo>
                  <a:lnTo>
                    <a:pt x="358" y="289"/>
                  </a:lnTo>
                  <a:lnTo>
                    <a:pt x="342" y="288"/>
                  </a:lnTo>
                  <a:lnTo>
                    <a:pt x="344" y="281"/>
                  </a:lnTo>
                  <a:lnTo>
                    <a:pt x="349" y="263"/>
                  </a:lnTo>
                  <a:lnTo>
                    <a:pt x="357" y="237"/>
                  </a:lnTo>
                  <a:lnTo>
                    <a:pt x="365" y="209"/>
                  </a:lnTo>
                  <a:lnTo>
                    <a:pt x="374" y="179"/>
                  </a:lnTo>
                  <a:lnTo>
                    <a:pt x="381" y="151"/>
                  </a:lnTo>
                  <a:lnTo>
                    <a:pt x="386" y="131"/>
                  </a:lnTo>
                  <a:lnTo>
                    <a:pt x="387" y="122"/>
                  </a:lnTo>
                  <a:lnTo>
                    <a:pt x="374" y="122"/>
                  </a:lnTo>
                  <a:lnTo>
                    <a:pt x="360" y="122"/>
                  </a:lnTo>
                  <a:lnTo>
                    <a:pt x="348" y="122"/>
                  </a:lnTo>
                  <a:lnTo>
                    <a:pt x="334" y="122"/>
                  </a:lnTo>
                  <a:lnTo>
                    <a:pt x="321" y="123"/>
                  </a:lnTo>
                  <a:lnTo>
                    <a:pt x="307" y="123"/>
                  </a:lnTo>
                  <a:lnTo>
                    <a:pt x="294" y="123"/>
                  </a:lnTo>
                  <a:lnTo>
                    <a:pt x="280" y="123"/>
                  </a:lnTo>
                  <a:lnTo>
                    <a:pt x="267" y="123"/>
                  </a:lnTo>
                  <a:lnTo>
                    <a:pt x="253" y="124"/>
                  </a:lnTo>
                  <a:lnTo>
                    <a:pt x="239" y="124"/>
                  </a:lnTo>
                  <a:lnTo>
                    <a:pt x="227" y="124"/>
                  </a:lnTo>
                  <a:lnTo>
                    <a:pt x="214" y="124"/>
                  </a:lnTo>
                  <a:lnTo>
                    <a:pt x="201" y="124"/>
                  </a:lnTo>
                  <a:lnTo>
                    <a:pt x="189" y="123"/>
                  </a:lnTo>
                  <a:lnTo>
                    <a:pt x="176" y="123"/>
                  </a:lnTo>
                  <a:lnTo>
                    <a:pt x="137" y="252"/>
                  </a:lnTo>
                  <a:lnTo>
                    <a:pt x="140" y="253"/>
                  </a:lnTo>
                  <a:lnTo>
                    <a:pt x="150" y="256"/>
                  </a:lnTo>
                  <a:lnTo>
                    <a:pt x="165" y="259"/>
                  </a:lnTo>
                  <a:lnTo>
                    <a:pt x="185" y="264"/>
                  </a:lnTo>
                  <a:lnTo>
                    <a:pt x="208" y="270"/>
                  </a:lnTo>
                  <a:lnTo>
                    <a:pt x="236" y="275"/>
                  </a:lnTo>
                  <a:lnTo>
                    <a:pt x="267" y="282"/>
                  </a:lnTo>
                  <a:lnTo>
                    <a:pt x="299" y="289"/>
                  </a:lnTo>
                  <a:lnTo>
                    <a:pt x="333" y="297"/>
                  </a:lnTo>
                  <a:lnTo>
                    <a:pt x="367" y="304"/>
                  </a:lnTo>
                  <a:lnTo>
                    <a:pt x="401" y="312"/>
                  </a:lnTo>
                  <a:lnTo>
                    <a:pt x="435" y="318"/>
                  </a:lnTo>
                  <a:lnTo>
                    <a:pt x="468" y="325"/>
                  </a:lnTo>
                  <a:lnTo>
                    <a:pt x="498" y="329"/>
                  </a:lnTo>
                  <a:lnTo>
                    <a:pt x="524" y="334"/>
                  </a:lnTo>
                  <a:lnTo>
                    <a:pt x="548" y="338"/>
                  </a:lnTo>
                  <a:lnTo>
                    <a:pt x="547" y="355"/>
                  </a:lnTo>
                  <a:lnTo>
                    <a:pt x="529" y="351"/>
                  </a:lnTo>
                  <a:lnTo>
                    <a:pt x="506" y="348"/>
                  </a:lnTo>
                  <a:lnTo>
                    <a:pt x="479" y="343"/>
                  </a:lnTo>
                  <a:lnTo>
                    <a:pt x="450" y="338"/>
                  </a:lnTo>
                  <a:lnTo>
                    <a:pt x="419" y="332"/>
                  </a:lnTo>
                  <a:lnTo>
                    <a:pt x="387" y="325"/>
                  </a:lnTo>
                  <a:lnTo>
                    <a:pt x="354" y="318"/>
                  </a:lnTo>
                  <a:lnTo>
                    <a:pt x="320" y="311"/>
                  </a:lnTo>
                  <a:lnTo>
                    <a:pt x="287" y="305"/>
                  </a:lnTo>
                  <a:lnTo>
                    <a:pt x="256" y="298"/>
                  </a:lnTo>
                  <a:lnTo>
                    <a:pt x="226" y="291"/>
                  </a:lnTo>
                  <a:lnTo>
                    <a:pt x="199" y="286"/>
                  </a:lnTo>
                  <a:lnTo>
                    <a:pt x="175" y="280"/>
                  </a:lnTo>
                  <a:lnTo>
                    <a:pt x="155" y="275"/>
                  </a:lnTo>
                  <a:lnTo>
                    <a:pt x="140" y="272"/>
                  </a:lnTo>
                  <a:lnTo>
                    <a:pt x="131" y="268"/>
                  </a:lnTo>
                  <a:lnTo>
                    <a:pt x="64" y="446"/>
                  </a:lnTo>
                  <a:lnTo>
                    <a:pt x="60" y="448"/>
                  </a:lnTo>
                  <a:lnTo>
                    <a:pt x="56" y="448"/>
                  </a:lnTo>
                  <a:lnTo>
                    <a:pt x="53" y="447"/>
                  </a:lnTo>
                  <a:lnTo>
                    <a:pt x="49" y="441"/>
                  </a:lnTo>
                  <a:lnTo>
                    <a:pt x="157" y="120"/>
                  </a:lnTo>
                  <a:lnTo>
                    <a:pt x="121" y="112"/>
                  </a:lnTo>
                  <a:lnTo>
                    <a:pt x="17" y="4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 flipH="1">
              <a:off x="6117207" y="4586741"/>
              <a:ext cx="849439" cy="1225879"/>
            </a:xfrm>
            <a:custGeom>
              <a:avLst/>
              <a:gdLst>
                <a:gd name="T0" fmla="*/ 276 w 527"/>
                <a:gd name="T1" fmla="*/ 34 h 795"/>
                <a:gd name="T2" fmla="*/ 288 w 527"/>
                <a:gd name="T3" fmla="*/ 0 h 795"/>
                <a:gd name="T4" fmla="*/ 295 w 527"/>
                <a:gd name="T5" fmla="*/ 7 h 795"/>
                <a:gd name="T6" fmla="*/ 286 w 527"/>
                <a:gd name="T7" fmla="*/ 54 h 795"/>
                <a:gd name="T8" fmla="*/ 316 w 527"/>
                <a:gd name="T9" fmla="*/ 78 h 795"/>
                <a:gd name="T10" fmla="*/ 359 w 527"/>
                <a:gd name="T11" fmla="*/ 95 h 795"/>
                <a:gd name="T12" fmla="*/ 398 w 527"/>
                <a:gd name="T13" fmla="*/ 115 h 795"/>
                <a:gd name="T14" fmla="*/ 436 w 527"/>
                <a:gd name="T15" fmla="*/ 138 h 795"/>
                <a:gd name="T16" fmla="*/ 471 w 527"/>
                <a:gd name="T17" fmla="*/ 165 h 795"/>
                <a:gd name="T18" fmla="*/ 505 w 527"/>
                <a:gd name="T19" fmla="*/ 198 h 795"/>
                <a:gd name="T20" fmla="*/ 524 w 527"/>
                <a:gd name="T21" fmla="*/ 247 h 795"/>
                <a:gd name="T22" fmla="*/ 526 w 527"/>
                <a:gd name="T23" fmla="*/ 300 h 795"/>
                <a:gd name="T24" fmla="*/ 512 w 527"/>
                <a:gd name="T25" fmla="*/ 350 h 795"/>
                <a:gd name="T26" fmla="*/ 497 w 527"/>
                <a:gd name="T27" fmla="*/ 397 h 795"/>
                <a:gd name="T28" fmla="*/ 470 w 527"/>
                <a:gd name="T29" fmla="*/ 561 h 795"/>
                <a:gd name="T30" fmla="*/ 439 w 527"/>
                <a:gd name="T31" fmla="*/ 755 h 795"/>
                <a:gd name="T32" fmla="*/ 425 w 527"/>
                <a:gd name="T33" fmla="*/ 717 h 795"/>
                <a:gd name="T34" fmla="*/ 444 w 527"/>
                <a:gd name="T35" fmla="*/ 516 h 795"/>
                <a:gd name="T36" fmla="*/ 475 w 527"/>
                <a:gd name="T37" fmla="*/ 360 h 795"/>
                <a:gd name="T38" fmla="*/ 497 w 527"/>
                <a:gd name="T39" fmla="*/ 308 h 795"/>
                <a:gd name="T40" fmla="*/ 497 w 527"/>
                <a:gd name="T41" fmla="*/ 237 h 795"/>
                <a:gd name="T42" fmla="*/ 467 w 527"/>
                <a:gd name="T43" fmla="*/ 199 h 795"/>
                <a:gd name="T44" fmla="*/ 429 w 527"/>
                <a:gd name="T45" fmla="*/ 171 h 795"/>
                <a:gd name="T46" fmla="*/ 389 w 527"/>
                <a:gd name="T47" fmla="*/ 147 h 795"/>
                <a:gd name="T48" fmla="*/ 346 w 527"/>
                <a:gd name="T49" fmla="*/ 127 h 795"/>
                <a:gd name="T50" fmla="*/ 302 w 527"/>
                <a:gd name="T51" fmla="*/ 109 h 795"/>
                <a:gd name="T52" fmla="*/ 255 w 527"/>
                <a:gd name="T53" fmla="*/ 97 h 795"/>
                <a:gd name="T54" fmla="*/ 216 w 527"/>
                <a:gd name="T55" fmla="*/ 93 h 795"/>
                <a:gd name="T56" fmla="*/ 175 w 527"/>
                <a:gd name="T57" fmla="*/ 95 h 795"/>
                <a:gd name="T58" fmla="*/ 136 w 527"/>
                <a:gd name="T59" fmla="*/ 106 h 795"/>
                <a:gd name="T60" fmla="*/ 99 w 527"/>
                <a:gd name="T61" fmla="*/ 122 h 795"/>
                <a:gd name="T62" fmla="*/ 64 w 527"/>
                <a:gd name="T63" fmla="*/ 146 h 795"/>
                <a:gd name="T64" fmla="*/ 37 w 527"/>
                <a:gd name="T65" fmla="*/ 170 h 795"/>
                <a:gd name="T66" fmla="*/ 11 w 527"/>
                <a:gd name="T67" fmla="*/ 193 h 795"/>
                <a:gd name="T68" fmla="*/ 0 w 527"/>
                <a:gd name="T69" fmla="*/ 201 h 795"/>
                <a:gd name="T70" fmla="*/ 10 w 527"/>
                <a:gd name="T71" fmla="*/ 175 h 795"/>
                <a:gd name="T72" fmla="*/ 27 w 527"/>
                <a:gd name="T73" fmla="*/ 153 h 795"/>
                <a:gd name="T74" fmla="*/ 60 w 527"/>
                <a:gd name="T75" fmla="*/ 123 h 795"/>
                <a:gd name="T76" fmla="*/ 116 w 527"/>
                <a:gd name="T77" fmla="*/ 92 h 795"/>
                <a:gd name="T78" fmla="*/ 170 w 527"/>
                <a:gd name="T79" fmla="*/ 75 h 795"/>
                <a:gd name="T80" fmla="*/ 218 w 527"/>
                <a:gd name="T81" fmla="*/ 68 h 795"/>
                <a:gd name="T82" fmla="*/ 256 w 527"/>
                <a:gd name="T83" fmla="*/ 67 h 795"/>
                <a:gd name="T84" fmla="*/ 279 w 527"/>
                <a:gd name="T85" fmla="*/ 69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7" h="795">
                  <a:moveTo>
                    <a:pt x="279" y="69"/>
                  </a:moveTo>
                  <a:lnTo>
                    <a:pt x="276" y="52"/>
                  </a:lnTo>
                  <a:lnTo>
                    <a:pt x="276" y="34"/>
                  </a:lnTo>
                  <a:lnTo>
                    <a:pt x="279" y="18"/>
                  </a:lnTo>
                  <a:lnTo>
                    <a:pt x="285" y="1"/>
                  </a:lnTo>
                  <a:lnTo>
                    <a:pt x="288" y="0"/>
                  </a:lnTo>
                  <a:lnTo>
                    <a:pt x="292" y="0"/>
                  </a:lnTo>
                  <a:lnTo>
                    <a:pt x="294" y="2"/>
                  </a:lnTo>
                  <a:lnTo>
                    <a:pt x="295" y="7"/>
                  </a:lnTo>
                  <a:lnTo>
                    <a:pt x="292" y="23"/>
                  </a:lnTo>
                  <a:lnTo>
                    <a:pt x="288" y="39"/>
                  </a:lnTo>
                  <a:lnTo>
                    <a:pt x="286" y="54"/>
                  </a:lnTo>
                  <a:lnTo>
                    <a:pt x="285" y="69"/>
                  </a:lnTo>
                  <a:lnTo>
                    <a:pt x="300" y="74"/>
                  </a:lnTo>
                  <a:lnTo>
                    <a:pt x="316" y="78"/>
                  </a:lnTo>
                  <a:lnTo>
                    <a:pt x="330" y="84"/>
                  </a:lnTo>
                  <a:lnTo>
                    <a:pt x="345" y="90"/>
                  </a:lnTo>
                  <a:lnTo>
                    <a:pt x="359" y="95"/>
                  </a:lnTo>
                  <a:lnTo>
                    <a:pt x="371" y="102"/>
                  </a:lnTo>
                  <a:lnTo>
                    <a:pt x="385" y="108"/>
                  </a:lnTo>
                  <a:lnTo>
                    <a:pt x="398" y="115"/>
                  </a:lnTo>
                  <a:lnTo>
                    <a:pt x="410" y="123"/>
                  </a:lnTo>
                  <a:lnTo>
                    <a:pt x="423" y="130"/>
                  </a:lnTo>
                  <a:lnTo>
                    <a:pt x="436" y="138"/>
                  </a:lnTo>
                  <a:lnTo>
                    <a:pt x="447" y="146"/>
                  </a:lnTo>
                  <a:lnTo>
                    <a:pt x="459" y="155"/>
                  </a:lnTo>
                  <a:lnTo>
                    <a:pt x="471" y="165"/>
                  </a:lnTo>
                  <a:lnTo>
                    <a:pt x="483" y="174"/>
                  </a:lnTo>
                  <a:lnTo>
                    <a:pt x="494" y="183"/>
                  </a:lnTo>
                  <a:lnTo>
                    <a:pt x="505" y="198"/>
                  </a:lnTo>
                  <a:lnTo>
                    <a:pt x="513" y="214"/>
                  </a:lnTo>
                  <a:lnTo>
                    <a:pt x="520" y="231"/>
                  </a:lnTo>
                  <a:lnTo>
                    <a:pt x="524" y="247"/>
                  </a:lnTo>
                  <a:lnTo>
                    <a:pt x="527" y="265"/>
                  </a:lnTo>
                  <a:lnTo>
                    <a:pt x="527" y="282"/>
                  </a:lnTo>
                  <a:lnTo>
                    <a:pt x="526" y="300"/>
                  </a:lnTo>
                  <a:lnTo>
                    <a:pt x="522" y="318"/>
                  </a:lnTo>
                  <a:lnTo>
                    <a:pt x="516" y="335"/>
                  </a:lnTo>
                  <a:lnTo>
                    <a:pt x="512" y="350"/>
                  </a:lnTo>
                  <a:lnTo>
                    <a:pt x="506" y="365"/>
                  </a:lnTo>
                  <a:lnTo>
                    <a:pt x="499" y="382"/>
                  </a:lnTo>
                  <a:lnTo>
                    <a:pt x="497" y="397"/>
                  </a:lnTo>
                  <a:lnTo>
                    <a:pt x="490" y="436"/>
                  </a:lnTo>
                  <a:lnTo>
                    <a:pt x="482" y="493"/>
                  </a:lnTo>
                  <a:lnTo>
                    <a:pt x="470" y="561"/>
                  </a:lnTo>
                  <a:lnTo>
                    <a:pt x="459" y="632"/>
                  </a:lnTo>
                  <a:lnTo>
                    <a:pt x="448" y="699"/>
                  </a:lnTo>
                  <a:lnTo>
                    <a:pt x="439" y="755"/>
                  </a:lnTo>
                  <a:lnTo>
                    <a:pt x="432" y="795"/>
                  </a:lnTo>
                  <a:lnTo>
                    <a:pt x="427" y="766"/>
                  </a:lnTo>
                  <a:lnTo>
                    <a:pt x="425" y="717"/>
                  </a:lnTo>
                  <a:lnTo>
                    <a:pt x="428" y="655"/>
                  </a:lnTo>
                  <a:lnTo>
                    <a:pt x="435" y="586"/>
                  </a:lnTo>
                  <a:lnTo>
                    <a:pt x="444" y="516"/>
                  </a:lnTo>
                  <a:lnTo>
                    <a:pt x="454" y="451"/>
                  </a:lnTo>
                  <a:lnTo>
                    <a:pt x="465" y="397"/>
                  </a:lnTo>
                  <a:lnTo>
                    <a:pt x="475" y="360"/>
                  </a:lnTo>
                  <a:lnTo>
                    <a:pt x="484" y="349"/>
                  </a:lnTo>
                  <a:lnTo>
                    <a:pt x="491" y="330"/>
                  </a:lnTo>
                  <a:lnTo>
                    <a:pt x="497" y="308"/>
                  </a:lnTo>
                  <a:lnTo>
                    <a:pt x="500" y="284"/>
                  </a:lnTo>
                  <a:lnTo>
                    <a:pt x="500" y="259"/>
                  </a:lnTo>
                  <a:lnTo>
                    <a:pt x="497" y="237"/>
                  </a:lnTo>
                  <a:lnTo>
                    <a:pt x="490" y="220"/>
                  </a:lnTo>
                  <a:lnTo>
                    <a:pt x="480" y="208"/>
                  </a:lnTo>
                  <a:lnTo>
                    <a:pt x="467" y="199"/>
                  </a:lnTo>
                  <a:lnTo>
                    <a:pt x="454" y="190"/>
                  </a:lnTo>
                  <a:lnTo>
                    <a:pt x="442" y="181"/>
                  </a:lnTo>
                  <a:lnTo>
                    <a:pt x="429" y="171"/>
                  </a:lnTo>
                  <a:lnTo>
                    <a:pt x="415" y="163"/>
                  </a:lnTo>
                  <a:lnTo>
                    <a:pt x="402" y="155"/>
                  </a:lnTo>
                  <a:lnTo>
                    <a:pt x="389" y="147"/>
                  </a:lnTo>
                  <a:lnTo>
                    <a:pt x="375" y="140"/>
                  </a:lnTo>
                  <a:lnTo>
                    <a:pt x="361" y="132"/>
                  </a:lnTo>
                  <a:lnTo>
                    <a:pt x="346" y="127"/>
                  </a:lnTo>
                  <a:lnTo>
                    <a:pt x="332" y="120"/>
                  </a:lnTo>
                  <a:lnTo>
                    <a:pt x="317" y="114"/>
                  </a:lnTo>
                  <a:lnTo>
                    <a:pt x="302" y="109"/>
                  </a:lnTo>
                  <a:lnTo>
                    <a:pt x="287" y="105"/>
                  </a:lnTo>
                  <a:lnTo>
                    <a:pt x="271" y="100"/>
                  </a:lnTo>
                  <a:lnTo>
                    <a:pt x="255" y="97"/>
                  </a:lnTo>
                  <a:lnTo>
                    <a:pt x="242" y="94"/>
                  </a:lnTo>
                  <a:lnTo>
                    <a:pt x="228" y="93"/>
                  </a:lnTo>
                  <a:lnTo>
                    <a:pt x="216" y="93"/>
                  </a:lnTo>
                  <a:lnTo>
                    <a:pt x="202" y="93"/>
                  </a:lnTo>
                  <a:lnTo>
                    <a:pt x="189" y="94"/>
                  </a:lnTo>
                  <a:lnTo>
                    <a:pt x="175" y="95"/>
                  </a:lnTo>
                  <a:lnTo>
                    <a:pt x="163" y="99"/>
                  </a:lnTo>
                  <a:lnTo>
                    <a:pt x="149" y="101"/>
                  </a:lnTo>
                  <a:lnTo>
                    <a:pt x="136" y="106"/>
                  </a:lnTo>
                  <a:lnTo>
                    <a:pt x="124" y="110"/>
                  </a:lnTo>
                  <a:lnTo>
                    <a:pt x="111" y="116"/>
                  </a:lnTo>
                  <a:lnTo>
                    <a:pt x="99" y="122"/>
                  </a:lnTo>
                  <a:lnTo>
                    <a:pt x="87" y="130"/>
                  </a:lnTo>
                  <a:lnTo>
                    <a:pt x="75" y="137"/>
                  </a:lnTo>
                  <a:lnTo>
                    <a:pt x="64" y="146"/>
                  </a:lnTo>
                  <a:lnTo>
                    <a:pt x="53" y="155"/>
                  </a:lnTo>
                  <a:lnTo>
                    <a:pt x="45" y="162"/>
                  </a:lnTo>
                  <a:lnTo>
                    <a:pt x="37" y="170"/>
                  </a:lnTo>
                  <a:lnTo>
                    <a:pt x="28" y="178"/>
                  </a:lnTo>
                  <a:lnTo>
                    <a:pt x="19" y="186"/>
                  </a:lnTo>
                  <a:lnTo>
                    <a:pt x="11" y="193"/>
                  </a:lnTo>
                  <a:lnTo>
                    <a:pt x="5" y="199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3" y="192"/>
                  </a:lnTo>
                  <a:lnTo>
                    <a:pt x="6" y="183"/>
                  </a:lnTo>
                  <a:lnTo>
                    <a:pt x="10" y="175"/>
                  </a:lnTo>
                  <a:lnTo>
                    <a:pt x="15" y="168"/>
                  </a:lnTo>
                  <a:lnTo>
                    <a:pt x="21" y="160"/>
                  </a:lnTo>
                  <a:lnTo>
                    <a:pt x="27" y="153"/>
                  </a:lnTo>
                  <a:lnTo>
                    <a:pt x="34" y="145"/>
                  </a:lnTo>
                  <a:lnTo>
                    <a:pt x="42" y="137"/>
                  </a:lnTo>
                  <a:lnTo>
                    <a:pt x="60" y="123"/>
                  </a:lnTo>
                  <a:lnTo>
                    <a:pt x="79" y="110"/>
                  </a:lnTo>
                  <a:lnTo>
                    <a:pt x="97" y="100"/>
                  </a:lnTo>
                  <a:lnTo>
                    <a:pt x="116" y="92"/>
                  </a:lnTo>
                  <a:lnTo>
                    <a:pt x="134" y="85"/>
                  </a:lnTo>
                  <a:lnTo>
                    <a:pt x="152" y="79"/>
                  </a:lnTo>
                  <a:lnTo>
                    <a:pt x="170" y="75"/>
                  </a:lnTo>
                  <a:lnTo>
                    <a:pt x="187" y="71"/>
                  </a:lnTo>
                  <a:lnTo>
                    <a:pt x="203" y="69"/>
                  </a:lnTo>
                  <a:lnTo>
                    <a:pt x="218" y="68"/>
                  </a:lnTo>
                  <a:lnTo>
                    <a:pt x="232" y="67"/>
                  </a:lnTo>
                  <a:lnTo>
                    <a:pt x="245" y="67"/>
                  </a:lnTo>
                  <a:lnTo>
                    <a:pt x="256" y="67"/>
                  </a:lnTo>
                  <a:lnTo>
                    <a:pt x="265" y="68"/>
                  </a:lnTo>
                  <a:lnTo>
                    <a:pt x="273" y="68"/>
                  </a:lnTo>
                  <a:lnTo>
                    <a:pt x="279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 flipH="1">
              <a:off x="5506776" y="4614463"/>
              <a:ext cx="904344" cy="1133476"/>
            </a:xfrm>
            <a:custGeom>
              <a:avLst/>
              <a:gdLst>
                <a:gd name="T0" fmla="*/ 132 w 559"/>
                <a:gd name="T1" fmla="*/ 0 h 736"/>
                <a:gd name="T2" fmla="*/ 164 w 559"/>
                <a:gd name="T3" fmla="*/ 1 h 736"/>
                <a:gd name="T4" fmla="*/ 197 w 559"/>
                <a:gd name="T5" fmla="*/ 4 h 736"/>
                <a:gd name="T6" fmla="*/ 229 w 559"/>
                <a:gd name="T7" fmla="*/ 7 h 736"/>
                <a:gd name="T8" fmla="*/ 260 w 559"/>
                <a:gd name="T9" fmla="*/ 12 h 736"/>
                <a:gd name="T10" fmla="*/ 292 w 559"/>
                <a:gd name="T11" fmla="*/ 17 h 736"/>
                <a:gd name="T12" fmla="*/ 324 w 559"/>
                <a:gd name="T13" fmla="*/ 23 h 736"/>
                <a:gd name="T14" fmla="*/ 357 w 559"/>
                <a:gd name="T15" fmla="*/ 29 h 736"/>
                <a:gd name="T16" fmla="*/ 402 w 559"/>
                <a:gd name="T17" fmla="*/ 42 h 736"/>
                <a:gd name="T18" fmla="*/ 457 w 559"/>
                <a:gd name="T19" fmla="*/ 61 h 736"/>
                <a:gd name="T20" fmla="*/ 504 w 559"/>
                <a:gd name="T21" fmla="*/ 89 h 736"/>
                <a:gd name="T22" fmla="*/ 541 w 559"/>
                <a:gd name="T23" fmla="*/ 129 h 736"/>
                <a:gd name="T24" fmla="*/ 559 w 559"/>
                <a:gd name="T25" fmla="*/ 184 h 736"/>
                <a:gd name="T26" fmla="*/ 549 w 559"/>
                <a:gd name="T27" fmla="*/ 244 h 736"/>
                <a:gd name="T28" fmla="*/ 536 w 559"/>
                <a:gd name="T29" fmla="*/ 291 h 736"/>
                <a:gd name="T30" fmla="*/ 508 w 559"/>
                <a:gd name="T31" fmla="*/ 407 h 736"/>
                <a:gd name="T32" fmla="*/ 465 w 559"/>
                <a:gd name="T33" fmla="*/ 568 h 736"/>
                <a:gd name="T34" fmla="*/ 427 w 559"/>
                <a:gd name="T35" fmla="*/ 703 h 736"/>
                <a:gd name="T36" fmla="*/ 407 w 559"/>
                <a:gd name="T37" fmla="*/ 736 h 736"/>
                <a:gd name="T38" fmla="*/ 397 w 559"/>
                <a:gd name="T39" fmla="*/ 723 h 736"/>
                <a:gd name="T40" fmla="*/ 399 w 559"/>
                <a:gd name="T41" fmla="*/ 682 h 736"/>
                <a:gd name="T42" fmla="*/ 436 w 559"/>
                <a:gd name="T43" fmla="*/ 540 h 736"/>
                <a:gd name="T44" fmla="*/ 488 w 559"/>
                <a:gd name="T45" fmla="*/ 361 h 736"/>
                <a:gd name="T46" fmla="*/ 526 w 559"/>
                <a:gd name="T47" fmla="*/ 230 h 736"/>
                <a:gd name="T48" fmla="*/ 533 w 559"/>
                <a:gd name="T49" fmla="*/ 187 h 736"/>
                <a:gd name="T50" fmla="*/ 524 w 559"/>
                <a:gd name="T51" fmla="*/ 143 h 736"/>
                <a:gd name="T52" fmla="*/ 499 w 559"/>
                <a:gd name="T53" fmla="*/ 119 h 736"/>
                <a:gd name="T54" fmla="*/ 485 w 559"/>
                <a:gd name="T55" fmla="*/ 108 h 736"/>
                <a:gd name="T56" fmla="*/ 468 w 559"/>
                <a:gd name="T57" fmla="*/ 100 h 736"/>
                <a:gd name="T58" fmla="*/ 451 w 559"/>
                <a:gd name="T59" fmla="*/ 93 h 736"/>
                <a:gd name="T60" fmla="*/ 441 w 559"/>
                <a:gd name="T61" fmla="*/ 89 h 736"/>
                <a:gd name="T62" fmla="*/ 428 w 559"/>
                <a:gd name="T63" fmla="*/ 83 h 736"/>
                <a:gd name="T64" fmla="*/ 403 w 559"/>
                <a:gd name="T65" fmla="*/ 72 h 736"/>
                <a:gd name="T66" fmla="*/ 364 w 559"/>
                <a:gd name="T67" fmla="*/ 59 h 736"/>
                <a:gd name="T68" fmla="*/ 311 w 559"/>
                <a:gd name="T69" fmla="*/ 45 h 736"/>
                <a:gd name="T70" fmla="*/ 241 w 559"/>
                <a:gd name="T71" fmla="*/ 33 h 736"/>
                <a:gd name="T72" fmla="*/ 157 w 559"/>
                <a:gd name="T73" fmla="*/ 27 h 736"/>
                <a:gd name="T74" fmla="*/ 56 w 559"/>
                <a:gd name="T75" fmla="*/ 25 h 736"/>
                <a:gd name="T76" fmla="*/ 12 w 559"/>
                <a:gd name="T77" fmla="*/ 20 h 736"/>
                <a:gd name="T78" fmla="*/ 47 w 559"/>
                <a:gd name="T79" fmla="*/ 8 h 736"/>
                <a:gd name="T80" fmla="*/ 84 w 559"/>
                <a:gd name="T81" fmla="*/ 2 h 736"/>
                <a:gd name="T82" fmla="*/ 110 w 559"/>
                <a:gd name="T83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9" h="736">
                  <a:moveTo>
                    <a:pt x="116" y="0"/>
                  </a:moveTo>
                  <a:lnTo>
                    <a:pt x="132" y="0"/>
                  </a:lnTo>
                  <a:lnTo>
                    <a:pt x="148" y="0"/>
                  </a:lnTo>
                  <a:lnTo>
                    <a:pt x="164" y="1"/>
                  </a:lnTo>
                  <a:lnTo>
                    <a:pt x="180" y="2"/>
                  </a:lnTo>
                  <a:lnTo>
                    <a:pt x="197" y="4"/>
                  </a:lnTo>
                  <a:lnTo>
                    <a:pt x="213" y="6"/>
                  </a:lnTo>
                  <a:lnTo>
                    <a:pt x="229" y="7"/>
                  </a:lnTo>
                  <a:lnTo>
                    <a:pt x="245" y="9"/>
                  </a:lnTo>
                  <a:lnTo>
                    <a:pt x="260" y="12"/>
                  </a:lnTo>
                  <a:lnTo>
                    <a:pt x="276" y="15"/>
                  </a:lnTo>
                  <a:lnTo>
                    <a:pt x="292" y="17"/>
                  </a:lnTo>
                  <a:lnTo>
                    <a:pt x="308" y="21"/>
                  </a:lnTo>
                  <a:lnTo>
                    <a:pt x="324" y="23"/>
                  </a:lnTo>
                  <a:lnTo>
                    <a:pt x="341" y="27"/>
                  </a:lnTo>
                  <a:lnTo>
                    <a:pt x="357" y="29"/>
                  </a:lnTo>
                  <a:lnTo>
                    <a:pt x="373" y="32"/>
                  </a:lnTo>
                  <a:lnTo>
                    <a:pt x="402" y="42"/>
                  </a:lnTo>
                  <a:lnTo>
                    <a:pt x="429" y="51"/>
                  </a:lnTo>
                  <a:lnTo>
                    <a:pt x="457" y="61"/>
                  </a:lnTo>
                  <a:lnTo>
                    <a:pt x="481" y="73"/>
                  </a:lnTo>
                  <a:lnTo>
                    <a:pt x="504" y="89"/>
                  </a:lnTo>
                  <a:lnTo>
                    <a:pt x="525" y="106"/>
                  </a:lnTo>
                  <a:lnTo>
                    <a:pt x="541" y="129"/>
                  </a:lnTo>
                  <a:lnTo>
                    <a:pt x="555" y="156"/>
                  </a:lnTo>
                  <a:lnTo>
                    <a:pt x="559" y="184"/>
                  </a:lnTo>
                  <a:lnTo>
                    <a:pt x="556" y="214"/>
                  </a:lnTo>
                  <a:lnTo>
                    <a:pt x="549" y="244"/>
                  </a:lnTo>
                  <a:lnTo>
                    <a:pt x="541" y="273"/>
                  </a:lnTo>
                  <a:lnTo>
                    <a:pt x="536" y="291"/>
                  </a:lnTo>
                  <a:lnTo>
                    <a:pt x="525" y="339"/>
                  </a:lnTo>
                  <a:lnTo>
                    <a:pt x="508" y="407"/>
                  </a:lnTo>
                  <a:lnTo>
                    <a:pt x="487" y="486"/>
                  </a:lnTo>
                  <a:lnTo>
                    <a:pt x="465" y="568"/>
                  </a:lnTo>
                  <a:lnTo>
                    <a:pt x="444" y="643"/>
                  </a:lnTo>
                  <a:lnTo>
                    <a:pt x="427" y="703"/>
                  </a:lnTo>
                  <a:lnTo>
                    <a:pt x="415" y="736"/>
                  </a:lnTo>
                  <a:lnTo>
                    <a:pt x="407" y="736"/>
                  </a:lnTo>
                  <a:lnTo>
                    <a:pt x="402" y="731"/>
                  </a:lnTo>
                  <a:lnTo>
                    <a:pt x="397" y="723"/>
                  </a:lnTo>
                  <a:lnTo>
                    <a:pt x="395" y="713"/>
                  </a:lnTo>
                  <a:lnTo>
                    <a:pt x="399" y="682"/>
                  </a:lnTo>
                  <a:lnTo>
                    <a:pt x="414" y="621"/>
                  </a:lnTo>
                  <a:lnTo>
                    <a:pt x="436" y="540"/>
                  </a:lnTo>
                  <a:lnTo>
                    <a:pt x="461" y="449"/>
                  </a:lnTo>
                  <a:lnTo>
                    <a:pt x="488" y="361"/>
                  </a:lnTo>
                  <a:lnTo>
                    <a:pt x="510" y="283"/>
                  </a:lnTo>
                  <a:lnTo>
                    <a:pt x="526" y="230"/>
                  </a:lnTo>
                  <a:lnTo>
                    <a:pt x="532" y="210"/>
                  </a:lnTo>
                  <a:lnTo>
                    <a:pt x="533" y="187"/>
                  </a:lnTo>
                  <a:lnTo>
                    <a:pt x="531" y="164"/>
                  </a:lnTo>
                  <a:lnTo>
                    <a:pt x="524" y="143"/>
                  </a:lnTo>
                  <a:lnTo>
                    <a:pt x="506" y="126"/>
                  </a:lnTo>
                  <a:lnTo>
                    <a:pt x="499" y="119"/>
                  </a:lnTo>
                  <a:lnTo>
                    <a:pt x="493" y="114"/>
                  </a:lnTo>
                  <a:lnTo>
                    <a:pt x="485" y="108"/>
                  </a:lnTo>
                  <a:lnTo>
                    <a:pt x="476" y="104"/>
                  </a:lnTo>
                  <a:lnTo>
                    <a:pt x="468" y="100"/>
                  </a:lnTo>
                  <a:lnTo>
                    <a:pt x="459" y="97"/>
                  </a:lnTo>
                  <a:lnTo>
                    <a:pt x="451" y="93"/>
                  </a:lnTo>
                  <a:lnTo>
                    <a:pt x="442" y="90"/>
                  </a:lnTo>
                  <a:lnTo>
                    <a:pt x="441" y="89"/>
                  </a:lnTo>
                  <a:lnTo>
                    <a:pt x="436" y="86"/>
                  </a:lnTo>
                  <a:lnTo>
                    <a:pt x="428" y="83"/>
                  </a:lnTo>
                  <a:lnTo>
                    <a:pt x="417" y="77"/>
                  </a:lnTo>
                  <a:lnTo>
                    <a:pt x="403" y="72"/>
                  </a:lnTo>
                  <a:lnTo>
                    <a:pt x="384" y="65"/>
                  </a:lnTo>
                  <a:lnTo>
                    <a:pt x="364" y="59"/>
                  </a:lnTo>
                  <a:lnTo>
                    <a:pt x="338" y="52"/>
                  </a:lnTo>
                  <a:lnTo>
                    <a:pt x="311" y="45"/>
                  </a:lnTo>
                  <a:lnTo>
                    <a:pt x="277" y="39"/>
                  </a:lnTo>
                  <a:lnTo>
                    <a:pt x="241" y="33"/>
                  </a:lnTo>
                  <a:lnTo>
                    <a:pt x="201" y="29"/>
                  </a:lnTo>
                  <a:lnTo>
                    <a:pt x="157" y="27"/>
                  </a:lnTo>
                  <a:lnTo>
                    <a:pt x="109" y="24"/>
                  </a:lnTo>
                  <a:lnTo>
                    <a:pt x="56" y="25"/>
                  </a:lnTo>
                  <a:lnTo>
                    <a:pt x="0" y="28"/>
                  </a:lnTo>
                  <a:lnTo>
                    <a:pt x="12" y="20"/>
                  </a:lnTo>
                  <a:lnTo>
                    <a:pt x="28" y="14"/>
                  </a:lnTo>
                  <a:lnTo>
                    <a:pt x="47" y="8"/>
                  </a:lnTo>
                  <a:lnTo>
                    <a:pt x="65" y="5"/>
                  </a:lnTo>
                  <a:lnTo>
                    <a:pt x="84" y="2"/>
                  </a:lnTo>
                  <a:lnTo>
                    <a:pt x="99" y="1"/>
                  </a:lnTo>
                  <a:lnTo>
                    <a:pt x="11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 flipH="1">
              <a:off x="6165655" y="5036436"/>
              <a:ext cx="810681" cy="1315202"/>
            </a:xfrm>
            <a:custGeom>
              <a:avLst/>
              <a:gdLst>
                <a:gd name="T0" fmla="*/ 34 w 501"/>
                <a:gd name="T1" fmla="*/ 29 h 855"/>
                <a:gd name="T2" fmla="*/ 102 w 501"/>
                <a:gd name="T3" fmla="*/ 41 h 855"/>
                <a:gd name="T4" fmla="*/ 180 w 501"/>
                <a:gd name="T5" fmla="*/ 47 h 855"/>
                <a:gd name="T6" fmla="*/ 245 w 501"/>
                <a:gd name="T7" fmla="*/ 50 h 855"/>
                <a:gd name="T8" fmla="*/ 271 w 501"/>
                <a:gd name="T9" fmla="*/ 24 h 855"/>
                <a:gd name="T10" fmla="*/ 301 w 501"/>
                <a:gd name="T11" fmla="*/ 1 h 855"/>
                <a:gd name="T12" fmla="*/ 304 w 501"/>
                <a:gd name="T13" fmla="*/ 8 h 855"/>
                <a:gd name="T14" fmla="*/ 268 w 501"/>
                <a:gd name="T15" fmla="*/ 87 h 855"/>
                <a:gd name="T16" fmla="*/ 235 w 501"/>
                <a:gd name="T17" fmla="*/ 242 h 855"/>
                <a:gd name="T18" fmla="*/ 184 w 501"/>
                <a:gd name="T19" fmla="*/ 479 h 855"/>
                <a:gd name="T20" fmla="*/ 233 w 501"/>
                <a:gd name="T21" fmla="*/ 542 h 855"/>
                <a:gd name="T22" fmla="*/ 320 w 501"/>
                <a:gd name="T23" fmla="*/ 566 h 855"/>
                <a:gd name="T24" fmla="*/ 380 w 501"/>
                <a:gd name="T25" fmla="*/ 545 h 855"/>
                <a:gd name="T26" fmla="*/ 423 w 501"/>
                <a:gd name="T27" fmla="*/ 523 h 855"/>
                <a:gd name="T28" fmla="*/ 412 w 501"/>
                <a:gd name="T29" fmla="*/ 543 h 855"/>
                <a:gd name="T30" fmla="*/ 313 w 501"/>
                <a:gd name="T31" fmla="*/ 590 h 855"/>
                <a:gd name="T32" fmla="*/ 252 w 501"/>
                <a:gd name="T33" fmla="*/ 576 h 855"/>
                <a:gd name="T34" fmla="*/ 212 w 501"/>
                <a:gd name="T35" fmla="*/ 553 h 855"/>
                <a:gd name="T36" fmla="*/ 186 w 501"/>
                <a:gd name="T37" fmla="*/ 561 h 855"/>
                <a:gd name="T38" fmla="*/ 180 w 501"/>
                <a:gd name="T39" fmla="*/ 600 h 855"/>
                <a:gd name="T40" fmla="*/ 205 w 501"/>
                <a:gd name="T41" fmla="*/ 645 h 855"/>
                <a:gd name="T42" fmla="*/ 217 w 501"/>
                <a:gd name="T43" fmla="*/ 673 h 855"/>
                <a:gd name="T44" fmla="*/ 199 w 501"/>
                <a:gd name="T45" fmla="*/ 660 h 855"/>
                <a:gd name="T46" fmla="*/ 182 w 501"/>
                <a:gd name="T47" fmla="*/ 645 h 855"/>
                <a:gd name="T48" fmla="*/ 180 w 501"/>
                <a:gd name="T49" fmla="*/ 671 h 855"/>
                <a:gd name="T50" fmla="*/ 213 w 501"/>
                <a:gd name="T51" fmla="*/ 689 h 855"/>
                <a:gd name="T52" fmla="*/ 266 w 501"/>
                <a:gd name="T53" fmla="*/ 755 h 855"/>
                <a:gd name="T54" fmla="*/ 332 w 501"/>
                <a:gd name="T55" fmla="*/ 823 h 855"/>
                <a:gd name="T56" fmla="*/ 404 w 501"/>
                <a:gd name="T57" fmla="*/ 821 h 855"/>
                <a:gd name="T58" fmla="*/ 460 w 501"/>
                <a:gd name="T59" fmla="*/ 802 h 855"/>
                <a:gd name="T60" fmla="*/ 453 w 501"/>
                <a:gd name="T61" fmla="*/ 751 h 855"/>
                <a:gd name="T62" fmla="*/ 407 w 501"/>
                <a:gd name="T63" fmla="*/ 710 h 855"/>
                <a:gd name="T64" fmla="*/ 379 w 501"/>
                <a:gd name="T65" fmla="*/ 669 h 855"/>
                <a:gd name="T66" fmla="*/ 354 w 501"/>
                <a:gd name="T67" fmla="*/ 635 h 855"/>
                <a:gd name="T68" fmla="*/ 291 w 501"/>
                <a:gd name="T69" fmla="*/ 652 h 855"/>
                <a:gd name="T70" fmla="*/ 250 w 501"/>
                <a:gd name="T71" fmla="*/ 684 h 855"/>
                <a:gd name="T72" fmla="*/ 269 w 501"/>
                <a:gd name="T73" fmla="*/ 649 h 855"/>
                <a:gd name="T74" fmla="*/ 321 w 501"/>
                <a:gd name="T75" fmla="*/ 616 h 855"/>
                <a:gd name="T76" fmla="*/ 377 w 501"/>
                <a:gd name="T77" fmla="*/ 626 h 855"/>
                <a:gd name="T78" fmla="*/ 411 w 501"/>
                <a:gd name="T79" fmla="*/ 677 h 855"/>
                <a:gd name="T80" fmla="*/ 456 w 501"/>
                <a:gd name="T81" fmla="*/ 724 h 855"/>
                <a:gd name="T82" fmla="*/ 496 w 501"/>
                <a:gd name="T83" fmla="*/ 777 h 855"/>
                <a:gd name="T84" fmla="*/ 486 w 501"/>
                <a:gd name="T85" fmla="*/ 818 h 855"/>
                <a:gd name="T86" fmla="*/ 450 w 501"/>
                <a:gd name="T87" fmla="*/ 839 h 855"/>
                <a:gd name="T88" fmla="*/ 419 w 501"/>
                <a:gd name="T89" fmla="*/ 848 h 855"/>
                <a:gd name="T90" fmla="*/ 392 w 501"/>
                <a:gd name="T91" fmla="*/ 853 h 855"/>
                <a:gd name="T92" fmla="*/ 361 w 501"/>
                <a:gd name="T93" fmla="*/ 855 h 855"/>
                <a:gd name="T94" fmla="*/ 335 w 501"/>
                <a:gd name="T95" fmla="*/ 851 h 855"/>
                <a:gd name="T96" fmla="*/ 312 w 501"/>
                <a:gd name="T97" fmla="*/ 841 h 855"/>
                <a:gd name="T98" fmla="*/ 293 w 501"/>
                <a:gd name="T99" fmla="*/ 823 h 855"/>
                <a:gd name="T100" fmla="*/ 206 w 501"/>
                <a:gd name="T101" fmla="*/ 711 h 855"/>
                <a:gd name="T102" fmla="*/ 155 w 501"/>
                <a:gd name="T103" fmla="*/ 679 h 855"/>
                <a:gd name="T104" fmla="*/ 157 w 501"/>
                <a:gd name="T105" fmla="*/ 616 h 855"/>
                <a:gd name="T106" fmla="*/ 156 w 501"/>
                <a:gd name="T107" fmla="*/ 560 h 855"/>
                <a:gd name="T108" fmla="*/ 159 w 501"/>
                <a:gd name="T109" fmla="*/ 522 h 855"/>
                <a:gd name="T110" fmla="*/ 152 w 501"/>
                <a:gd name="T111" fmla="*/ 448 h 855"/>
                <a:gd name="T112" fmla="*/ 172 w 501"/>
                <a:gd name="T113" fmla="*/ 342 h 855"/>
                <a:gd name="T114" fmla="*/ 218 w 501"/>
                <a:gd name="T115" fmla="*/ 149 h 855"/>
                <a:gd name="T116" fmla="*/ 221 w 501"/>
                <a:gd name="T117" fmla="*/ 77 h 855"/>
                <a:gd name="T118" fmla="*/ 165 w 501"/>
                <a:gd name="T119" fmla="*/ 76 h 855"/>
                <a:gd name="T120" fmla="*/ 100 w 501"/>
                <a:gd name="T121" fmla="*/ 70 h 855"/>
                <a:gd name="T122" fmla="*/ 32 w 501"/>
                <a:gd name="T123" fmla="*/ 5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1" h="855">
                  <a:moveTo>
                    <a:pt x="3" y="17"/>
                  </a:moveTo>
                  <a:lnTo>
                    <a:pt x="11" y="21"/>
                  </a:lnTo>
                  <a:lnTo>
                    <a:pt x="21" y="24"/>
                  </a:lnTo>
                  <a:lnTo>
                    <a:pt x="34" y="29"/>
                  </a:lnTo>
                  <a:lnTo>
                    <a:pt x="49" y="31"/>
                  </a:lnTo>
                  <a:lnTo>
                    <a:pt x="65" y="35"/>
                  </a:lnTo>
                  <a:lnTo>
                    <a:pt x="84" y="38"/>
                  </a:lnTo>
                  <a:lnTo>
                    <a:pt x="102" y="41"/>
                  </a:lnTo>
                  <a:lnTo>
                    <a:pt x="122" y="43"/>
                  </a:lnTo>
                  <a:lnTo>
                    <a:pt x="141" y="45"/>
                  </a:lnTo>
                  <a:lnTo>
                    <a:pt x="161" y="46"/>
                  </a:lnTo>
                  <a:lnTo>
                    <a:pt x="180" y="47"/>
                  </a:lnTo>
                  <a:lnTo>
                    <a:pt x="199" y="49"/>
                  </a:lnTo>
                  <a:lnTo>
                    <a:pt x="216" y="50"/>
                  </a:lnTo>
                  <a:lnTo>
                    <a:pt x="231" y="50"/>
                  </a:lnTo>
                  <a:lnTo>
                    <a:pt x="245" y="50"/>
                  </a:lnTo>
                  <a:lnTo>
                    <a:pt x="256" y="50"/>
                  </a:lnTo>
                  <a:lnTo>
                    <a:pt x="261" y="42"/>
                  </a:lnTo>
                  <a:lnTo>
                    <a:pt x="266" y="32"/>
                  </a:lnTo>
                  <a:lnTo>
                    <a:pt x="271" y="24"/>
                  </a:lnTo>
                  <a:lnTo>
                    <a:pt x="278" y="16"/>
                  </a:lnTo>
                  <a:lnTo>
                    <a:pt x="285" y="11"/>
                  </a:lnTo>
                  <a:lnTo>
                    <a:pt x="293" y="5"/>
                  </a:lnTo>
                  <a:lnTo>
                    <a:pt x="301" y="1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09" y="4"/>
                  </a:lnTo>
                  <a:lnTo>
                    <a:pt x="304" y="8"/>
                  </a:lnTo>
                  <a:lnTo>
                    <a:pt x="296" y="17"/>
                  </a:lnTo>
                  <a:lnTo>
                    <a:pt x="286" y="32"/>
                  </a:lnTo>
                  <a:lnTo>
                    <a:pt x="277" y="54"/>
                  </a:lnTo>
                  <a:lnTo>
                    <a:pt x="268" y="87"/>
                  </a:lnTo>
                  <a:lnTo>
                    <a:pt x="260" y="130"/>
                  </a:lnTo>
                  <a:lnTo>
                    <a:pt x="256" y="145"/>
                  </a:lnTo>
                  <a:lnTo>
                    <a:pt x="247" y="186"/>
                  </a:lnTo>
                  <a:lnTo>
                    <a:pt x="235" y="242"/>
                  </a:lnTo>
                  <a:lnTo>
                    <a:pt x="221" y="308"/>
                  </a:lnTo>
                  <a:lnTo>
                    <a:pt x="206" y="375"/>
                  </a:lnTo>
                  <a:lnTo>
                    <a:pt x="193" y="434"/>
                  </a:lnTo>
                  <a:lnTo>
                    <a:pt x="184" y="479"/>
                  </a:lnTo>
                  <a:lnTo>
                    <a:pt x="179" y="501"/>
                  </a:lnTo>
                  <a:lnTo>
                    <a:pt x="195" y="515"/>
                  </a:lnTo>
                  <a:lnTo>
                    <a:pt x="214" y="529"/>
                  </a:lnTo>
                  <a:lnTo>
                    <a:pt x="233" y="542"/>
                  </a:lnTo>
                  <a:lnTo>
                    <a:pt x="254" y="553"/>
                  </a:lnTo>
                  <a:lnTo>
                    <a:pt x="275" y="561"/>
                  </a:lnTo>
                  <a:lnTo>
                    <a:pt x="298" y="566"/>
                  </a:lnTo>
                  <a:lnTo>
                    <a:pt x="320" y="566"/>
                  </a:lnTo>
                  <a:lnTo>
                    <a:pt x="343" y="560"/>
                  </a:lnTo>
                  <a:lnTo>
                    <a:pt x="357" y="554"/>
                  </a:lnTo>
                  <a:lnTo>
                    <a:pt x="368" y="550"/>
                  </a:lnTo>
                  <a:lnTo>
                    <a:pt x="380" y="545"/>
                  </a:lnTo>
                  <a:lnTo>
                    <a:pt x="389" y="540"/>
                  </a:lnTo>
                  <a:lnTo>
                    <a:pt x="399" y="536"/>
                  </a:lnTo>
                  <a:lnTo>
                    <a:pt x="411" y="530"/>
                  </a:lnTo>
                  <a:lnTo>
                    <a:pt x="423" y="523"/>
                  </a:lnTo>
                  <a:lnTo>
                    <a:pt x="438" y="514"/>
                  </a:lnTo>
                  <a:lnTo>
                    <a:pt x="436" y="519"/>
                  </a:lnTo>
                  <a:lnTo>
                    <a:pt x="427" y="529"/>
                  </a:lnTo>
                  <a:lnTo>
                    <a:pt x="412" y="543"/>
                  </a:lnTo>
                  <a:lnTo>
                    <a:pt x="391" y="558"/>
                  </a:lnTo>
                  <a:lnTo>
                    <a:pt x="367" y="572"/>
                  </a:lnTo>
                  <a:lnTo>
                    <a:pt x="341" y="583"/>
                  </a:lnTo>
                  <a:lnTo>
                    <a:pt x="313" y="590"/>
                  </a:lnTo>
                  <a:lnTo>
                    <a:pt x="284" y="589"/>
                  </a:lnTo>
                  <a:lnTo>
                    <a:pt x="273" y="585"/>
                  </a:lnTo>
                  <a:lnTo>
                    <a:pt x="262" y="582"/>
                  </a:lnTo>
                  <a:lnTo>
                    <a:pt x="252" y="576"/>
                  </a:lnTo>
                  <a:lnTo>
                    <a:pt x="243" y="570"/>
                  </a:lnTo>
                  <a:lnTo>
                    <a:pt x="232" y="565"/>
                  </a:lnTo>
                  <a:lnTo>
                    <a:pt x="222" y="559"/>
                  </a:lnTo>
                  <a:lnTo>
                    <a:pt x="212" y="553"/>
                  </a:lnTo>
                  <a:lnTo>
                    <a:pt x="200" y="548"/>
                  </a:lnTo>
                  <a:lnTo>
                    <a:pt x="195" y="551"/>
                  </a:lnTo>
                  <a:lnTo>
                    <a:pt x="191" y="555"/>
                  </a:lnTo>
                  <a:lnTo>
                    <a:pt x="186" y="561"/>
                  </a:lnTo>
                  <a:lnTo>
                    <a:pt x="184" y="567"/>
                  </a:lnTo>
                  <a:lnTo>
                    <a:pt x="180" y="578"/>
                  </a:lnTo>
                  <a:lnTo>
                    <a:pt x="179" y="590"/>
                  </a:lnTo>
                  <a:lnTo>
                    <a:pt x="180" y="600"/>
                  </a:lnTo>
                  <a:lnTo>
                    <a:pt x="184" y="611"/>
                  </a:lnTo>
                  <a:lnTo>
                    <a:pt x="189" y="621"/>
                  </a:lnTo>
                  <a:lnTo>
                    <a:pt x="195" y="633"/>
                  </a:lnTo>
                  <a:lnTo>
                    <a:pt x="205" y="645"/>
                  </a:lnTo>
                  <a:lnTo>
                    <a:pt x="215" y="659"/>
                  </a:lnTo>
                  <a:lnTo>
                    <a:pt x="217" y="664"/>
                  </a:lnTo>
                  <a:lnTo>
                    <a:pt x="218" y="669"/>
                  </a:lnTo>
                  <a:lnTo>
                    <a:pt x="217" y="673"/>
                  </a:lnTo>
                  <a:lnTo>
                    <a:pt x="212" y="674"/>
                  </a:lnTo>
                  <a:lnTo>
                    <a:pt x="207" y="671"/>
                  </a:lnTo>
                  <a:lnTo>
                    <a:pt x="203" y="666"/>
                  </a:lnTo>
                  <a:lnTo>
                    <a:pt x="199" y="660"/>
                  </a:lnTo>
                  <a:lnTo>
                    <a:pt x="195" y="656"/>
                  </a:lnTo>
                  <a:lnTo>
                    <a:pt x="191" y="651"/>
                  </a:lnTo>
                  <a:lnTo>
                    <a:pt x="186" y="648"/>
                  </a:lnTo>
                  <a:lnTo>
                    <a:pt x="182" y="645"/>
                  </a:lnTo>
                  <a:lnTo>
                    <a:pt x="176" y="645"/>
                  </a:lnTo>
                  <a:lnTo>
                    <a:pt x="174" y="656"/>
                  </a:lnTo>
                  <a:lnTo>
                    <a:pt x="175" y="664"/>
                  </a:lnTo>
                  <a:lnTo>
                    <a:pt x="180" y="671"/>
                  </a:lnTo>
                  <a:lnTo>
                    <a:pt x="187" y="675"/>
                  </a:lnTo>
                  <a:lnTo>
                    <a:pt x="195" y="680"/>
                  </a:lnTo>
                  <a:lnTo>
                    <a:pt x="205" y="684"/>
                  </a:lnTo>
                  <a:lnTo>
                    <a:pt x="213" y="689"/>
                  </a:lnTo>
                  <a:lnTo>
                    <a:pt x="220" y="694"/>
                  </a:lnTo>
                  <a:lnTo>
                    <a:pt x="237" y="711"/>
                  </a:lnTo>
                  <a:lnTo>
                    <a:pt x="252" y="733"/>
                  </a:lnTo>
                  <a:lnTo>
                    <a:pt x="266" y="755"/>
                  </a:lnTo>
                  <a:lnTo>
                    <a:pt x="278" y="777"/>
                  </a:lnTo>
                  <a:lnTo>
                    <a:pt x="293" y="796"/>
                  </a:lnTo>
                  <a:lnTo>
                    <a:pt x="311" y="812"/>
                  </a:lnTo>
                  <a:lnTo>
                    <a:pt x="332" y="823"/>
                  </a:lnTo>
                  <a:lnTo>
                    <a:pt x="360" y="825"/>
                  </a:lnTo>
                  <a:lnTo>
                    <a:pt x="375" y="824"/>
                  </a:lnTo>
                  <a:lnTo>
                    <a:pt x="389" y="824"/>
                  </a:lnTo>
                  <a:lnTo>
                    <a:pt x="404" y="821"/>
                  </a:lnTo>
                  <a:lnTo>
                    <a:pt x="419" y="819"/>
                  </a:lnTo>
                  <a:lnTo>
                    <a:pt x="434" y="815"/>
                  </a:lnTo>
                  <a:lnTo>
                    <a:pt x="448" y="809"/>
                  </a:lnTo>
                  <a:lnTo>
                    <a:pt x="460" y="802"/>
                  </a:lnTo>
                  <a:lnTo>
                    <a:pt x="473" y="793"/>
                  </a:lnTo>
                  <a:lnTo>
                    <a:pt x="470" y="777"/>
                  </a:lnTo>
                  <a:lnTo>
                    <a:pt x="463" y="764"/>
                  </a:lnTo>
                  <a:lnTo>
                    <a:pt x="453" y="751"/>
                  </a:lnTo>
                  <a:lnTo>
                    <a:pt x="442" y="740"/>
                  </a:lnTo>
                  <a:lnTo>
                    <a:pt x="430" y="730"/>
                  </a:lnTo>
                  <a:lnTo>
                    <a:pt x="419" y="720"/>
                  </a:lnTo>
                  <a:lnTo>
                    <a:pt x="407" y="710"/>
                  </a:lnTo>
                  <a:lnTo>
                    <a:pt x="397" y="698"/>
                  </a:lnTo>
                  <a:lnTo>
                    <a:pt x="389" y="690"/>
                  </a:lnTo>
                  <a:lnTo>
                    <a:pt x="383" y="681"/>
                  </a:lnTo>
                  <a:lnTo>
                    <a:pt x="379" y="669"/>
                  </a:lnTo>
                  <a:lnTo>
                    <a:pt x="375" y="659"/>
                  </a:lnTo>
                  <a:lnTo>
                    <a:pt x="370" y="649"/>
                  </a:lnTo>
                  <a:lnTo>
                    <a:pt x="364" y="641"/>
                  </a:lnTo>
                  <a:lnTo>
                    <a:pt x="354" y="635"/>
                  </a:lnTo>
                  <a:lnTo>
                    <a:pt x="341" y="634"/>
                  </a:lnTo>
                  <a:lnTo>
                    <a:pt x="323" y="636"/>
                  </a:lnTo>
                  <a:lnTo>
                    <a:pt x="306" y="643"/>
                  </a:lnTo>
                  <a:lnTo>
                    <a:pt x="291" y="652"/>
                  </a:lnTo>
                  <a:lnTo>
                    <a:pt x="277" y="661"/>
                  </a:lnTo>
                  <a:lnTo>
                    <a:pt x="265" y="672"/>
                  </a:lnTo>
                  <a:lnTo>
                    <a:pt x="255" y="679"/>
                  </a:lnTo>
                  <a:lnTo>
                    <a:pt x="250" y="684"/>
                  </a:lnTo>
                  <a:lnTo>
                    <a:pt x="247" y="684"/>
                  </a:lnTo>
                  <a:lnTo>
                    <a:pt x="252" y="672"/>
                  </a:lnTo>
                  <a:lnTo>
                    <a:pt x="260" y="659"/>
                  </a:lnTo>
                  <a:lnTo>
                    <a:pt x="269" y="649"/>
                  </a:lnTo>
                  <a:lnTo>
                    <a:pt x="281" y="638"/>
                  </a:lnTo>
                  <a:lnTo>
                    <a:pt x="293" y="629"/>
                  </a:lnTo>
                  <a:lnTo>
                    <a:pt x="307" y="622"/>
                  </a:lnTo>
                  <a:lnTo>
                    <a:pt x="321" y="616"/>
                  </a:lnTo>
                  <a:lnTo>
                    <a:pt x="336" y="612"/>
                  </a:lnTo>
                  <a:lnTo>
                    <a:pt x="352" y="613"/>
                  </a:lnTo>
                  <a:lnTo>
                    <a:pt x="366" y="618"/>
                  </a:lnTo>
                  <a:lnTo>
                    <a:pt x="377" y="626"/>
                  </a:lnTo>
                  <a:lnTo>
                    <a:pt x="388" y="637"/>
                  </a:lnTo>
                  <a:lnTo>
                    <a:pt x="396" y="650"/>
                  </a:lnTo>
                  <a:lnTo>
                    <a:pt x="404" y="664"/>
                  </a:lnTo>
                  <a:lnTo>
                    <a:pt x="411" y="677"/>
                  </a:lnTo>
                  <a:lnTo>
                    <a:pt x="419" y="690"/>
                  </a:lnTo>
                  <a:lnTo>
                    <a:pt x="430" y="702"/>
                  </a:lnTo>
                  <a:lnTo>
                    <a:pt x="443" y="713"/>
                  </a:lnTo>
                  <a:lnTo>
                    <a:pt x="456" y="724"/>
                  </a:lnTo>
                  <a:lnTo>
                    <a:pt x="468" y="735"/>
                  </a:lnTo>
                  <a:lnTo>
                    <a:pt x="480" y="748"/>
                  </a:lnTo>
                  <a:lnTo>
                    <a:pt x="489" y="762"/>
                  </a:lnTo>
                  <a:lnTo>
                    <a:pt x="496" y="777"/>
                  </a:lnTo>
                  <a:lnTo>
                    <a:pt x="501" y="793"/>
                  </a:lnTo>
                  <a:lnTo>
                    <a:pt x="497" y="802"/>
                  </a:lnTo>
                  <a:lnTo>
                    <a:pt x="493" y="810"/>
                  </a:lnTo>
                  <a:lnTo>
                    <a:pt x="486" y="818"/>
                  </a:lnTo>
                  <a:lnTo>
                    <a:pt x="479" y="824"/>
                  </a:lnTo>
                  <a:lnTo>
                    <a:pt x="470" y="830"/>
                  </a:lnTo>
                  <a:lnTo>
                    <a:pt x="460" y="834"/>
                  </a:lnTo>
                  <a:lnTo>
                    <a:pt x="450" y="839"/>
                  </a:lnTo>
                  <a:lnTo>
                    <a:pt x="440" y="842"/>
                  </a:lnTo>
                  <a:lnTo>
                    <a:pt x="433" y="844"/>
                  </a:lnTo>
                  <a:lnTo>
                    <a:pt x="426" y="846"/>
                  </a:lnTo>
                  <a:lnTo>
                    <a:pt x="419" y="848"/>
                  </a:lnTo>
                  <a:lnTo>
                    <a:pt x="412" y="849"/>
                  </a:lnTo>
                  <a:lnTo>
                    <a:pt x="405" y="850"/>
                  </a:lnTo>
                  <a:lnTo>
                    <a:pt x="398" y="851"/>
                  </a:lnTo>
                  <a:lnTo>
                    <a:pt x="392" y="853"/>
                  </a:lnTo>
                  <a:lnTo>
                    <a:pt x="385" y="854"/>
                  </a:lnTo>
                  <a:lnTo>
                    <a:pt x="377" y="855"/>
                  </a:lnTo>
                  <a:lnTo>
                    <a:pt x="369" y="855"/>
                  </a:lnTo>
                  <a:lnTo>
                    <a:pt x="361" y="855"/>
                  </a:lnTo>
                  <a:lnTo>
                    <a:pt x="354" y="855"/>
                  </a:lnTo>
                  <a:lnTo>
                    <a:pt x="347" y="854"/>
                  </a:lnTo>
                  <a:lnTo>
                    <a:pt x="341" y="853"/>
                  </a:lnTo>
                  <a:lnTo>
                    <a:pt x="335" y="851"/>
                  </a:lnTo>
                  <a:lnTo>
                    <a:pt x="329" y="849"/>
                  </a:lnTo>
                  <a:lnTo>
                    <a:pt x="323" y="847"/>
                  </a:lnTo>
                  <a:lnTo>
                    <a:pt x="318" y="843"/>
                  </a:lnTo>
                  <a:lnTo>
                    <a:pt x="312" y="841"/>
                  </a:lnTo>
                  <a:lnTo>
                    <a:pt x="307" y="836"/>
                  </a:lnTo>
                  <a:lnTo>
                    <a:pt x="303" y="833"/>
                  </a:lnTo>
                  <a:lnTo>
                    <a:pt x="298" y="828"/>
                  </a:lnTo>
                  <a:lnTo>
                    <a:pt x="293" y="823"/>
                  </a:lnTo>
                  <a:lnTo>
                    <a:pt x="289" y="817"/>
                  </a:lnTo>
                  <a:lnTo>
                    <a:pt x="228" y="734"/>
                  </a:lnTo>
                  <a:lnTo>
                    <a:pt x="218" y="721"/>
                  </a:lnTo>
                  <a:lnTo>
                    <a:pt x="206" y="711"/>
                  </a:lnTo>
                  <a:lnTo>
                    <a:pt x="192" y="703"/>
                  </a:lnTo>
                  <a:lnTo>
                    <a:pt x="177" y="696"/>
                  </a:lnTo>
                  <a:lnTo>
                    <a:pt x="164" y="688"/>
                  </a:lnTo>
                  <a:lnTo>
                    <a:pt x="155" y="679"/>
                  </a:lnTo>
                  <a:lnTo>
                    <a:pt x="149" y="667"/>
                  </a:lnTo>
                  <a:lnTo>
                    <a:pt x="150" y="651"/>
                  </a:lnTo>
                  <a:lnTo>
                    <a:pt x="155" y="633"/>
                  </a:lnTo>
                  <a:lnTo>
                    <a:pt x="157" y="616"/>
                  </a:lnTo>
                  <a:lnTo>
                    <a:pt x="156" y="603"/>
                  </a:lnTo>
                  <a:lnTo>
                    <a:pt x="153" y="586"/>
                  </a:lnTo>
                  <a:lnTo>
                    <a:pt x="153" y="575"/>
                  </a:lnTo>
                  <a:lnTo>
                    <a:pt x="156" y="560"/>
                  </a:lnTo>
                  <a:lnTo>
                    <a:pt x="162" y="546"/>
                  </a:lnTo>
                  <a:lnTo>
                    <a:pt x="169" y="532"/>
                  </a:lnTo>
                  <a:lnTo>
                    <a:pt x="165" y="527"/>
                  </a:lnTo>
                  <a:lnTo>
                    <a:pt x="159" y="522"/>
                  </a:lnTo>
                  <a:lnTo>
                    <a:pt x="150" y="519"/>
                  </a:lnTo>
                  <a:lnTo>
                    <a:pt x="145" y="514"/>
                  </a:lnTo>
                  <a:lnTo>
                    <a:pt x="147" y="481"/>
                  </a:lnTo>
                  <a:lnTo>
                    <a:pt x="152" y="448"/>
                  </a:lnTo>
                  <a:lnTo>
                    <a:pt x="157" y="416"/>
                  </a:lnTo>
                  <a:lnTo>
                    <a:pt x="164" y="383"/>
                  </a:lnTo>
                  <a:lnTo>
                    <a:pt x="167" y="372"/>
                  </a:lnTo>
                  <a:lnTo>
                    <a:pt x="172" y="342"/>
                  </a:lnTo>
                  <a:lnTo>
                    <a:pt x="182" y="301"/>
                  </a:lnTo>
                  <a:lnTo>
                    <a:pt x="193" y="250"/>
                  </a:lnTo>
                  <a:lnTo>
                    <a:pt x="206" y="198"/>
                  </a:lnTo>
                  <a:lnTo>
                    <a:pt x="218" y="149"/>
                  </a:lnTo>
                  <a:lnTo>
                    <a:pt x="231" y="106"/>
                  </a:lnTo>
                  <a:lnTo>
                    <a:pt x="241" y="77"/>
                  </a:lnTo>
                  <a:lnTo>
                    <a:pt x="232" y="77"/>
                  </a:lnTo>
                  <a:lnTo>
                    <a:pt x="221" y="77"/>
                  </a:lnTo>
                  <a:lnTo>
                    <a:pt x="208" y="77"/>
                  </a:lnTo>
                  <a:lnTo>
                    <a:pt x="195" y="77"/>
                  </a:lnTo>
                  <a:lnTo>
                    <a:pt x="180" y="77"/>
                  </a:lnTo>
                  <a:lnTo>
                    <a:pt x="165" y="76"/>
                  </a:lnTo>
                  <a:lnTo>
                    <a:pt x="149" y="76"/>
                  </a:lnTo>
                  <a:lnTo>
                    <a:pt x="133" y="74"/>
                  </a:lnTo>
                  <a:lnTo>
                    <a:pt x="117" y="73"/>
                  </a:lnTo>
                  <a:lnTo>
                    <a:pt x="100" y="70"/>
                  </a:lnTo>
                  <a:lnTo>
                    <a:pt x="83" y="67"/>
                  </a:lnTo>
                  <a:lnTo>
                    <a:pt x="65" y="62"/>
                  </a:lnTo>
                  <a:lnTo>
                    <a:pt x="49" y="58"/>
                  </a:lnTo>
                  <a:lnTo>
                    <a:pt x="32" y="53"/>
                  </a:lnTo>
                  <a:lnTo>
                    <a:pt x="16" y="46"/>
                  </a:lnTo>
                  <a:lnTo>
                    <a:pt x="0" y="3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 flipH="1">
              <a:off x="6747020" y="5674017"/>
              <a:ext cx="1085213" cy="403494"/>
            </a:xfrm>
            <a:custGeom>
              <a:avLst/>
              <a:gdLst>
                <a:gd name="T0" fmla="*/ 87 w 672"/>
                <a:gd name="T1" fmla="*/ 12 h 262"/>
                <a:gd name="T2" fmla="*/ 56 w 672"/>
                <a:gd name="T3" fmla="*/ 22 h 262"/>
                <a:gd name="T4" fmla="*/ 93 w 672"/>
                <a:gd name="T5" fmla="*/ 55 h 262"/>
                <a:gd name="T6" fmla="*/ 201 w 672"/>
                <a:gd name="T7" fmla="*/ 111 h 262"/>
                <a:gd name="T8" fmla="*/ 267 w 672"/>
                <a:gd name="T9" fmla="*/ 137 h 262"/>
                <a:gd name="T10" fmla="*/ 328 w 672"/>
                <a:gd name="T11" fmla="*/ 152 h 262"/>
                <a:gd name="T12" fmla="*/ 391 w 672"/>
                <a:gd name="T13" fmla="*/ 162 h 262"/>
                <a:gd name="T14" fmla="*/ 453 w 672"/>
                <a:gd name="T15" fmla="*/ 169 h 262"/>
                <a:gd name="T16" fmla="*/ 525 w 672"/>
                <a:gd name="T17" fmla="*/ 174 h 262"/>
                <a:gd name="T18" fmla="*/ 588 w 672"/>
                <a:gd name="T19" fmla="*/ 174 h 262"/>
                <a:gd name="T20" fmla="*/ 633 w 672"/>
                <a:gd name="T21" fmla="*/ 172 h 262"/>
                <a:gd name="T22" fmla="*/ 654 w 672"/>
                <a:gd name="T23" fmla="*/ 170 h 262"/>
                <a:gd name="T24" fmla="*/ 671 w 672"/>
                <a:gd name="T25" fmla="*/ 183 h 262"/>
                <a:gd name="T26" fmla="*/ 630 w 672"/>
                <a:gd name="T27" fmla="*/ 194 h 262"/>
                <a:gd name="T28" fmla="*/ 556 w 672"/>
                <a:gd name="T29" fmla="*/ 194 h 262"/>
                <a:gd name="T30" fmla="*/ 479 w 672"/>
                <a:gd name="T31" fmla="*/ 191 h 262"/>
                <a:gd name="T32" fmla="*/ 418 w 672"/>
                <a:gd name="T33" fmla="*/ 185 h 262"/>
                <a:gd name="T34" fmla="*/ 344 w 672"/>
                <a:gd name="T35" fmla="*/ 172 h 262"/>
                <a:gd name="T36" fmla="*/ 261 w 672"/>
                <a:gd name="T37" fmla="*/ 153 h 262"/>
                <a:gd name="T38" fmla="*/ 212 w 672"/>
                <a:gd name="T39" fmla="*/ 136 h 262"/>
                <a:gd name="T40" fmla="*/ 151 w 672"/>
                <a:gd name="T41" fmla="*/ 106 h 262"/>
                <a:gd name="T42" fmla="*/ 87 w 672"/>
                <a:gd name="T43" fmla="*/ 72 h 262"/>
                <a:gd name="T44" fmla="*/ 43 w 672"/>
                <a:gd name="T45" fmla="*/ 43 h 262"/>
                <a:gd name="T46" fmla="*/ 20 w 672"/>
                <a:gd name="T47" fmla="*/ 63 h 262"/>
                <a:gd name="T48" fmla="*/ 57 w 672"/>
                <a:gd name="T49" fmla="*/ 105 h 262"/>
                <a:gd name="T50" fmla="*/ 132 w 672"/>
                <a:gd name="T51" fmla="*/ 145 h 262"/>
                <a:gd name="T52" fmla="*/ 218 w 672"/>
                <a:gd name="T53" fmla="*/ 183 h 262"/>
                <a:gd name="T54" fmla="*/ 294 w 672"/>
                <a:gd name="T55" fmla="*/ 209 h 262"/>
                <a:gd name="T56" fmla="*/ 352 w 672"/>
                <a:gd name="T57" fmla="*/ 223 h 262"/>
                <a:gd name="T58" fmla="*/ 420 w 672"/>
                <a:gd name="T59" fmla="*/ 232 h 262"/>
                <a:gd name="T60" fmla="*/ 490 w 672"/>
                <a:gd name="T61" fmla="*/ 238 h 262"/>
                <a:gd name="T62" fmla="*/ 552 w 672"/>
                <a:gd name="T63" fmla="*/ 240 h 262"/>
                <a:gd name="T64" fmla="*/ 597 w 672"/>
                <a:gd name="T65" fmla="*/ 237 h 262"/>
                <a:gd name="T66" fmla="*/ 665 w 672"/>
                <a:gd name="T67" fmla="*/ 236 h 262"/>
                <a:gd name="T68" fmla="*/ 619 w 672"/>
                <a:gd name="T69" fmla="*/ 255 h 262"/>
                <a:gd name="T70" fmla="*/ 547 w 672"/>
                <a:gd name="T71" fmla="*/ 262 h 262"/>
                <a:gd name="T72" fmla="*/ 506 w 672"/>
                <a:gd name="T73" fmla="*/ 262 h 262"/>
                <a:gd name="T74" fmla="*/ 455 w 672"/>
                <a:gd name="T75" fmla="*/ 260 h 262"/>
                <a:gd name="T76" fmla="*/ 404 w 672"/>
                <a:gd name="T77" fmla="*/ 255 h 262"/>
                <a:gd name="T78" fmla="*/ 358 w 672"/>
                <a:gd name="T79" fmla="*/ 248 h 262"/>
                <a:gd name="T80" fmla="*/ 303 w 672"/>
                <a:gd name="T81" fmla="*/ 235 h 262"/>
                <a:gd name="T82" fmla="*/ 205 w 672"/>
                <a:gd name="T83" fmla="*/ 198 h 262"/>
                <a:gd name="T84" fmla="*/ 96 w 672"/>
                <a:gd name="T85" fmla="*/ 147 h 262"/>
                <a:gd name="T86" fmla="*/ 12 w 672"/>
                <a:gd name="T87" fmla="*/ 94 h 262"/>
                <a:gd name="T88" fmla="*/ 9 w 672"/>
                <a:gd name="T89" fmla="*/ 49 h 262"/>
                <a:gd name="T90" fmla="*/ 30 w 672"/>
                <a:gd name="T91" fmla="*/ 12 h 262"/>
                <a:gd name="T92" fmla="*/ 64 w 672"/>
                <a:gd name="T93" fmla="*/ 1 h 262"/>
                <a:gd name="T94" fmla="*/ 96 w 672"/>
                <a:gd name="T95" fmla="*/ 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2" h="262">
                  <a:moveTo>
                    <a:pt x="101" y="12"/>
                  </a:moveTo>
                  <a:lnTo>
                    <a:pt x="99" y="12"/>
                  </a:lnTo>
                  <a:lnTo>
                    <a:pt x="94" y="12"/>
                  </a:lnTo>
                  <a:lnTo>
                    <a:pt x="87" y="12"/>
                  </a:lnTo>
                  <a:lnTo>
                    <a:pt x="79" y="14"/>
                  </a:lnTo>
                  <a:lnTo>
                    <a:pt x="70" y="15"/>
                  </a:lnTo>
                  <a:lnTo>
                    <a:pt x="62" y="18"/>
                  </a:lnTo>
                  <a:lnTo>
                    <a:pt x="56" y="22"/>
                  </a:lnTo>
                  <a:lnTo>
                    <a:pt x="51" y="26"/>
                  </a:lnTo>
                  <a:lnTo>
                    <a:pt x="57" y="32"/>
                  </a:lnTo>
                  <a:lnTo>
                    <a:pt x="72" y="42"/>
                  </a:lnTo>
                  <a:lnTo>
                    <a:pt x="93" y="55"/>
                  </a:lnTo>
                  <a:lnTo>
                    <a:pt x="119" y="70"/>
                  </a:lnTo>
                  <a:lnTo>
                    <a:pt x="147" y="85"/>
                  </a:lnTo>
                  <a:lnTo>
                    <a:pt x="175" y="99"/>
                  </a:lnTo>
                  <a:lnTo>
                    <a:pt x="201" y="111"/>
                  </a:lnTo>
                  <a:lnTo>
                    <a:pt x="224" y="122"/>
                  </a:lnTo>
                  <a:lnTo>
                    <a:pt x="238" y="128"/>
                  </a:lnTo>
                  <a:lnTo>
                    <a:pt x="253" y="132"/>
                  </a:lnTo>
                  <a:lnTo>
                    <a:pt x="267" y="137"/>
                  </a:lnTo>
                  <a:lnTo>
                    <a:pt x="282" y="141"/>
                  </a:lnTo>
                  <a:lnTo>
                    <a:pt x="297" y="145"/>
                  </a:lnTo>
                  <a:lnTo>
                    <a:pt x="313" y="148"/>
                  </a:lnTo>
                  <a:lnTo>
                    <a:pt x="328" y="152"/>
                  </a:lnTo>
                  <a:lnTo>
                    <a:pt x="344" y="154"/>
                  </a:lnTo>
                  <a:lnTo>
                    <a:pt x="359" y="158"/>
                  </a:lnTo>
                  <a:lnTo>
                    <a:pt x="375" y="160"/>
                  </a:lnTo>
                  <a:lnTo>
                    <a:pt x="391" y="162"/>
                  </a:lnTo>
                  <a:lnTo>
                    <a:pt x="406" y="164"/>
                  </a:lnTo>
                  <a:lnTo>
                    <a:pt x="422" y="166"/>
                  </a:lnTo>
                  <a:lnTo>
                    <a:pt x="437" y="168"/>
                  </a:lnTo>
                  <a:lnTo>
                    <a:pt x="453" y="169"/>
                  </a:lnTo>
                  <a:lnTo>
                    <a:pt x="468" y="170"/>
                  </a:lnTo>
                  <a:lnTo>
                    <a:pt x="488" y="171"/>
                  </a:lnTo>
                  <a:lnTo>
                    <a:pt x="506" y="172"/>
                  </a:lnTo>
                  <a:lnTo>
                    <a:pt x="525" y="174"/>
                  </a:lnTo>
                  <a:lnTo>
                    <a:pt x="542" y="174"/>
                  </a:lnTo>
                  <a:lnTo>
                    <a:pt x="558" y="175"/>
                  </a:lnTo>
                  <a:lnTo>
                    <a:pt x="573" y="175"/>
                  </a:lnTo>
                  <a:lnTo>
                    <a:pt x="588" y="174"/>
                  </a:lnTo>
                  <a:lnTo>
                    <a:pt x="601" y="174"/>
                  </a:lnTo>
                  <a:lnTo>
                    <a:pt x="614" y="174"/>
                  </a:lnTo>
                  <a:lnTo>
                    <a:pt x="624" y="172"/>
                  </a:lnTo>
                  <a:lnTo>
                    <a:pt x="633" y="172"/>
                  </a:lnTo>
                  <a:lnTo>
                    <a:pt x="640" y="171"/>
                  </a:lnTo>
                  <a:lnTo>
                    <a:pt x="647" y="171"/>
                  </a:lnTo>
                  <a:lnTo>
                    <a:pt x="652" y="170"/>
                  </a:lnTo>
                  <a:lnTo>
                    <a:pt x="654" y="170"/>
                  </a:lnTo>
                  <a:lnTo>
                    <a:pt x="655" y="170"/>
                  </a:lnTo>
                  <a:lnTo>
                    <a:pt x="661" y="172"/>
                  </a:lnTo>
                  <a:lnTo>
                    <a:pt x="667" y="177"/>
                  </a:lnTo>
                  <a:lnTo>
                    <a:pt x="671" y="183"/>
                  </a:lnTo>
                  <a:lnTo>
                    <a:pt x="672" y="191"/>
                  </a:lnTo>
                  <a:lnTo>
                    <a:pt x="660" y="192"/>
                  </a:lnTo>
                  <a:lnTo>
                    <a:pt x="646" y="193"/>
                  </a:lnTo>
                  <a:lnTo>
                    <a:pt x="630" y="194"/>
                  </a:lnTo>
                  <a:lnTo>
                    <a:pt x="612" y="194"/>
                  </a:lnTo>
                  <a:lnTo>
                    <a:pt x="594" y="194"/>
                  </a:lnTo>
                  <a:lnTo>
                    <a:pt x="576" y="194"/>
                  </a:lnTo>
                  <a:lnTo>
                    <a:pt x="556" y="194"/>
                  </a:lnTo>
                  <a:lnTo>
                    <a:pt x="536" y="193"/>
                  </a:lnTo>
                  <a:lnTo>
                    <a:pt x="517" y="193"/>
                  </a:lnTo>
                  <a:lnTo>
                    <a:pt x="497" y="192"/>
                  </a:lnTo>
                  <a:lnTo>
                    <a:pt x="479" y="191"/>
                  </a:lnTo>
                  <a:lnTo>
                    <a:pt x="461" y="190"/>
                  </a:lnTo>
                  <a:lnTo>
                    <a:pt x="445" y="189"/>
                  </a:lnTo>
                  <a:lnTo>
                    <a:pt x="430" y="187"/>
                  </a:lnTo>
                  <a:lnTo>
                    <a:pt x="418" y="185"/>
                  </a:lnTo>
                  <a:lnTo>
                    <a:pt x="407" y="184"/>
                  </a:lnTo>
                  <a:lnTo>
                    <a:pt x="388" y="181"/>
                  </a:lnTo>
                  <a:lnTo>
                    <a:pt x="366" y="177"/>
                  </a:lnTo>
                  <a:lnTo>
                    <a:pt x="344" y="172"/>
                  </a:lnTo>
                  <a:lnTo>
                    <a:pt x="322" y="168"/>
                  </a:lnTo>
                  <a:lnTo>
                    <a:pt x="300" y="163"/>
                  </a:lnTo>
                  <a:lnTo>
                    <a:pt x="280" y="159"/>
                  </a:lnTo>
                  <a:lnTo>
                    <a:pt x="261" y="153"/>
                  </a:lnTo>
                  <a:lnTo>
                    <a:pt x="244" y="148"/>
                  </a:lnTo>
                  <a:lnTo>
                    <a:pt x="235" y="145"/>
                  </a:lnTo>
                  <a:lnTo>
                    <a:pt x="224" y="141"/>
                  </a:lnTo>
                  <a:lnTo>
                    <a:pt x="212" y="136"/>
                  </a:lnTo>
                  <a:lnTo>
                    <a:pt x="197" y="129"/>
                  </a:lnTo>
                  <a:lnTo>
                    <a:pt x="182" y="122"/>
                  </a:lnTo>
                  <a:lnTo>
                    <a:pt x="167" y="114"/>
                  </a:lnTo>
                  <a:lnTo>
                    <a:pt x="151" y="106"/>
                  </a:lnTo>
                  <a:lnTo>
                    <a:pt x="134" y="98"/>
                  </a:lnTo>
                  <a:lnTo>
                    <a:pt x="118" y="88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74" y="64"/>
                  </a:lnTo>
                  <a:lnTo>
                    <a:pt x="62" y="56"/>
                  </a:lnTo>
                  <a:lnTo>
                    <a:pt x="51" y="49"/>
                  </a:lnTo>
                  <a:lnTo>
                    <a:pt x="43" y="43"/>
                  </a:lnTo>
                  <a:lnTo>
                    <a:pt x="38" y="39"/>
                  </a:lnTo>
                  <a:lnTo>
                    <a:pt x="30" y="45"/>
                  </a:lnTo>
                  <a:lnTo>
                    <a:pt x="24" y="53"/>
                  </a:lnTo>
                  <a:lnTo>
                    <a:pt x="20" y="63"/>
                  </a:lnTo>
                  <a:lnTo>
                    <a:pt x="20" y="75"/>
                  </a:lnTo>
                  <a:lnTo>
                    <a:pt x="30" y="84"/>
                  </a:lnTo>
                  <a:lnTo>
                    <a:pt x="42" y="94"/>
                  </a:lnTo>
                  <a:lnTo>
                    <a:pt x="57" y="105"/>
                  </a:lnTo>
                  <a:lnTo>
                    <a:pt x="73" y="115"/>
                  </a:lnTo>
                  <a:lnTo>
                    <a:pt x="92" y="124"/>
                  </a:lnTo>
                  <a:lnTo>
                    <a:pt x="111" y="134"/>
                  </a:lnTo>
                  <a:lnTo>
                    <a:pt x="132" y="145"/>
                  </a:lnTo>
                  <a:lnTo>
                    <a:pt x="153" y="155"/>
                  </a:lnTo>
                  <a:lnTo>
                    <a:pt x="175" y="164"/>
                  </a:lnTo>
                  <a:lnTo>
                    <a:pt x="197" y="174"/>
                  </a:lnTo>
                  <a:lnTo>
                    <a:pt x="218" y="183"/>
                  </a:lnTo>
                  <a:lnTo>
                    <a:pt x="239" y="191"/>
                  </a:lnTo>
                  <a:lnTo>
                    <a:pt x="259" y="198"/>
                  </a:lnTo>
                  <a:lnTo>
                    <a:pt x="277" y="204"/>
                  </a:lnTo>
                  <a:lnTo>
                    <a:pt x="294" y="209"/>
                  </a:lnTo>
                  <a:lnTo>
                    <a:pt x="309" y="214"/>
                  </a:lnTo>
                  <a:lnTo>
                    <a:pt x="322" y="217"/>
                  </a:lnTo>
                  <a:lnTo>
                    <a:pt x="336" y="221"/>
                  </a:lnTo>
                  <a:lnTo>
                    <a:pt x="352" y="223"/>
                  </a:lnTo>
                  <a:lnTo>
                    <a:pt x="368" y="225"/>
                  </a:lnTo>
                  <a:lnTo>
                    <a:pt x="384" y="229"/>
                  </a:lnTo>
                  <a:lnTo>
                    <a:pt x="402" y="231"/>
                  </a:lnTo>
                  <a:lnTo>
                    <a:pt x="420" y="232"/>
                  </a:lnTo>
                  <a:lnTo>
                    <a:pt x="437" y="235"/>
                  </a:lnTo>
                  <a:lnTo>
                    <a:pt x="456" y="236"/>
                  </a:lnTo>
                  <a:lnTo>
                    <a:pt x="473" y="237"/>
                  </a:lnTo>
                  <a:lnTo>
                    <a:pt x="490" y="238"/>
                  </a:lnTo>
                  <a:lnTo>
                    <a:pt x="508" y="239"/>
                  </a:lnTo>
                  <a:lnTo>
                    <a:pt x="524" y="240"/>
                  </a:lnTo>
                  <a:lnTo>
                    <a:pt x="539" y="240"/>
                  </a:lnTo>
                  <a:lnTo>
                    <a:pt x="552" y="240"/>
                  </a:lnTo>
                  <a:lnTo>
                    <a:pt x="565" y="240"/>
                  </a:lnTo>
                  <a:lnTo>
                    <a:pt x="570" y="240"/>
                  </a:lnTo>
                  <a:lnTo>
                    <a:pt x="581" y="239"/>
                  </a:lnTo>
                  <a:lnTo>
                    <a:pt x="597" y="237"/>
                  </a:lnTo>
                  <a:lnTo>
                    <a:pt x="616" y="236"/>
                  </a:lnTo>
                  <a:lnTo>
                    <a:pt x="634" y="235"/>
                  </a:lnTo>
                  <a:lnTo>
                    <a:pt x="653" y="235"/>
                  </a:lnTo>
                  <a:lnTo>
                    <a:pt x="665" y="236"/>
                  </a:lnTo>
                  <a:lnTo>
                    <a:pt x="672" y="239"/>
                  </a:lnTo>
                  <a:lnTo>
                    <a:pt x="660" y="246"/>
                  </a:lnTo>
                  <a:lnTo>
                    <a:pt x="641" y="251"/>
                  </a:lnTo>
                  <a:lnTo>
                    <a:pt x="619" y="255"/>
                  </a:lnTo>
                  <a:lnTo>
                    <a:pt x="597" y="258"/>
                  </a:lnTo>
                  <a:lnTo>
                    <a:pt x="577" y="260"/>
                  </a:lnTo>
                  <a:lnTo>
                    <a:pt x="558" y="261"/>
                  </a:lnTo>
                  <a:lnTo>
                    <a:pt x="547" y="262"/>
                  </a:lnTo>
                  <a:lnTo>
                    <a:pt x="542" y="262"/>
                  </a:lnTo>
                  <a:lnTo>
                    <a:pt x="531" y="262"/>
                  </a:lnTo>
                  <a:lnTo>
                    <a:pt x="519" y="262"/>
                  </a:lnTo>
                  <a:lnTo>
                    <a:pt x="506" y="262"/>
                  </a:lnTo>
                  <a:lnTo>
                    <a:pt x="494" y="262"/>
                  </a:lnTo>
                  <a:lnTo>
                    <a:pt x="481" y="261"/>
                  </a:lnTo>
                  <a:lnTo>
                    <a:pt x="468" y="260"/>
                  </a:lnTo>
                  <a:lnTo>
                    <a:pt x="455" y="260"/>
                  </a:lnTo>
                  <a:lnTo>
                    <a:pt x="442" y="259"/>
                  </a:lnTo>
                  <a:lnTo>
                    <a:pt x="429" y="258"/>
                  </a:lnTo>
                  <a:lnTo>
                    <a:pt x="417" y="257"/>
                  </a:lnTo>
                  <a:lnTo>
                    <a:pt x="404" y="255"/>
                  </a:lnTo>
                  <a:lnTo>
                    <a:pt x="391" y="254"/>
                  </a:lnTo>
                  <a:lnTo>
                    <a:pt x="380" y="252"/>
                  </a:lnTo>
                  <a:lnTo>
                    <a:pt x="368" y="251"/>
                  </a:lnTo>
                  <a:lnTo>
                    <a:pt x="358" y="248"/>
                  </a:lnTo>
                  <a:lnTo>
                    <a:pt x="349" y="247"/>
                  </a:lnTo>
                  <a:lnTo>
                    <a:pt x="337" y="245"/>
                  </a:lnTo>
                  <a:lnTo>
                    <a:pt x="321" y="240"/>
                  </a:lnTo>
                  <a:lnTo>
                    <a:pt x="303" y="235"/>
                  </a:lnTo>
                  <a:lnTo>
                    <a:pt x="281" y="227"/>
                  </a:lnTo>
                  <a:lnTo>
                    <a:pt x="258" y="219"/>
                  </a:lnTo>
                  <a:lnTo>
                    <a:pt x="232" y="208"/>
                  </a:lnTo>
                  <a:lnTo>
                    <a:pt x="205" y="198"/>
                  </a:lnTo>
                  <a:lnTo>
                    <a:pt x="178" y="186"/>
                  </a:lnTo>
                  <a:lnTo>
                    <a:pt x="151" y="174"/>
                  </a:lnTo>
                  <a:lnTo>
                    <a:pt x="123" y="161"/>
                  </a:lnTo>
                  <a:lnTo>
                    <a:pt x="96" y="147"/>
                  </a:lnTo>
                  <a:lnTo>
                    <a:pt x="72" y="134"/>
                  </a:lnTo>
                  <a:lnTo>
                    <a:pt x="50" y="121"/>
                  </a:lnTo>
                  <a:lnTo>
                    <a:pt x="30" y="108"/>
                  </a:lnTo>
                  <a:lnTo>
                    <a:pt x="12" y="94"/>
                  </a:lnTo>
                  <a:lnTo>
                    <a:pt x="0" y="81"/>
                  </a:lnTo>
                  <a:lnTo>
                    <a:pt x="2" y="70"/>
                  </a:lnTo>
                  <a:lnTo>
                    <a:pt x="5" y="60"/>
                  </a:lnTo>
                  <a:lnTo>
                    <a:pt x="9" y="49"/>
                  </a:lnTo>
                  <a:lnTo>
                    <a:pt x="12" y="39"/>
                  </a:lnTo>
                  <a:lnTo>
                    <a:pt x="17" y="30"/>
                  </a:lnTo>
                  <a:lnTo>
                    <a:pt x="23" y="20"/>
                  </a:lnTo>
                  <a:lnTo>
                    <a:pt x="30" y="12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1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1" y="1"/>
                  </a:lnTo>
                  <a:lnTo>
                    <a:pt x="89" y="3"/>
                  </a:lnTo>
                  <a:lnTo>
                    <a:pt x="96" y="7"/>
                  </a:lnTo>
                  <a:lnTo>
                    <a:pt x="10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 flipH="1">
              <a:off x="6747020" y="5550813"/>
              <a:ext cx="645960" cy="234087"/>
            </a:xfrm>
            <a:custGeom>
              <a:avLst/>
              <a:gdLst>
                <a:gd name="T0" fmla="*/ 1 w 398"/>
                <a:gd name="T1" fmla="*/ 8 h 153"/>
                <a:gd name="T2" fmla="*/ 5 w 398"/>
                <a:gd name="T3" fmla="*/ 4 h 153"/>
                <a:gd name="T4" fmla="*/ 398 w 398"/>
                <a:gd name="T5" fmla="*/ 86 h 153"/>
                <a:gd name="T6" fmla="*/ 206 w 398"/>
                <a:gd name="T7" fmla="*/ 62 h 153"/>
                <a:gd name="T8" fmla="*/ 192 w 398"/>
                <a:gd name="T9" fmla="*/ 71 h 153"/>
                <a:gd name="T10" fmla="*/ 178 w 398"/>
                <a:gd name="T11" fmla="*/ 77 h 153"/>
                <a:gd name="T12" fmla="*/ 159 w 398"/>
                <a:gd name="T13" fmla="*/ 78 h 153"/>
                <a:gd name="T14" fmla="*/ 127 w 398"/>
                <a:gd name="T15" fmla="*/ 74 h 153"/>
                <a:gd name="T16" fmla="*/ 111 w 398"/>
                <a:gd name="T17" fmla="*/ 76 h 153"/>
                <a:gd name="T18" fmla="*/ 94 w 398"/>
                <a:gd name="T19" fmla="*/ 91 h 153"/>
                <a:gd name="T20" fmla="*/ 125 w 398"/>
                <a:gd name="T21" fmla="*/ 103 h 153"/>
                <a:gd name="T22" fmla="*/ 164 w 398"/>
                <a:gd name="T23" fmla="*/ 113 h 153"/>
                <a:gd name="T24" fmla="*/ 208 w 398"/>
                <a:gd name="T25" fmla="*/ 121 h 153"/>
                <a:gd name="T26" fmla="*/ 254 w 398"/>
                <a:gd name="T27" fmla="*/ 128 h 153"/>
                <a:gd name="T28" fmla="*/ 299 w 398"/>
                <a:gd name="T29" fmla="*/ 135 h 153"/>
                <a:gd name="T30" fmla="*/ 339 w 398"/>
                <a:gd name="T31" fmla="*/ 139 h 153"/>
                <a:gd name="T32" fmla="*/ 373 w 398"/>
                <a:gd name="T33" fmla="*/ 144 h 153"/>
                <a:gd name="T34" fmla="*/ 396 w 398"/>
                <a:gd name="T35" fmla="*/ 148 h 153"/>
                <a:gd name="T36" fmla="*/ 362 w 398"/>
                <a:gd name="T37" fmla="*/ 152 h 153"/>
                <a:gd name="T38" fmla="*/ 323 w 398"/>
                <a:gd name="T39" fmla="*/ 152 h 153"/>
                <a:gd name="T40" fmla="*/ 279 w 398"/>
                <a:gd name="T41" fmla="*/ 150 h 153"/>
                <a:gd name="T42" fmla="*/ 237 w 398"/>
                <a:gd name="T43" fmla="*/ 144 h 153"/>
                <a:gd name="T44" fmla="*/ 198 w 398"/>
                <a:gd name="T45" fmla="*/ 137 h 153"/>
                <a:gd name="T46" fmla="*/ 165 w 398"/>
                <a:gd name="T47" fmla="*/ 131 h 153"/>
                <a:gd name="T48" fmla="*/ 144 w 398"/>
                <a:gd name="T49" fmla="*/ 127 h 153"/>
                <a:gd name="T50" fmla="*/ 136 w 398"/>
                <a:gd name="T51" fmla="*/ 124 h 153"/>
                <a:gd name="T52" fmla="*/ 111 w 398"/>
                <a:gd name="T53" fmla="*/ 118 h 153"/>
                <a:gd name="T54" fmla="*/ 91 w 398"/>
                <a:gd name="T55" fmla="*/ 110 h 153"/>
                <a:gd name="T56" fmla="*/ 76 w 398"/>
                <a:gd name="T57" fmla="*/ 99 h 153"/>
                <a:gd name="T58" fmla="*/ 69 w 398"/>
                <a:gd name="T59" fmla="*/ 85 h 153"/>
                <a:gd name="T60" fmla="*/ 84 w 398"/>
                <a:gd name="T61" fmla="*/ 71 h 153"/>
                <a:gd name="T62" fmla="*/ 100 w 398"/>
                <a:gd name="T63" fmla="*/ 63 h 153"/>
                <a:gd name="T64" fmla="*/ 112 w 398"/>
                <a:gd name="T65" fmla="*/ 61 h 153"/>
                <a:gd name="T66" fmla="*/ 119 w 398"/>
                <a:gd name="T67" fmla="*/ 61 h 153"/>
                <a:gd name="T68" fmla="*/ 131 w 398"/>
                <a:gd name="T69" fmla="*/ 62 h 153"/>
                <a:gd name="T70" fmla="*/ 150 w 398"/>
                <a:gd name="T71" fmla="*/ 66 h 153"/>
                <a:gd name="T72" fmla="*/ 167 w 398"/>
                <a:gd name="T73" fmla="*/ 66 h 153"/>
                <a:gd name="T74" fmla="*/ 175 w 398"/>
                <a:gd name="T75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8" h="153">
                  <a:moveTo>
                    <a:pt x="0" y="14"/>
                  </a:moveTo>
                  <a:lnTo>
                    <a:pt x="1" y="8"/>
                  </a:lnTo>
                  <a:lnTo>
                    <a:pt x="2" y="6"/>
                  </a:lnTo>
                  <a:lnTo>
                    <a:pt x="5" y="4"/>
                  </a:lnTo>
                  <a:lnTo>
                    <a:pt x="8" y="0"/>
                  </a:lnTo>
                  <a:lnTo>
                    <a:pt x="398" y="86"/>
                  </a:lnTo>
                  <a:lnTo>
                    <a:pt x="397" y="104"/>
                  </a:lnTo>
                  <a:lnTo>
                    <a:pt x="206" y="62"/>
                  </a:lnTo>
                  <a:lnTo>
                    <a:pt x="199" y="67"/>
                  </a:lnTo>
                  <a:lnTo>
                    <a:pt x="192" y="71"/>
                  </a:lnTo>
                  <a:lnTo>
                    <a:pt x="185" y="75"/>
                  </a:lnTo>
                  <a:lnTo>
                    <a:pt x="178" y="77"/>
                  </a:lnTo>
                  <a:lnTo>
                    <a:pt x="169" y="78"/>
                  </a:lnTo>
                  <a:lnTo>
                    <a:pt x="159" y="78"/>
                  </a:lnTo>
                  <a:lnTo>
                    <a:pt x="145" y="77"/>
                  </a:lnTo>
                  <a:lnTo>
                    <a:pt x="127" y="74"/>
                  </a:lnTo>
                  <a:lnTo>
                    <a:pt x="121" y="75"/>
                  </a:lnTo>
                  <a:lnTo>
                    <a:pt x="111" y="76"/>
                  </a:lnTo>
                  <a:lnTo>
                    <a:pt x="102" y="81"/>
                  </a:lnTo>
                  <a:lnTo>
                    <a:pt x="94" y="91"/>
                  </a:lnTo>
                  <a:lnTo>
                    <a:pt x="109" y="97"/>
                  </a:lnTo>
                  <a:lnTo>
                    <a:pt x="125" y="103"/>
                  </a:lnTo>
                  <a:lnTo>
                    <a:pt x="144" y="108"/>
                  </a:lnTo>
                  <a:lnTo>
                    <a:pt x="164" y="113"/>
                  </a:lnTo>
                  <a:lnTo>
                    <a:pt x="186" y="118"/>
                  </a:lnTo>
                  <a:lnTo>
                    <a:pt x="208" y="121"/>
                  </a:lnTo>
                  <a:lnTo>
                    <a:pt x="231" y="124"/>
                  </a:lnTo>
                  <a:lnTo>
                    <a:pt x="254" y="128"/>
                  </a:lnTo>
                  <a:lnTo>
                    <a:pt x="277" y="131"/>
                  </a:lnTo>
                  <a:lnTo>
                    <a:pt x="299" y="135"/>
                  </a:lnTo>
                  <a:lnTo>
                    <a:pt x="320" y="137"/>
                  </a:lnTo>
                  <a:lnTo>
                    <a:pt x="339" y="139"/>
                  </a:lnTo>
                  <a:lnTo>
                    <a:pt x="357" y="142"/>
                  </a:lnTo>
                  <a:lnTo>
                    <a:pt x="373" y="144"/>
                  </a:lnTo>
                  <a:lnTo>
                    <a:pt x="385" y="145"/>
                  </a:lnTo>
                  <a:lnTo>
                    <a:pt x="396" y="148"/>
                  </a:lnTo>
                  <a:lnTo>
                    <a:pt x="381" y="151"/>
                  </a:lnTo>
                  <a:lnTo>
                    <a:pt x="362" y="152"/>
                  </a:lnTo>
                  <a:lnTo>
                    <a:pt x="344" y="153"/>
                  </a:lnTo>
                  <a:lnTo>
                    <a:pt x="323" y="152"/>
                  </a:lnTo>
                  <a:lnTo>
                    <a:pt x="301" y="151"/>
                  </a:lnTo>
                  <a:lnTo>
                    <a:pt x="279" y="150"/>
                  </a:lnTo>
                  <a:lnTo>
                    <a:pt x="259" y="146"/>
                  </a:lnTo>
                  <a:lnTo>
                    <a:pt x="237" y="144"/>
                  </a:lnTo>
                  <a:lnTo>
                    <a:pt x="217" y="141"/>
                  </a:lnTo>
                  <a:lnTo>
                    <a:pt x="198" y="137"/>
                  </a:lnTo>
                  <a:lnTo>
                    <a:pt x="180" y="134"/>
                  </a:lnTo>
                  <a:lnTo>
                    <a:pt x="165" y="131"/>
                  </a:lnTo>
                  <a:lnTo>
                    <a:pt x="153" y="128"/>
                  </a:lnTo>
                  <a:lnTo>
                    <a:pt x="144" y="127"/>
                  </a:lnTo>
                  <a:lnTo>
                    <a:pt x="138" y="124"/>
                  </a:lnTo>
                  <a:lnTo>
                    <a:pt x="136" y="124"/>
                  </a:lnTo>
                  <a:lnTo>
                    <a:pt x="123" y="121"/>
                  </a:lnTo>
                  <a:lnTo>
                    <a:pt x="111" y="118"/>
                  </a:lnTo>
                  <a:lnTo>
                    <a:pt x="101" y="114"/>
                  </a:lnTo>
                  <a:lnTo>
                    <a:pt x="91" y="110"/>
                  </a:lnTo>
                  <a:lnTo>
                    <a:pt x="83" y="105"/>
                  </a:lnTo>
                  <a:lnTo>
                    <a:pt x="76" y="99"/>
                  </a:lnTo>
                  <a:lnTo>
                    <a:pt x="71" y="93"/>
                  </a:lnTo>
                  <a:lnTo>
                    <a:pt x="69" y="85"/>
                  </a:lnTo>
                  <a:lnTo>
                    <a:pt x="76" y="77"/>
                  </a:lnTo>
                  <a:lnTo>
                    <a:pt x="84" y="71"/>
                  </a:lnTo>
                  <a:lnTo>
                    <a:pt x="92" y="67"/>
                  </a:lnTo>
                  <a:lnTo>
                    <a:pt x="100" y="63"/>
                  </a:lnTo>
                  <a:lnTo>
                    <a:pt x="107" y="61"/>
                  </a:lnTo>
                  <a:lnTo>
                    <a:pt x="112" y="61"/>
                  </a:lnTo>
                  <a:lnTo>
                    <a:pt x="117" y="61"/>
                  </a:lnTo>
                  <a:lnTo>
                    <a:pt x="119" y="61"/>
                  </a:lnTo>
                  <a:lnTo>
                    <a:pt x="124" y="61"/>
                  </a:lnTo>
                  <a:lnTo>
                    <a:pt x="131" y="62"/>
                  </a:lnTo>
                  <a:lnTo>
                    <a:pt x="140" y="65"/>
                  </a:lnTo>
                  <a:lnTo>
                    <a:pt x="150" y="66"/>
                  </a:lnTo>
                  <a:lnTo>
                    <a:pt x="160" y="67"/>
                  </a:lnTo>
                  <a:lnTo>
                    <a:pt x="167" y="66"/>
                  </a:lnTo>
                  <a:lnTo>
                    <a:pt x="172" y="63"/>
                  </a:lnTo>
                  <a:lnTo>
                    <a:pt x="175" y="5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 flipH="1">
              <a:off x="6701802" y="5415288"/>
              <a:ext cx="297142" cy="135524"/>
            </a:xfrm>
            <a:custGeom>
              <a:avLst/>
              <a:gdLst>
                <a:gd name="T0" fmla="*/ 177 w 183"/>
                <a:gd name="T1" fmla="*/ 40 h 87"/>
                <a:gd name="T2" fmla="*/ 37 w 183"/>
                <a:gd name="T3" fmla="*/ 19 h 87"/>
                <a:gd name="T4" fmla="*/ 15 w 183"/>
                <a:gd name="T5" fmla="*/ 87 h 87"/>
                <a:gd name="T6" fmla="*/ 0 w 183"/>
                <a:gd name="T7" fmla="*/ 85 h 87"/>
                <a:gd name="T8" fmla="*/ 24 w 183"/>
                <a:gd name="T9" fmla="*/ 0 h 87"/>
                <a:gd name="T10" fmla="*/ 183 w 183"/>
                <a:gd name="T11" fmla="*/ 26 h 87"/>
                <a:gd name="T12" fmla="*/ 177 w 183"/>
                <a:gd name="T13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87">
                  <a:moveTo>
                    <a:pt x="177" y="40"/>
                  </a:moveTo>
                  <a:lnTo>
                    <a:pt x="37" y="19"/>
                  </a:lnTo>
                  <a:lnTo>
                    <a:pt x="15" y="87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183" y="26"/>
                  </a:lnTo>
                  <a:lnTo>
                    <a:pt x="177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 flipH="1">
              <a:off x="6730870" y="5778740"/>
              <a:ext cx="771924" cy="117044"/>
            </a:xfrm>
            <a:custGeom>
              <a:avLst/>
              <a:gdLst>
                <a:gd name="T0" fmla="*/ 476 w 476"/>
                <a:gd name="T1" fmla="*/ 71 h 76"/>
                <a:gd name="T2" fmla="*/ 473 w 476"/>
                <a:gd name="T3" fmla="*/ 72 h 76"/>
                <a:gd name="T4" fmla="*/ 465 w 476"/>
                <a:gd name="T5" fmla="*/ 75 h 76"/>
                <a:gd name="T6" fmla="*/ 452 w 476"/>
                <a:gd name="T7" fmla="*/ 75 h 76"/>
                <a:gd name="T8" fmla="*/ 437 w 476"/>
                <a:gd name="T9" fmla="*/ 76 h 76"/>
                <a:gd name="T10" fmla="*/ 420 w 476"/>
                <a:gd name="T11" fmla="*/ 76 h 76"/>
                <a:gd name="T12" fmla="*/ 400 w 476"/>
                <a:gd name="T13" fmla="*/ 76 h 76"/>
                <a:gd name="T14" fmla="*/ 379 w 476"/>
                <a:gd name="T15" fmla="*/ 76 h 76"/>
                <a:gd name="T16" fmla="*/ 358 w 476"/>
                <a:gd name="T17" fmla="*/ 75 h 76"/>
                <a:gd name="T18" fmla="*/ 336 w 476"/>
                <a:gd name="T19" fmla="*/ 75 h 76"/>
                <a:gd name="T20" fmla="*/ 315 w 476"/>
                <a:gd name="T21" fmla="*/ 73 h 76"/>
                <a:gd name="T22" fmla="*/ 295 w 476"/>
                <a:gd name="T23" fmla="*/ 73 h 76"/>
                <a:gd name="T24" fmla="*/ 277 w 476"/>
                <a:gd name="T25" fmla="*/ 72 h 76"/>
                <a:gd name="T26" fmla="*/ 261 w 476"/>
                <a:gd name="T27" fmla="*/ 72 h 76"/>
                <a:gd name="T28" fmla="*/ 248 w 476"/>
                <a:gd name="T29" fmla="*/ 71 h 76"/>
                <a:gd name="T30" fmla="*/ 240 w 476"/>
                <a:gd name="T31" fmla="*/ 71 h 76"/>
                <a:gd name="T32" fmla="*/ 236 w 476"/>
                <a:gd name="T33" fmla="*/ 71 h 76"/>
                <a:gd name="T34" fmla="*/ 208 w 476"/>
                <a:gd name="T35" fmla="*/ 68 h 76"/>
                <a:gd name="T36" fmla="*/ 182 w 476"/>
                <a:gd name="T37" fmla="*/ 64 h 76"/>
                <a:gd name="T38" fmla="*/ 157 w 476"/>
                <a:gd name="T39" fmla="*/ 60 h 76"/>
                <a:gd name="T40" fmla="*/ 134 w 476"/>
                <a:gd name="T41" fmla="*/ 56 h 76"/>
                <a:gd name="T42" fmla="*/ 114 w 476"/>
                <a:gd name="T43" fmla="*/ 51 h 76"/>
                <a:gd name="T44" fmla="*/ 95 w 476"/>
                <a:gd name="T45" fmla="*/ 47 h 76"/>
                <a:gd name="T46" fmla="*/ 78 w 476"/>
                <a:gd name="T47" fmla="*/ 42 h 76"/>
                <a:gd name="T48" fmla="*/ 63 w 476"/>
                <a:gd name="T49" fmla="*/ 37 h 76"/>
                <a:gd name="T50" fmla="*/ 49 w 476"/>
                <a:gd name="T51" fmla="*/ 32 h 76"/>
                <a:gd name="T52" fmla="*/ 36 w 476"/>
                <a:gd name="T53" fmla="*/ 27 h 76"/>
                <a:gd name="T54" fmla="*/ 26 w 476"/>
                <a:gd name="T55" fmla="*/ 24 h 76"/>
                <a:gd name="T56" fmla="*/ 18 w 476"/>
                <a:gd name="T57" fmla="*/ 19 h 76"/>
                <a:gd name="T58" fmla="*/ 11 w 476"/>
                <a:gd name="T59" fmla="*/ 16 h 76"/>
                <a:gd name="T60" fmla="*/ 5 w 476"/>
                <a:gd name="T61" fmla="*/ 12 h 76"/>
                <a:gd name="T62" fmla="*/ 2 w 476"/>
                <a:gd name="T63" fmla="*/ 9 h 76"/>
                <a:gd name="T64" fmla="*/ 0 w 476"/>
                <a:gd name="T65" fmla="*/ 7 h 76"/>
                <a:gd name="T66" fmla="*/ 2 w 476"/>
                <a:gd name="T67" fmla="*/ 5 h 76"/>
                <a:gd name="T68" fmla="*/ 3 w 476"/>
                <a:gd name="T69" fmla="*/ 3 h 76"/>
                <a:gd name="T70" fmla="*/ 4 w 476"/>
                <a:gd name="T71" fmla="*/ 1 h 76"/>
                <a:gd name="T72" fmla="*/ 7 w 476"/>
                <a:gd name="T73" fmla="*/ 0 h 76"/>
                <a:gd name="T74" fmla="*/ 25 w 476"/>
                <a:gd name="T75" fmla="*/ 8 h 76"/>
                <a:gd name="T76" fmla="*/ 43 w 476"/>
                <a:gd name="T77" fmla="*/ 16 h 76"/>
                <a:gd name="T78" fmla="*/ 62 w 476"/>
                <a:gd name="T79" fmla="*/ 23 h 76"/>
                <a:gd name="T80" fmla="*/ 81 w 476"/>
                <a:gd name="T81" fmla="*/ 28 h 76"/>
                <a:gd name="T82" fmla="*/ 101 w 476"/>
                <a:gd name="T83" fmla="*/ 34 h 76"/>
                <a:gd name="T84" fmla="*/ 121 w 476"/>
                <a:gd name="T85" fmla="*/ 39 h 76"/>
                <a:gd name="T86" fmla="*/ 140 w 476"/>
                <a:gd name="T87" fmla="*/ 43 h 76"/>
                <a:gd name="T88" fmla="*/ 161 w 476"/>
                <a:gd name="T89" fmla="*/ 48 h 76"/>
                <a:gd name="T90" fmla="*/ 163 w 476"/>
                <a:gd name="T91" fmla="*/ 48 h 76"/>
                <a:gd name="T92" fmla="*/ 168 w 476"/>
                <a:gd name="T93" fmla="*/ 49 h 76"/>
                <a:gd name="T94" fmla="*/ 176 w 476"/>
                <a:gd name="T95" fmla="*/ 50 h 76"/>
                <a:gd name="T96" fmla="*/ 187 w 476"/>
                <a:gd name="T97" fmla="*/ 51 h 76"/>
                <a:gd name="T98" fmla="*/ 202 w 476"/>
                <a:gd name="T99" fmla="*/ 53 h 76"/>
                <a:gd name="T100" fmla="*/ 218 w 476"/>
                <a:gd name="T101" fmla="*/ 55 h 76"/>
                <a:gd name="T102" fmla="*/ 238 w 476"/>
                <a:gd name="T103" fmla="*/ 56 h 76"/>
                <a:gd name="T104" fmla="*/ 259 w 476"/>
                <a:gd name="T105" fmla="*/ 58 h 76"/>
                <a:gd name="T106" fmla="*/ 282 w 476"/>
                <a:gd name="T107" fmla="*/ 60 h 76"/>
                <a:gd name="T108" fmla="*/ 306 w 476"/>
                <a:gd name="T109" fmla="*/ 61 h 76"/>
                <a:gd name="T110" fmla="*/ 333 w 476"/>
                <a:gd name="T111" fmla="*/ 62 h 76"/>
                <a:gd name="T112" fmla="*/ 359 w 476"/>
                <a:gd name="T113" fmla="*/ 63 h 76"/>
                <a:gd name="T114" fmla="*/ 387 w 476"/>
                <a:gd name="T115" fmla="*/ 63 h 76"/>
                <a:gd name="T116" fmla="*/ 415 w 476"/>
                <a:gd name="T117" fmla="*/ 63 h 76"/>
                <a:gd name="T118" fmla="*/ 445 w 476"/>
                <a:gd name="T119" fmla="*/ 62 h 76"/>
                <a:gd name="T120" fmla="*/ 474 w 476"/>
                <a:gd name="T121" fmla="*/ 61 h 76"/>
                <a:gd name="T122" fmla="*/ 476 w 476"/>
                <a:gd name="T123" fmla="*/ 7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" h="76">
                  <a:moveTo>
                    <a:pt x="476" y="71"/>
                  </a:moveTo>
                  <a:lnTo>
                    <a:pt x="473" y="72"/>
                  </a:lnTo>
                  <a:lnTo>
                    <a:pt x="465" y="75"/>
                  </a:lnTo>
                  <a:lnTo>
                    <a:pt x="452" y="75"/>
                  </a:lnTo>
                  <a:lnTo>
                    <a:pt x="437" y="76"/>
                  </a:lnTo>
                  <a:lnTo>
                    <a:pt x="420" y="76"/>
                  </a:lnTo>
                  <a:lnTo>
                    <a:pt x="400" y="76"/>
                  </a:lnTo>
                  <a:lnTo>
                    <a:pt x="379" y="76"/>
                  </a:lnTo>
                  <a:lnTo>
                    <a:pt x="358" y="75"/>
                  </a:lnTo>
                  <a:lnTo>
                    <a:pt x="336" y="75"/>
                  </a:lnTo>
                  <a:lnTo>
                    <a:pt x="315" y="73"/>
                  </a:lnTo>
                  <a:lnTo>
                    <a:pt x="295" y="73"/>
                  </a:lnTo>
                  <a:lnTo>
                    <a:pt x="277" y="72"/>
                  </a:lnTo>
                  <a:lnTo>
                    <a:pt x="261" y="72"/>
                  </a:lnTo>
                  <a:lnTo>
                    <a:pt x="248" y="71"/>
                  </a:lnTo>
                  <a:lnTo>
                    <a:pt x="240" y="71"/>
                  </a:lnTo>
                  <a:lnTo>
                    <a:pt x="236" y="71"/>
                  </a:lnTo>
                  <a:lnTo>
                    <a:pt x="208" y="68"/>
                  </a:lnTo>
                  <a:lnTo>
                    <a:pt x="182" y="64"/>
                  </a:lnTo>
                  <a:lnTo>
                    <a:pt x="157" y="60"/>
                  </a:lnTo>
                  <a:lnTo>
                    <a:pt x="134" y="56"/>
                  </a:lnTo>
                  <a:lnTo>
                    <a:pt x="114" y="51"/>
                  </a:lnTo>
                  <a:lnTo>
                    <a:pt x="95" y="47"/>
                  </a:lnTo>
                  <a:lnTo>
                    <a:pt x="78" y="42"/>
                  </a:lnTo>
                  <a:lnTo>
                    <a:pt x="63" y="37"/>
                  </a:lnTo>
                  <a:lnTo>
                    <a:pt x="49" y="32"/>
                  </a:lnTo>
                  <a:lnTo>
                    <a:pt x="36" y="27"/>
                  </a:lnTo>
                  <a:lnTo>
                    <a:pt x="26" y="24"/>
                  </a:lnTo>
                  <a:lnTo>
                    <a:pt x="18" y="19"/>
                  </a:lnTo>
                  <a:lnTo>
                    <a:pt x="11" y="16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25" y="8"/>
                  </a:lnTo>
                  <a:lnTo>
                    <a:pt x="43" y="16"/>
                  </a:lnTo>
                  <a:lnTo>
                    <a:pt x="62" y="23"/>
                  </a:lnTo>
                  <a:lnTo>
                    <a:pt x="81" y="28"/>
                  </a:lnTo>
                  <a:lnTo>
                    <a:pt x="101" y="34"/>
                  </a:lnTo>
                  <a:lnTo>
                    <a:pt x="121" y="39"/>
                  </a:lnTo>
                  <a:lnTo>
                    <a:pt x="140" y="43"/>
                  </a:lnTo>
                  <a:lnTo>
                    <a:pt x="161" y="48"/>
                  </a:lnTo>
                  <a:lnTo>
                    <a:pt x="163" y="48"/>
                  </a:lnTo>
                  <a:lnTo>
                    <a:pt x="168" y="49"/>
                  </a:lnTo>
                  <a:lnTo>
                    <a:pt x="176" y="50"/>
                  </a:lnTo>
                  <a:lnTo>
                    <a:pt x="187" y="51"/>
                  </a:lnTo>
                  <a:lnTo>
                    <a:pt x="202" y="53"/>
                  </a:lnTo>
                  <a:lnTo>
                    <a:pt x="218" y="55"/>
                  </a:lnTo>
                  <a:lnTo>
                    <a:pt x="238" y="56"/>
                  </a:lnTo>
                  <a:lnTo>
                    <a:pt x="259" y="58"/>
                  </a:lnTo>
                  <a:lnTo>
                    <a:pt x="282" y="60"/>
                  </a:lnTo>
                  <a:lnTo>
                    <a:pt x="306" y="61"/>
                  </a:lnTo>
                  <a:lnTo>
                    <a:pt x="333" y="62"/>
                  </a:lnTo>
                  <a:lnTo>
                    <a:pt x="359" y="63"/>
                  </a:lnTo>
                  <a:lnTo>
                    <a:pt x="387" y="63"/>
                  </a:lnTo>
                  <a:lnTo>
                    <a:pt x="415" y="63"/>
                  </a:lnTo>
                  <a:lnTo>
                    <a:pt x="445" y="62"/>
                  </a:lnTo>
                  <a:lnTo>
                    <a:pt x="474" y="61"/>
                  </a:lnTo>
                  <a:lnTo>
                    <a:pt x="476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 flipH="1">
              <a:off x="5529385" y="5017955"/>
              <a:ext cx="704097" cy="1078034"/>
            </a:xfrm>
            <a:custGeom>
              <a:avLst/>
              <a:gdLst>
                <a:gd name="T0" fmla="*/ 244 w 437"/>
                <a:gd name="T1" fmla="*/ 15 h 700"/>
                <a:gd name="T2" fmla="*/ 220 w 437"/>
                <a:gd name="T3" fmla="*/ 31 h 700"/>
                <a:gd name="T4" fmla="*/ 196 w 437"/>
                <a:gd name="T5" fmla="*/ 75 h 700"/>
                <a:gd name="T6" fmla="*/ 150 w 437"/>
                <a:gd name="T7" fmla="*/ 178 h 700"/>
                <a:gd name="T8" fmla="*/ 113 w 437"/>
                <a:gd name="T9" fmla="*/ 296 h 700"/>
                <a:gd name="T10" fmla="*/ 81 w 437"/>
                <a:gd name="T11" fmla="*/ 435 h 700"/>
                <a:gd name="T12" fmla="*/ 114 w 437"/>
                <a:gd name="T13" fmla="*/ 465 h 700"/>
                <a:gd name="T14" fmla="*/ 159 w 437"/>
                <a:gd name="T15" fmla="*/ 490 h 700"/>
                <a:gd name="T16" fmla="*/ 206 w 437"/>
                <a:gd name="T17" fmla="*/ 511 h 700"/>
                <a:gd name="T18" fmla="*/ 256 w 437"/>
                <a:gd name="T19" fmla="*/ 512 h 700"/>
                <a:gd name="T20" fmla="*/ 297 w 437"/>
                <a:gd name="T21" fmla="*/ 493 h 700"/>
                <a:gd name="T22" fmla="*/ 286 w 437"/>
                <a:gd name="T23" fmla="*/ 520 h 700"/>
                <a:gd name="T24" fmla="*/ 235 w 437"/>
                <a:gd name="T25" fmla="*/ 535 h 700"/>
                <a:gd name="T26" fmla="*/ 182 w 437"/>
                <a:gd name="T27" fmla="*/ 526 h 700"/>
                <a:gd name="T28" fmla="*/ 60 w 437"/>
                <a:gd name="T29" fmla="*/ 509 h 700"/>
                <a:gd name="T30" fmla="*/ 27 w 437"/>
                <a:gd name="T31" fmla="*/ 561 h 700"/>
                <a:gd name="T32" fmla="*/ 47 w 437"/>
                <a:gd name="T33" fmla="*/ 617 h 700"/>
                <a:gd name="T34" fmla="*/ 131 w 437"/>
                <a:gd name="T35" fmla="*/ 611 h 700"/>
                <a:gd name="T36" fmla="*/ 179 w 437"/>
                <a:gd name="T37" fmla="*/ 627 h 700"/>
                <a:gd name="T38" fmla="*/ 182 w 437"/>
                <a:gd name="T39" fmla="*/ 641 h 700"/>
                <a:gd name="T40" fmla="*/ 140 w 437"/>
                <a:gd name="T41" fmla="*/ 635 h 700"/>
                <a:gd name="T42" fmla="*/ 66 w 437"/>
                <a:gd name="T43" fmla="*/ 644 h 700"/>
                <a:gd name="T44" fmla="*/ 29 w 437"/>
                <a:gd name="T45" fmla="*/ 648 h 700"/>
                <a:gd name="T46" fmla="*/ 51 w 437"/>
                <a:gd name="T47" fmla="*/ 656 h 700"/>
                <a:gd name="T48" fmla="*/ 151 w 437"/>
                <a:gd name="T49" fmla="*/ 662 h 700"/>
                <a:gd name="T50" fmla="*/ 288 w 437"/>
                <a:gd name="T51" fmla="*/ 669 h 700"/>
                <a:gd name="T52" fmla="*/ 394 w 437"/>
                <a:gd name="T53" fmla="*/ 673 h 700"/>
                <a:gd name="T54" fmla="*/ 422 w 437"/>
                <a:gd name="T55" fmla="*/ 650 h 700"/>
                <a:gd name="T56" fmla="*/ 404 w 437"/>
                <a:gd name="T57" fmla="*/ 601 h 700"/>
                <a:gd name="T58" fmla="*/ 351 w 437"/>
                <a:gd name="T59" fmla="*/ 574 h 700"/>
                <a:gd name="T60" fmla="*/ 286 w 437"/>
                <a:gd name="T61" fmla="*/ 581 h 700"/>
                <a:gd name="T62" fmla="*/ 225 w 437"/>
                <a:gd name="T63" fmla="*/ 626 h 700"/>
                <a:gd name="T64" fmla="*/ 239 w 437"/>
                <a:gd name="T65" fmla="*/ 604 h 700"/>
                <a:gd name="T66" fmla="*/ 305 w 437"/>
                <a:gd name="T67" fmla="*/ 555 h 700"/>
                <a:gd name="T68" fmla="*/ 356 w 437"/>
                <a:gd name="T69" fmla="*/ 553 h 700"/>
                <a:gd name="T70" fmla="*/ 418 w 437"/>
                <a:gd name="T71" fmla="*/ 587 h 700"/>
                <a:gd name="T72" fmla="*/ 434 w 437"/>
                <a:gd name="T73" fmla="*/ 662 h 700"/>
                <a:gd name="T74" fmla="*/ 393 w 437"/>
                <a:gd name="T75" fmla="*/ 697 h 700"/>
                <a:gd name="T76" fmla="*/ 338 w 437"/>
                <a:gd name="T77" fmla="*/ 693 h 700"/>
                <a:gd name="T78" fmla="*/ 251 w 437"/>
                <a:gd name="T79" fmla="*/ 688 h 700"/>
                <a:gd name="T80" fmla="*/ 112 w 437"/>
                <a:gd name="T81" fmla="*/ 682 h 700"/>
                <a:gd name="T82" fmla="*/ 8 w 437"/>
                <a:gd name="T83" fmla="*/ 665 h 700"/>
                <a:gd name="T84" fmla="*/ 2 w 437"/>
                <a:gd name="T85" fmla="*/ 608 h 700"/>
                <a:gd name="T86" fmla="*/ 11 w 437"/>
                <a:gd name="T87" fmla="*/ 550 h 700"/>
                <a:gd name="T88" fmla="*/ 36 w 437"/>
                <a:gd name="T89" fmla="*/ 511 h 700"/>
                <a:gd name="T90" fmla="*/ 50 w 437"/>
                <a:gd name="T91" fmla="*/ 475 h 700"/>
                <a:gd name="T92" fmla="*/ 43 w 437"/>
                <a:gd name="T93" fmla="*/ 432 h 700"/>
                <a:gd name="T94" fmla="*/ 121 w 437"/>
                <a:gd name="T95" fmla="*/ 185 h 700"/>
                <a:gd name="T96" fmla="*/ 178 w 437"/>
                <a:gd name="T97" fmla="*/ 35 h 700"/>
                <a:gd name="T98" fmla="*/ 120 w 437"/>
                <a:gd name="T99" fmla="*/ 42 h 700"/>
                <a:gd name="T100" fmla="*/ 82 w 437"/>
                <a:gd name="T101" fmla="*/ 19 h 700"/>
                <a:gd name="T102" fmla="*/ 148 w 437"/>
                <a:gd name="T103" fmla="*/ 15 h 700"/>
                <a:gd name="T104" fmla="*/ 259 w 437"/>
                <a:gd name="T105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7" h="700">
                  <a:moveTo>
                    <a:pt x="259" y="0"/>
                  </a:moveTo>
                  <a:lnTo>
                    <a:pt x="256" y="5"/>
                  </a:lnTo>
                  <a:lnTo>
                    <a:pt x="251" y="11"/>
                  </a:lnTo>
                  <a:lnTo>
                    <a:pt x="244" y="15"/>
                  </a:lnTo>
                  <a:lnTo>
                    <a:pt x="239" y="19"/>
                  </a:lnTo>
                  <a:lnTo>
                    <a:pt x="232" y="23"/>
                  </a:lnTo>
                  <a:lnTo>
                    <a:pt x="226" y="27"/>
                  </a:lnTo>
                  <a:lnTo>
                    <a:pt x="220" y="31"/>
                  </a:lnTo>
                  <a:lnTo>
                    <a:pt x="214" y="35"/>
                  </a:lnTo>
                  <a:lnTo>
                    <a:pt x="212" y="40"/>
                  </a:lnTo>
                  <a:lnTo>
                    <a:pt x="205" y="54"/>
                  </a:lnTo>
                  <a:lnTo>
                    <a:pt x="196" y="75"/>
                  </a:lnTo>
                  <a:lnTo>
                    <a:pt x="184" y="99"/>
                  </a:lnTo>
                  <a:lnTo>
                    <a:pt x="173" y="125"/>
                  </a:lnTo>
                  <a:lnTo>
                    <a:pt x="160" y="153"/>
                  </a:lnTo>
                  <a:lnTo>
                    <a:pt x="150" y="178"/>
                  </a:lnTo>
                  <a:lnTo>
                    <a:pt x="141" y="199"/>
                  </a:lnTo>
                  <a:lnTo>
                    <a:pt x="133" y="223"/>
                  </a:lnTo>
                  <a:lnTo>
                    <a:pt x="123" y="257"/>
                  </a:lnTo>
                  <a:lnTo>
                    <a:pt x="113" y="296"/>
                  </a:lnTo>
                  <a:lnTo>
                    <a:pt x="103" y="336"/>
                  </a:lnTo>
                  <a:lnTo>
                    <a:pt x="93" y="375"/>
                  </a:lnTo>
                  <a:lnTo>
                    <a:pt x="87" y="410"/>
                  </a:lnTo>
                  <a:lnTo>
                    <a:pt x="81" y="435"/>
                  </a:lnTo>
                  <a:lnTo>
                    <a:pt x="79" y="450"/>
                  </a:lnTo>
                  <a:lnTo>
                    <a:pt x="90" y="455"/>
                  </a:lnTo>
                  <a:lnTo>
                    <a:pt x="103" y="459"/>
                  </a:lnTo>
                  <a:lnTo>
                    <a:pt x="114" y="465"/>
                  </a:lnTo>
                  <a:lnTo>
                    <a:pt x="126" y="472"/>
                  </a:lnTo>
                  <a:lnTo>
                    <a:pt x="137" y="478"/>
                  </a:lnTo>
                  <a:lnTo>
                    <a:pt x="148" y="485"/>
                  </a:lnTo>
                  <a:lnTo>
                    <a:pt x="159" y="490"/>
                  </a:lnTo>
                  <a:lnTo>
                    <a:pt x="171" y="496"/>
                  </a:lnTo>
                  <a:lnTo>
                    <a:pt x="182" y="502"/>
                  </a:lnTo>
                  <a:lnTo>
                    <a:pt x="194" y="506"/>
                  </a:lnTo>
                  <a:lnTo>
                    <a:pt x="206" y="511"/>
                  </a:lnTo>
                  <a:lnTo>
                    <a:pt x="218" y="513"/>
                  </a:lnTo>
                  <a:lnTo>
                    <a:pt x="231" y="515"/>
                  </a:lnTo>
                  <a:lnTo>
                    <a:pt x="242" y="515"/>
                  </a:lnTo>
                  <a:lnTo>
                    <a:pt x="256" y="512"/>
                  </a:lnTo>
                  <a:lnTo>
                    <a:pt x="269" y="509"/>
                  </a:lnTo>
                  <a:lnTo>
                    <a:pt x="282" y="502"/>
                  </a:lnTo>
                  <a:lnTo>
                    <a:pt x="290" y="496"/>
                  </a:lnTo>
                  <a:lnTo>
                    <a:pt x="297" y="493"/>
                  </a:lnTo>
                  <a:lnTo>
                    <a:pt x="302" y="493"/>
                  </a:lnTo>
                  <a:lnTo>
                    <a:pt x="302" y="502"/>
                  </a:lnTo>
                  <a:lnTo>
                    <a:pt x="296" y="511"/>
                  </a:lnTo>
                  <a:lnTo>
                    <a:pt x="286" y="520"/>
                  </a:lnTo>
                  <a:lnTo>
                    <a:pt x="274" y="530"/>
                  </a:lnTo>
                  <a:lnTo>
                    <a:pt x="262" y="533"/>
                  </a:lnTo>
                  <a:lnTo>
                    <a:pt x="248" y="534"/>
                  </a:lnTo>
                  <a:lnTo>
                    <a:pt x="235" y="535"/>
                  </a:lnTo>
                  <a:lnTo>
                    <a:pt x="221" y="534"/>
                  </a:lnTo>
                  <a:lnTo>
                    <a:pt x="209" y="532"/>
                  </a:lnTo>
                  <a:lnTo>
                    <a:pt x="195" y="530"/>
                  </a:lnTo>
                  <a:lnTo>
                    <a:pt x="182" y="526"/>
                  </a:lnTo>
                  <a:lnTo>
                    <a:pt x="168" y="523"/>
                  </a:lnTo>
                  <a:lnTo>
                    <a:pt x="72" y="479"/>
                  </a:lnTo>
                  <a:lnTo>
                    <a:pt x="67" y="495"/>
                  </a:lnTo>
                  <a:lnTo>
                    <a:pt x="60" y="509"/>
                  </a:lnTo>
                  <a:lnTo>
                    <a:pt x="52" y="523"/>
                  </a:lnTo>
                  <a:lnTo>
                    <a:pt x="44" y="535"/>
                  </a:lnTo>
                  <a:lnTo>
                    <a:pt x="35" y="548"/>
                  </a:lnTo>
                  <a:lnTo>
                    <a:pt x="27" y="561"/>
                  </a:lnTo>
                  <a:lnTo>
                    <a:pt x="22" y="576"/>
                  </a:lnTo>
                  <a:lnTo>
                    <a:pt x="19" y="591"/>
                  </a:lnTo>
                  <a:lnTo>
                    <a:pt x="31" y="609"/>
                  </a:lnTo>
                  <a:lnTo>
                    <a:pt x="47" y="617"/>
                  </a:lnTo>
                  <a:lnTo>
                    <a:pt x="67" y="619"/>
                  </a:lnTo>
                  <a:lnTo>
                    <a:pt x="88" y="617"/>
                  </a:lnTo>
                  <a:lnTo>
                    <a:pt x="110" y="614"/>
                  </a:lnTo>
                  <a:lnTo>
                    <a:pt x="131" y="611"/>
                  </a:lnTo>
                  <a:lnTo>
                    <a:pt x="152" y="614"/>
                  </a:lnTo>
                  <a:lnTo>
                    <a:pt x="172" y="624"/>
                  </a:lnTo>
                  <a:lnTo>
                    <a:pt x="174" y="625"/>
                  </a:lnTo>
                  <a:lnTo>
                    <a:pt x="179" y="627"/>
                  </a:lnTo>
                  <a:lnTo>
                    <a:pt x="184" y="632"/>
                  </a:lnTo>
                  <a:lnTo>
                    <a:pt x="186" y="638"/>
                  </a:lnTo>
                  <a:lnTo>
                    <a:pt x="186" y="640"/>
                  </a:lnTo>
                  <a:lnTo>
                    <a:pt x="182" y="641"/>
                  </a:lnTo>
                  <a:lnTo>
                    <a:pt x="179" y="642"/>
                  </a:lnTo>
                  <a:lnTo>
                    <a:pt x="176" y="644"/>
                  </a:lnTo>
                  <a:lnTo>
                    <a:pt x="158" y="637"/>
                  </a:lnTo>
                  <a:lnTo>
                    <a:pt x="140" y="635"/>
                  </a:lnTo>
                  <a:lnTo>
                    <a:pt x="121" y="637"/>
                  </a:lnTo>
                  <a:lnTo>
                    <a:pt x="103" y="639"/>
                  </a:lnTo>
                  <a:lnTo>
                    <a:pt x="84" y="642"/>
                  </a:lnTo>
                  <a:lnTo>
                    <a:pt x="66" y="644"/>
                  </a:lnTo>
                  <a:lnTo>
                    <a:pt x="47" y="642"/>
                  </a:lnTo>
                  <a:lnTo>
                    <a:pt x="28" y="638"/>
                  </a:lnTo>
                  <a:lnTo>
                    <a:pt x="27" y="644"/>
                  </a:lnTo>
                  <a:lnTo>
                    <a:pt x="29" y="648"/>
                  </a:lnTo>
                  <a:lnTo>
                    <a:pt x="31" y="653"/>
                  </a:lnTo>
                  <a:lnTo>
                    <a:pt x="35" y="655"/>
                  </a:lnTo>
                  <a:lnTo>
                    <a:pt x="39" y="655"/>
                  </a:lnTo>
                  <a:lnTo>
                    <a:pt x="51" y="656"/>
                  </a:lnTo>
                  <a:lnTo>
                    <a:pt x="68" y="657"/>
                  </a:lnTo>
                  <a:lnTo>
                    <a:pt x="92" y="659"/>
                  </a:lnTo>
                  <a:lnTo>
                    <a:pt x="120" y="660"/>
                  </a:lnTo>
                  <a:lnTo>
                    <a:pt x="151" y="662"/>
                  </a:lnTo>
                  <a:lnTo>
                    <a:pt x="184" y="664"/>
                  </a:lnTo>
                  <a:lnTo>
                    <a:pt x="219" y="665"/>
                  </a:lnTo>
                  <a:lnTo>
                    <a:pt x="254" y="668"/>
                  </a:lnTo>
                  <a:lnTo>
                    <a:pt x="288" y="669"/>
                  </a:lnTo>
                  <a:lnTo>
                    <a:pt x="320" y="671"/>
                  </a:lnTo>
                  <a:lnTo>
                    <a:pt x="349" y="672"/>
                  </a:lnTo>
                  <a:lnTo>
                    <a:pt x="375" y="672"/>
                  </a:lnTo>
                  <a:lnTo>
                    <a:pt x="394" y="673"/>
                  </a:lnTo>
                  <a:lnTo>
                    <a:pt x="408" y="673"/>
                  </a:lnTo>
                  <a:lnTo>
                    <a:pt x="415" y="672"/>
                  </a:lnTo>
                  <a:lnTo>
                    <a:pt x="418" y="662"/>
                  </a:lnTo>
                  <a:lnTo>
                    <a:pt x="422" y="650"/>
                  </a:lnTo>
                  <a:lnTo>
                    <a:pt x="423" y="639"/>
                  </a:lnTo>
                  <a:lnTo>
                    <a:pt x="421" y="629"/>
                  </a:lnTo>
                  <a:lnTo>
                    <a:pt x="414" y="614"/>
                  </a:lnTo>
                  <a:lnTo>
                    <a:pt x="404" y="601"/>
                  </a:lnTo>
                  <a:lnTo>
                    <a:pt x="393" y="592"/>
                  </a:lnTo>
                  <a:lnTo>
                    <a:pt x="380" y="584"/>
                  </a:lnTo>
                  <a:lnTo>
                    <a:pt x="366" y="578"/>
                  </a:lnTo>
                  <a:lnTo>
                    <a:pt x="351" y="574"/>
                  </a:lnTo>
                  <a:lnTo>
                    <a:pt x="335" y="571"/>
                  </a:lnTo>
                  <a:lnTo>
                    <a:pt x="320" y="570"/>
                  </a:lnTo>
                  <a:lnTo>
                    <a:pt x="303" y="573"/>
                  </a:lnTo>
                  <a:lnTo>
                    <a:pt x="286" y="581"/>
                  </a:lnTo>
                  <a:lnTo>
                    <a:pt x="267" y="593"/>
                  </a:lnTo>
                  <a:lnTo>
                    <a:pt x="251" y="604"/>
                  </a:lnTo>
                  <a:lnTo>
                    <a:pt x="236" y="616"/>
                  </a:lnTo>
                  <a:lnTo>
                    <a:pt x="225" y="626"/>
                  </a:lnTo>
                  <a:lnTo>
                    <a:pt x="217" y="632"/>
                  </a:lnTo>
                  <a:lnTo>
                    <a:pt x="214" y="633"/>
                  </a:lnTo>
                  <a:lnTo>
                    <a:pt x="225" y="619"/>
                  </a:lnTo>
                  <a:lnTo>
                    <a:pt x="239" y="604"/>
                  </a:lnTo>
                  <a:lnTo>
                    <a:pt x="256" y="589"/>
                  </a:lnTo>
                  <a:lnTo>
                    <a:pt x="274" y="576"/>
                  </a:lnTo>
                  <a:lnTo>
                    <a:pt x="290" y="564"/>
                  </a:lnTo>
                  <a:lnTo>
                    <a:pt x="305" y="555"/>
                  </a:lnTo>
                  <a:lnTo>
                    <a:pt x="316" y="549"/>
                  </a:lnTo>
                  <a:lnTo>
                    <a:pt x="319" y="547"/>
                  </a:lnTo>
                  <a:lnTo>
                    <a:pt x="338" y="549"/>
                  </a:lnTo>
                  <a:lnTo>
                    <a:pt x="356" y="553"/>
                  </a:lnTo>
                  <a:lnTo>
                    <a:pt x="373" y="558"/>
                  </a:lnTo>
                  <a:lnTo>
                    <a:pt x="391" y="565"/>
                  </a:lnTo>
                  <a:lnTo>
                    <a:pt x="406" y="576"/>
                  </a:lnTo>
                  <a:lnTo>
                    <a:pt x="418" y="587"/>
                  </a:lnTo>
                  <a:lnTo>
                    <a:pt x="429" y="602"/>
                  </a:lnTo>
                  <a:lnTo>
                    <a:pt x="436" y="621"/>
                  </a:lnTo>
                  <a:lnTo>
                    <a:pt x="437" y="641"/>
                  </a:lnTo>
                  <a:lnTo>
                    <a:pt x="434" y="662"/>
                  </a:lnTo>
                  <a:lnTo>
                    <a:pt x="428" y="682"/>
                  </a:lnTo>
                  <a:lnTo>
                    <a:pt x="417" y="700"/>
                  </a:lnTo>
                  <a:lnTo>
                    <a:pt x="406" y="699"/>
                  </a:lnTo>
                  <a:lnTo>
                    <a:pt x="393" y="697"/>
                  </a:lnTo>
                  <a:lnTo>
                    <a:pt x="381" y="695"/>
                  </a:lnTo>
                  <a:lnTo>
                    <a:pt x="368" y="694"/>
                  </a:lnTo>
                  <a:lnTo>
                    <a:pt x="354" y="693"/>
                  </a:lnTo>
                  <a:lnTo>
                    <a:pt x="338" y="693"/>
                  </a:lnTo>
                  <a:lnTo>
                    <a:pt x="320" y="692"/>
                  </a:lnTo>
                  <a:lnTo>
                    <a:pt x="300" y="691"/>
                  </a:lnTo>
                  <a:lnTo>
                    <a:pt x="278" y="690"/>
                  </a:lnTo>
                  <a:lnTo>
                    <a:pt x="251" y="688"/>
                  </a:lnTo>
                  <a:lnTo>
                    <a:pt x="222" y="687"/>
                  </a:lnTo>
                  <a:lnTo>
                    <a:pt x="190" y="685"/>
                  </a:lnTo>
                  <a:lnTo>
                    <a:pt x="153" y="684"/>
                  </a:lnTo>
                  <a:lnTo>
                    <a:pt x="112" y="682"/>
                  </a:lnTo>
                  <a:lnTo>
                    <a:pt x="66" y="679"/>
                  </a:lnTo>
                  <a:lnTo>
                    <a:pt x="15" y="677"/>
                  </a:lnTo>
                  <a:lnTo>
                    <a:pt x="11" y="671"/>
                  </a:lnTo>
                  <a:lnTo>
                    <a:pt x="8" y="665"/>
                  </a:lnTo>
                  <a:lnTo>
                    <a:pt x="6" y="659"/>
                  </a:lnTo>
                  <a:lnTo>
                    <a:pt x="5" y="649"/>
                  </a:lnTo>
                  <a:lnTo>
                    <a:pt x="11" y="624"/>
                  </a:lnTo>
                  <a:lnTo>
                    <a:pt x="2" y="608"/>
                  </a:lnTo>
                  <a:lnTo>
                    <a:pt x="0" y="592"/>
                  </a:lnTo>
                  <a:lnTo>
                    <a:pt x="1" y="574"/>
                  </a:lnTo>
                  <a:lnTo>
                    <a:pt x="6" y="557"/>
                  </a:lnTo>
                  <a:lnTo>
                    <a:pt x="11" y="550"/>
                  </a:lnTo>
                  <a:lnTo>
                    <a:pt x="16" y="541"/>
                  </a:lnTo>
                  <a:lnTo>
                    <a:pt x="23" y="532"/>
                  </a:lnTo>
                  <a:lnTo>
                    <a:pt x="29" y="521"/>
                  </a:lnTo>
                  <a:lnTo>
                    <a:pt x="36" y="511"/>
                  </a:lnTo>
                  <a:lnTo>
                    <a:pt x="43" y="500"/>
                  </a:lnTo>
                  <a:lnTo>
                    <a:pt x="49" y="489"/>
                  </a:lnTo>
                  <a:lnTo>
                    <a:pt x="54" y="478"/>
                  </a:lnTo>
                  <a:lnTo>
                    <a:pt x="50" y="475"/>
                  </a:lnTo>
                  <a:lnTo>
                    <a:pt x="43" y="472"/>
                  </a:lnTo>
                  <a:lnTo>
                    <a:pt x="38" y="468"/>
                  </a:lnTo>
                  <a:lnTo>
                    <a:pt x="37" y="462"/>
                  </a:lnTo>
                  <a:lnTo>
                    <a:pt x="43" y="432"/>
                  </a:lnTo>
                  <a:lnTo>
                    <a:pt x="55" y="382"/>
                  </a:lnTo>
                  <a:lnTo>
                    <a:pt x="74" y="321"/>
                  </a:lnTo>
                  <a:lnTo>
                    <a:pt x="97" y="253"/>
                  </a:lnTo>
                  <a:lnTo>
                    <a:pt x="121" y="185"/>
                  </a:lnTo>
                  <a:lnTo>
                    <a:pt x="145" y="121"/>
                  </a:lnTo>
                  <a:lnTo>
                    <a:pt x="168" y="69"/>
                  </a:lnTo>
                  <a:lnTo>
                    <a:pt x="189" y="33"/>
                  </a:lnTo>
                  <a:lnTo>
                    <a:pt x="178" y="35"/>
                  </a:lnTo>
                  <a:lnTo>
                    <a:pt x="165" y="38"/>
                  </a:lnTo>
                  <a:lnTo>
                    <a:pt x="150" y="40"/>
                  </a:lnTo>
                  <a:lnTo>
                    <a:pt x="135" y="41"/>
                  </a:lnTo>
                  <a:lnTo>
                    <a:pt x="120" y="42"/>
                  </a:lnTo>
                  <a:lnTo>
                    <a:pt x="105" y="42"/>
                  </a:lnTo>
                  <a:lnTo>
                    <a:pt x="91" y="41"/>
                  </a:lnTo>
                  <a:lnTo>
                    <a:pt x="80" y="39"/>
                  </a:lnTo>
                  <a:lnTo>
                    <a:pt x="82" y="19"/>
                  </a:lnTo>
                  <a:lnTo>
                    <a:pt x="93" y="18"/>
                  </a:lnTo>
                  <a:lnTo>
                    <a:pt x="108" y="17"/>
                  </a:lnTo>
                  <a:lnTo>
                    <a:pt x="127" y="16"/>
                  </a:lnTo>
                  <a:lnTo>
                    <a:pt x="148" y="15"/>
                  </a:lnTo>
                  <a:lnTo>
                    <a:pt x="172" y="12"/>
                  </a:lnTo>
                  <a:lnTo>
                    <a:pt x="198" y="9"/>
                  </a:lnTo>
                  <a:lnTo>
                    <a:pt x="228" y="5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 flipH="1">
              <a:off x="6995713" y="3228420"/>
              <a:ext cx="87206" cy="117044"/>
            </a:xfrm>
            <a:custGeom>
              <a:avLst/>
              <a:gdLst>
                <a:gd name="T0" fmla="*/ 1 w 54"/>
                <a:gd name="T1" fmla="*/ 0 h 74"/>
                <a:gd name="T2" fmla="*/ 4 w 54"/>
                <a:gd name="T3" fmla="*/ 9 h 74"/>
                <a:gd name="T4" fmla="*/ 9 w 54"/>
                <a:gd name="T5" fmla="*/ 18 h 74"/>
                <a:gd name="T6" fmla="*/ 15 w 54"/>
                <a:gd name="T7" fmla="*/ 26 h 74"/>
                <a:gd name="T8" fmla="*/ 21 w 54"/>
                <a:gd name="T9" fmla="*/ 33 h 74"/>
                <a:gd name="T10" fmla="*/ 27 w 54"/>
                <a:gd name="T11" fmla="*/ 40 h 74"/>
                <a:gd name="T12" fmla="*/ 36 w 54"/>
                <a:gd name="T13" fmla="*/ 46 h 74"/>
                <a:gd name="T14" fmla="*/ 45 w 54"/>
                <a:gd name="T15" fmla="*/ 51 h 74"/>
                <a:gd name="T16" fmla="*/ 54 w 54"/>
                <a:gd name="T17" fmla="*/ 56 h 74"/>
                <a:gd name="T18" fmla="*/ 53 w 54"/>
                <a:gd name="T19" fmla="*/ 62 h 74"/>
                <a:gd name="T20" fmla="*/ 49 w 54"/>
                <a:gd name="T21" fmla="*/ 69 h 74"/>
                <a:gd name="T22" fmla="*/ 45 w 54"/>
                <a:gd name="T23" fmla="*/ 73 h 74"/>
                <a:gd name="T24" fmla="*/ 41 w 54"/>
                <a:gd name="T25" fmla="*/ 74 h 74"/>
                <a:gd name="T26" fmla="*/ 41 w 54"/>
                <a:gd name="T27" fmla="*/ 69 h 74"/>
                <a:gd name="T28" fmla="*/ 40 w 54"/>
                <a:gd name="T29" fmla="*/ 63 h 74"/>
                <a:gd name="T30" fmla="*/ 37 w 54"/>
                <a:gd name="T31" fmla="*/ 59 h 74"/>
                <a:gd name="T32" fmla="*/ 32 w 54"/>
                <a:gd name="T33" fmla="*/ 56 h 74"/>
                <a:gd name="T34" fmla="*/ 26 w 54"/>
                <a:gd name="T35" fmla="*/ 51 h 74"/>
                <a:gd name="T36" fmla="*/ 21 w 54"/>
                <a:gd name="T37" fmla="*/ 48 h 74"/>
                <a:gd name="T38" fmla="*/ 15 w 54"/>
                <a:gd name="T39" fmla="*/ 43 h 74"/>
                <a:gd name="T40" fmla="*/ 9 w 54"/>
                <a:gd name="T41" fmla="*/ 38 h 74"/>
                <a:gd name="T42" fmla="*/ 4 w 54"/>
                <a:gd name="T43" fmla="*/ 27 h 74"/>
                <a:gd name="T44" fmla="*/ 1 w 54"/>
                <a:gd name="T45" fmla="*/ 15 h 74"/>
                <a:gd name="T46" fmla="*/ 0 w 54"/>
                <a:gd name="T47" fmla="*/ 3 h 74"/>
                <a:gd name="T48" fmla="*/ 1 w 54"/>
                <a:gd name="T4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74">
                  <a:moveTo>
                    <a:pt x="1" y="0"/>
                  </a:moveTo>
                  <a:lnTo>
                    <a:pt x="4" y="9"/>
                  </a:lnTo>
                  <a:lnTo>
                    <a:pt x="9" y="18"/>
                  </a:lnTo>
                  <a:lnTo>
                    <a:pt x="15" y="26"/>
                  </a:lnTo>
                  <a:lnTo>
                    <a:pt x="21" y="33"/>
                  </a:lnTo>
                  <a:lnTo>
                    <a:pt x="27" y="40"/>
                  </a:lnTo>
                  <a:lnTo>
                    <a:pt x="36" y="46"/>
                  </a:lnTo>
                  <a:lnTo>
                    <a:pt x="45" y="51"/>
                  </a:lnTo>
                  <a:lnTo>
                    <a:pt x="54" y="56"/>
                  </a:lnTo>
                  <a:lnTo>
                    <a:pt x="53" y="62"/>
                  </a:lnTo>
                  <a:lnTo>
                    <a:pt x="49" y="69"/>
                  </a:lnTo>
                  <a:lnTo>
                    <a:pt x="45" y="73"/>
                  </a:lnTo>
                  <a:lnTo>
                    <a:pt x="41" y="74"/>
                  </a:lnTo>
                  <a:lnTo>
                    <a:pt x="41" y="69"/>
                  </a:lnTo>
                  <a:lnTo>
                    <a:pt x="40" y="63"/>
                  </a:lnTo>
                  <a:lnTo>
                    <a:pt x="37" y="59"/>
                  </a:lnTo>
                  <a:lnTo>
                    <a:pt x="32" y="56"/>
                  </a:lnTo>
                  <a:lnTo>
                    <a:pt x="26" y="51"/>
                  </a:lnTo>
                  <a:lnTo>
                    <a:pt x="21" y="48"/>
                  </a:lnTo>
                  <a:lnTo>
                    <a:pt x="15" y="43"/>
                  </a:lnTo>
                  <a:lnTo>
                    <a:pt x="9" y="38"/>
                  </a:lnTo>
                  <a:lnTo>
                    <a:pt x="4" y="27"/>
                  </a:lnTo>
                  <a:lnTo>
                    <a:pt x="1" y="1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 flipH="1">
              <a:off x="7131365" y="3253060"/>
              <a:ext cx="80746" cy="58523"/>
            </a:xfrm>
            <a:custGeom>
              <a:avLst/>
              <a:gdLst>
                <a:gd name="T0" fmla="*/ 48 w 50"/>
                <a:gd name="T1" fmla="*/ 0 h 39"/>
                <a:gd name="T2" fmla="*/ 50 w 50"/>
                <a:gd name="T3" fmla="*/ 9 h 39"/>
                <a:gd name="T4" fmla="*/ 50 w 50"/>
                <a:gd name="T5" fmla="*/ 19 h 39"/>
                <a:gd name="T6" fmla="*/ 46 w 50"/>
                <a:gd name="T7" fmla="*/ 28 h 39"/>
                <a:gd name="T8" fmla="*/ 41 w 50"/>
                <a:gd name="T9" fmla="*/ 36 h 39"/>
                <a:gd name="T10" fmla="*/ 33 w 50"/>
                <a:gd name="T11" fmla="*/ 39 h 39"/>
                <a:gd name="T12" fmla="*/ 25 w 50"/>
                <a:gd name="T13" fmla="*/ 39 h 39"/>
                <a:gd name="T14" fmla="*/ 18 w 50"/>
                <a:gd name="T15" fmla="*/ 36 h 39"/>
                <a:gd name="T16" fmla="*/ 12 w 50"/>
                <a:gd name="T17" fmla="*/ 33 h 39"/>
                <a:gd name="T18" fmla="*/ 6 w 50"/>
                <a:gd name="T19" fmla="*/ 28 h 39"/>
                <a:gd name="T20" fmla="*/ 3 w 50"/>
                <a:gd name="T21" fmla="*/ 23 h 39"/>
                <a:gd name="T22" fmla="*/ 0 w 50"/>
                <a:gd name="T23" fmla="*/ 17 h 39"/>
                <a:gd name="T24" fmla="*/ 0 w 50"/>
                <a:gd name="T25" fmla="*/ 11 h 39"/>
                <a:gd name="T26" fmla="*/ 4 w 50"/>
                <a:gd name="T27" fmla="*/ 16 h 39"/>
                <a:gd name="T28" fmla="*/ 10 w 50"/>
                <a:gd name="T29" fmla="*/ 19 h 39"/>
                <a:gd name="T30" fmla="*/ 16 w 50"/>
                <a:gd name="T31" fmla="*/ 24 h 39"/>
                <a:gd name="T32" fmla="*/ 23 w 50"/>
                <a:gd name="T33" fmla="*/ 25 h 39"/>
                <a:gd name="T34" fmla="*/ 30 w 50"/>
                <a:gd name="T35" fmla="*/ 25 h 39"/>
                <a:gd name="T36" fmla="*/ 37 w 50"/>
                <a:gd name="T37" fmla="*/ 20 h 39"/>
                <a:gd name="T38" fmla="*/ 43 w 50"/>
                <a:gd name="T39" fmla="*/ 12 h 39"/>
                <a:gd name="T40" fmla="*/ 48 w 50"/>
                <a:gd name="T4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39">
                  <a:moveTo>
                    <a:pt x="48" y="0"/>
                  </a:moveTo>
                  <a:lnTo>
                    <a:pt x="50" y="9"/>
                  </a:lnTo>
                  <a:lnTo>
                    <a:pt x="50" y="19"/>
                  </a:lnTo>
                  <a:lnTo>
                    <a:pt x="46" y="28"/>
                  </a:lnTo>
                  <a:lnTo>
                    <a:pt x="41" y="36"/>
                  </a:lnTo>
                  <a:lnTo>
                    <a:pt x="33" y="39"/>
                  </a:lnTo>
                  <a:lnTo>
                    <a:pt x="25" y="39"/>
                  </a:lnTo>
                  <a:lnTo>
                    <a:pt x="18" y="36"/>
                  </a:lnTo>
                  <a:lnTo>
                    <a:pt x="12" y="33"/>
                  </a:lnTo>
                  <a:lnTo>
                    <a:pt x="6" y="28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16"/>
                  </a:lnTo>
                  <a:lnTo>
                    <a:pt x="10" y="19"/>
                  </a:lnTo>
                  <a:lnTo>
                    <a:pt x="16" y="24"/>
                  </a:lnTo>
                  <a:lnTo>
                    <a:pt x="23" y="25"/>
                  </a:lnTo>
                  <a:lnTo>
                    <a:pt x="30" y="25"/>
                  </a:lnTo>
                  <a:lnTo>
                    <a:pt x="37" y="20"/>
                  </a:lnTo>
                  <a:lnTo>
                    <a:pt x="43" y="1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 flipH="1">
              <a:off x="6986025" y="3169897"/>
              <a:ext cx="74286" cy="61602"/>
            </a:xfrm>
            <a:custGeom>
              <a:avLst/>
              <a:gdLst>
                <a:gd name="T0" fmla="*/ 40 w 46"/>
                <a:gd name="T1" fmla="*/ 0 h 40"/>
                <a:gd name="T2" fmla="*/ 45 w 46"/>
                <a:gd name="T3" fmla="*/ 8 h 40"/>
                <a:gd name="T4" fmla="*/ 46 w 46"/>
                <a:gd name="T5" fmla="*/ 17 h 40"/>
                <a:gd name="T6" fmla="*/ 46 w 46"/>
                <a:gd name="T7" fmla="*/ 25 h 40"/>
                <a:gd name="T8" fmla="*/ 42 w 46"/>
                <a:gd name="T9" fmla="*/ 34 h 40"/>
                <a:gd name="T10" fmla="*/ 35 w 46"/>
                <a:gd name="T11" fmla="*/ 38 h 40"/>
                <a:gd name="T12" fmla="*/ 27 w 46"/>
                <a:gd name="T13" fmla="*/ 40 h 40"/>
                <a:gd name="T14" fmla="*/ 20 w 46"/>
                <a:gd name="T15" fmla="*/ 39 h 40"/>
                <a:gd name="T16" fmla="*/ 15 w 46"/>
                <a:gd name="T17" fmla="*/ 38 h 40"/>
                <a:gd name="T18" fmla="*/ 9 w 46"/>
                <a:gd name="T19" fmla="*/ 34 h 40"/>
                <a:gd name="T20" fmla="*/ 4 w 46"/>
                <a:gd name="T21" fmla="*/ 29 h 40"/>
                <a:gd name="T22" fmla="*/ 1 w 46"/>
                <a:gd name="T23" fmla="*/ 25 h 40"/>
                <a:gd name="T24" fmla="*/ 0 w 46"/>
                <a:gd name="T25" fmla="*/ 20 h 40"/>
                <a:gd name="T26" fmla="*/ 4 w 46"/>
                <a:gd name="T27" fmla="*/ 23 h 40"/>
                <a:gd name="T28" fmla="*/ 10 w 46"/>
                <a:gd name="T29" fmla="*/ 26 h 40"/>
                <a:gd name="T30" fmla="*/ 17 w 46"/>
                <a:gd name="T31" fmla="*/ 27 h 40"/>
                <a:gd name="T32" fmla="*/ 24 w 46"/>
                <a:gd name="T33" fmla="*/ 27 h 40"/>
                <a:gd name="T34" fmla="*/ 30 w 46"/>
                <a:gd name="T35" fmla="*/ 26 h 40"/>
                <a:gd name="T36" fmla="*/ 35 w 46"/>
                <a:gd name="T37" fmla="*/ 20 h 40"/>
                <a:gd name="T38" fmla="*/ 39 w 46"/>
                <a:gd name="T39" fmla="*/ 12 h 40"/>
                <a:gd name="T40" fmla="*/ 40 w 46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0">
                  <a:moveTo>
                    <a:pt x="40" y="0"/>
                  </a:moveTo>
                  <a:lnTo>
                    <a:pt x="45" y="8"/>
                  </a:lnTo>
                  <a:lnTo>
                    <a:pt x="46" y="17"/>
                  </a:lnTo>
                  <a:lnTo>
                    <a:pt x="46" y="25"/>
                  </a:lnTo>
                  <a:lnTo>
                    <a:pt x="42" y="34"/>
                  </a:lnTo>
                  <a:lnTo>
                    <a:pt x="35" y="38"/>
                  </a:lnTo>
                  <a:lnTo>
                    <a:pt x="27" y="40"/>
                  </a:lnTo>
                  <a:lnTo>
                    <a:pt x="20" y="39"/>
                  </a:lnTo>
                  <a:lnTo>
                    <a:pt x="15" y="38"/>
                  </a:lnTo>
                  <a:lnTo>
                    <a:pt x="9" y="34"/>
                  </a:lnTo>
                  <a:lnTo>
                    <a:pt x="4" y="29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4" y="23"/>
                  </a:lnTo>
                  <a:lnTo>
                    <a:pt x="10" y="26"/>
                  </a:lnTo>
                  <a:lnTo>
                    <a:pt x="17" y="27"/>
                  </a:lnTo>
                  <a:lnTo>
                    <a:pt x="24" y="27"/>
                  </a:lnTo>
                  <a:lnTo>
                    <a:pt x="30" y="26"/>
                  </a:lnTo>
                  <a:lnTo>
                    <a:pt x="35" y="20"/>
                  </a:lnTo>
                  <a:lnTo>
                    <a:pt x="39" y="1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7" name="Picture 70" descr="C:\Users\Mike\AppData\Local\Microsoft\Windows\INetCache\IE\3UI6QE36\MC900237940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2116" flipH="1">
              <a:off x="7051154" y="2788996"/>
              <a:ext cx="730465" cy="492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79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ike\AppData\Local\Microsoft\Windows\INetCache\IE\SE3GG1RT\MC9001861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43301"/>
            <a:ext cx="2808312" cy="37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611560" y="188640"/>
            <a:ext cx="5616624" cy="2232248"/>
          </a:xfrm>
          <a:prstGeom prst="wedgeEllipseCallout">
            <a:avLst>
              <a:gd name="adj1" fmla="val 58945"/>
              <a:gd name="adj2" fmla="val 8845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Get out of here, you foolish 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man.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2050" name="Picture 2" descr="C:\Users\Mike\AppData\Local\Microsoft\Windows\INetCache\IE\NKRC30TP\MC9002321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33" y="105299"/>
            <a:ext cx="1875576" cy="17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45038" y="2788996"/>
            <a:ext cx="3258871" cy="3565721"/>
            <a:chOff x="5145038" y="2788996"/>
            <a:chExt cx="3258871" cy="3565721"/>
          </a:xfrm>
        </p:grpSpPr>
        <p:sp>
          <p:nvSpPr>
            <p:cNvPr id="15" name="AutoShape 5"/>
            <p:cNvSpPr>
              <a:spLocks noChangeAspect="1" noChangeArrowheads="1" noTextEdit="1"/>
            </p:cNvSpPr>
            <p:nvPr/>
          </p:nvSpPr>
          <p:spPr bwMode="auto">
            <a:xfrm flipH="1">
              <a:off x="5145038" y="2837246"/>
              <a:ext cx="3258871" cy="3517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 flipH="1">
              <a:off x="7292855" y="3074415"/>
              <a:ext cx="222857" cy="344971"/>
            </a:xfrm>
            <a:custGeom>
              <a:avLst/>
              <a:gdLst>
                <a:gd name="T0" fmla="*/ 116 w 138"/>
                <a:gd name="T1" fmla="*/ 0 h 226"/>
                <a:gd name="T2" fmla="*/ 42 w 138"/>
                <a:gd name="T3" fmla="*/ 31 h 226"/>
                <a:gd name="T4" fmla="*/ 2 w 138"/>
                <a:gd name="T5" fmla="*/ 61 h 226"/>
                <a:gd name="T6" fmla="*/ 2 w 138"/>
                <a:gd name="T7" fmla="*/ 104 h 226"/>
                <a:gd name="T8" fmla="*/ 0 w 138"/>
                <a:gd name="T9" fmla="*/ 138 h 226"/>
                <a:gd name="T10" fmla="*/ 1 w 138"/>
                <a:gd name="T11" fmla="*/ 144 h 226"/>
                <a:gd name="T12" fmla="*/ 5 w 138"/>
                <a:gd name="T13" fmla="*/ 158 h 226"/>
                <a:gd name="T14" fmla="*/ 9 w 138"/>
                <a:gd name="T15" fmla="*/ 173 h 226"/>
                <a:gd name="T16" fmla="*/ 12 w 138"/>
                <a:gd name="T17" fmla="*/ 183 h 226"/>
                <a:gd name="T18" fmla="*/ 16 w 138"/>
                <a:gd name="T19" fmla="*/ 190 h 226"/>
                <a:gd name="T20" fmla="*/ 21 w 138"/>
                <a:gd name="T21" fmla="*/ 198 h 226"/>
                <a:gd name="T22" fmla="*/ 28 w 138"/>
                <a:gd name="T23" fmla="*/ 208 h 226"/>
                <a:gd name="T24" fmla="*/ 34 w 138"/>
                <a:gd name="T25" fmla="*/ 214 h 226"/>
                <a:gd name="T26" fmla="*/ 41 w 138"/>
                <a:gd name="T27" fmla="*/ 220 h 226"/>
                <a:gd name="T28" fmla="*/ 49 w 138"/>
                <a:gd name="T29" fmla="*/ 224 h 226"/>
                <a:gd name="T30" fmla="*/ 56 w 138"/>
                <a:gd name="T31" fmla="*/ 225 h 226"/>
                <a:gd name="T32" fmla="*/ 63 w 138"/>
                <a:gd name="T33" fmla="*/ 226 h 226"/>
                <a:gd name="T34" fmla="*/ 69 w 138"/>
                <a:gd name="T35" fmla="*/ 224 h 226"/>
                <a:gd name="T36" fmla="*/ 78 w 138"/>
                <a:gd name="T37" fmla="*/ 217 h 226"/>
                <a:gd name="T38" fmla="*/ 91 w 138"/>
                <a:gd name="T39" fmla="*/ 208 h 226"/>
                <a:gd name="T40" fmla="*/ 103 w 138"/>
                <a:gd name="T41" fmla="*/ 196 h 226"/>
                <a:gd name="T42" fmla="*/ 116 w 138"/>
                <a:gd name="T43" fmla="*/ 186 h 226"/>
                <a:gd name="T44" fmla="*/ 127 w 138"/>
                <a:gd name="T45" fmla="*/ 176 h 226"/>
                <a:gd name="T46" fmla="*/ 134 w 138"/>
                <a:gd name="T47" fmla="*/ 170 h 226"/>
                <a:gd name="T48" fmla="*/ 138 w 138"/>
                <a:gd name="T49" fmla="*/ 167 h 226"/>
                <a:gd name="T50" fmla="*/ 116 w 138"/>
                <a:gd name="T5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226">
                  <a:moveTo>
                    <a:pt x="116" y="0"/>
                  </a:moveTo>
                  <a:lnTo>
                    <a:pt x="42" y="31"/>
                  </a:lnTo>
                  <a:lnTo>
                    <a:pt x="2" y="61"/>
                  </a:lnTo>
                  <a:lnTo>
                    <a:pt x="2" y="104"/>
                  </a:lnTo>
                  <a:lnTo>
                    <a:pt x="0" y="138"/>
                  </a:lnTo>
                  <a:lnTo>
                    <a:pt x="1" y="144"/>
                  </a:lnTo>
                  <a:lnTo>
                    <a:pt x="5" y="158"/>
                  </a:lnTo>
                  <a:lnTo>
                    <a:pt x="9" y="173"/>
                  </a:lnTo>
                  <a:lnTo>
                    <a:pt x="12" y="183"/>
                  </a:lnTo>
                  <a:lnTo>
                    <a:pt x="16" y="190"/>
                  </a:lnTo>
                  <a:lnTo>
                    <a:pt x="21" y="198"/>
                  </a:lnTo>
                  <a:lnTo>
                    <a:pt x="28" y="208"/>
                  </a:lnTo>
                  <a:lnTo>
                    <a:pt x="34" y="214"/>
                  </a:lnTo>
                  <a:lnTo>
                    <a:pt x="41" y="220"/>
                  </a:lnTo>
                  <a:lnTo>
                    <a:pt x="49" y="224"/>
                  </a:lnTo>
                  <a:lnTo>
                    <a:pt x="56" y="225"/>
                  </a:lnTo>
                  <a:lnTo>
                    <a:pt x="63" y="226"/>
                  </a:lnTo>
                  <a:lnTo>
                    <a:pt x="69" y="224"/>
                  </a:lnTo>
                  <a:lnTo>
                    <a:pt x="78" y="217"/>
                  </a:lnTo>
                  <a:lnTo>
                    <a:pt x="91" y="208"/>
                  </a:lnTo>
                  <a:lnTo>
                    <a:pt x="103" y="196"/>
                  </a:lnTo>
                  <a:lnTo>
                    <a:pt x="116" y="186"/>
                  </a:lnTo>
                  <a:lnTo>
                    <a:pt x="127" y="176"/>
                  </a:lnTo>
                  <a:lnTo>
                    <a:pt x="134" y="170"/>
                  </a:lnTo>
                  <a:lnTo>
                    <a:pt x="138" y="16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 flipH="1">
              <a:off x="6146277" y="4158609"/>
              <a:ext cx="316521" cy="505136"/>
            </a:xfrm>
            <a:custGeom>
              <a:avLst/>
              <a:gdLst>
                <a:gd name="T0" fmla="*/ 93 w 194"/>
                <a:gd name="T1" fmla="*/ 0 h 327"/>
                <a:gd name="T2" fmla="*/ 95 w 194"/>
                <a:gd name="T3" fmla="*/ 0 h 327"/>
                <a:gd name="T4" fmla="*/ 102 w 194"/>
                <a:gd name="T5" fmla="*/ 2 h 327"/>
                <a:gd name="T6" fmla="*/ 112 w 194"/>
                <a:gd name="T7" fmla="*/ 4 h 327"/>
                <a:gd name="T8" fmla="*/ 124 w 194"/>
                <a:gd name="T9" fmla="*/ 6 h 327"/>
                <a:gd name="T10" fmla="*/ 137 w 194"/>
                <a:gd name="T11" fmla="*/ 8 h 327"/>
                <a:gd name="T12" fmla="*/ 148 w 194"/>
                <a:gd name="T13" fmla="*/ 10 h 327"/>
                <a:gd name="T14" fmla="*/ 156 w 194"/>
                <a:gd name="T15" fmla="*/ 13 h 327"/>
                <a:gd name="T16" fmla="*/ 162 w 194"/>
                <a:gd name="T17" fmla="*/ 14 h 327"/>
                <a:gd name="T18" fmla="*/ 170 w 194"/>
                <a:gd name="T19" fmla="*/ 21 h 327"/>
                <a:gd name="T20" fmla="*/ 181 w 194"/>
                <a:gd name="T21" fmla="*/ 32 h 327"/>
                <a:gd name="T22" fmla="*/ 191 w 194"/>
                <a:gd name="T23" fmla="*/ 44 h 327"/>
                <a:gd name="T24" fmla="*/ 194 w 194"/>
                <a:gd name="T25" fmla="*/ 48 h 327"/>
                <a:gd name="T26" fmla="*/ 194 w 194"/>
                <a:gd name="T27" fmla="*/ 75 h 327"/>
                <a:gd name="T28" fmla="*/ 192 w 194"/>
                <a:gd name="T29" fmla="*/ 78 h 327"/>
                <a:gd name="T30" fmla="*/ 185 w 194"/>
                <a:gd name="T31" fmla="*/ 86 h 327"/>
                <a:gd name="T32" fmla="*/ 177 w 194"/>
                <a:gd name="T33" fmla="*/ 95 h 327"/>
                <a:gd name="T34" fmla="*/ 170 w 194"/>
                <a:gd name="T35" fmla="*/ 101 h 327"/>
                <a:gd name="T36" fmla="*/ 165 w 194"/>
                <a:gd name="T37" fmla="*/ 105 h 327"/>
                <a:gd name="T38" fmla="*/ 157 w 194"/>
                <a:gd name="T39" fmla="*/ 108 h 327"/>
                <a:gd name="T40" fmla="*/ 148 w 194"/>
                <a:gd name="T41" fmla="*/ 114 h 327"/>
                <a:gd name="T42" fmla="*/ 138 w 194"/>
                <a:gd name="T43" fmla="*/ 120 h 327"/>
                <a:gd name="T44" fmla="*/ 127 w 194"/>
                <a:gd name="T45" fmla="*/ 124 h 327"/>
                <a:gd name="T46" fmla="*/ 119 w 194"/>
                <a:gd name="T47" fmla="*/ 129 h 327"/>
                <a:gd name="T48" fmla="*/ 114 w 194"/>
                <a:gd name="T49" fmla="*/ 133 h 327"/>
                <a:gd name="T50" fmla="*/ 111 w 194"/>
                <a:gd name="T51" fmla="*/ 134 h 327"/>
                <a:gd name="T52" fmla="*/ 99 w 194"/>
                <a:gd name="T53" fmla="*/ 309 h 327"/>
                <a:gd name="T54" fmla="*/ 5 w 194"/>
                <a:gd name="T55" fmla="*/ 327 h 327"/>
                <a:gd name="T56" fmla="*/ 0 w 194"/>
                <a:gd name="T57" fmla="*/ 110 h 327"/>
                <a:gd name="T58" fmla="*/ 93 w 194"/>
                <a:gd name="T5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4" h="327">
                  <a:moveTo>
                    <a:pt x="93" y="0"/>
                  </a:moveTo>
                  <a:lnTo>
                    <a:pt x="95" y="0"/>
                  </a:lnTo>
                  <a:lnTo>
                    <a:pt x="102" y="2"/>
                  </a:lnTo>
                  <a:lnTo>
                    <a:pt x="112" y="4"/>
                  </a:lnTo>
                  <a:lnTo>
                    <a:pt x="124" y="6"/>
                  </a:lnTo>
                  <a:lnTo>
                    <a:pt x="137" y="8"/>
                  </a:lnTo>
                  <a:lnTo>
                    <a:pt x="148" y="10"/>
                  </a:lnTo>
                  <a:lnTo>
                    <a:pt x="156" y="13"/>
                  </a:lnTo>
                  <a:lnTo>
                    <a:pt x="162" y="14"/>
                  </a:lnTo>
                  <a:lnTo>
                    <a:pt x="170" y="21"/>
                  </a:lnTo>
                  <a:lnTo>
                    <a:pt x="181" y="32"/>
                  </a:lnTo>
                  <a:lnTo>
                    <a:pt x="191" y="44"/>
                  </a:lnTo>
                  <a:lnTo>
                    <a:pt x="194" y="48"/>
                  </a:lnTo>
                  <a:lnTo>
                    <a:pt x="194" y="75"/>
                  </a:lnTo>
                  <a:lnTo>
                    <a:pt x="192" y="78"/>
                  </a:lnTo>
                  <a:lnTo>
                    <a:pt x="185" y="86"/>
                  </a:lnTo>
                  <a:lnTo>
                    <a:pt x="177" y="95"/>
                  </a:lnTo>
                  <a:lnTo>
                    <a:pt x="170" y="101"/>
                  </a:lnTo>
                  <a:lnTo>
                    <a:pt x="165" y="105"/>
                  </a:lnTo>
                  <a:lnTo>
                    <a:pt x="157" y="108"/>
                  </a:lnTo>
                  <a:lnTo>
                    <a:pt x="148" y="114"/>
                  </a:lnTo>
                  <a:lnTo>
                    <a:pt x="138" y="120"/>
                  </a:lnTo>
                  <a:lnTo>
                    <a:pt x="127" y="124"/>
                  </a:lnTo>
                  <a:lnTo>
                    <a:pt x="119" y="129"/>
                  </a:lnTo>
                  <a:lnTo>
                    <a:pt x="114" y="133"/>
                  </a:lnTo>
                  <a:lnTo>
                    <a:pt x="111" y="134"/>
                  </a:lnTo>
                  <a:lnTo>
                    <a:pt x="99" y="309"/>
                  </a:lnTo>
                  <a:lnTo>
                    <a:pt x="5" y="327"/>
                  </a:lnTo>
                  <a:lnTo>
                    <a:pt x="0" y="11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 flipH="1">
              <a:off x="6650126" y="5267444"/>
              <a:ext cx="791302" cy="505136"/>
            </a:xfrm>
            <a:custGeom>
              <a:avLst/>
              <a:gdLst>
                <a:gd name="T0" fmla="*/ 287 w 491"/>
                <a:gd name="T1" fmla="*/ 0 h 328"/>
                <a:gd name="T2" fmla="*/ 229 w 491"/>
                <a:gd name="T3" fmla="*/ 193 h 328"/>
                <a:gd name="T4" fmla="*/ 17 w 491"/>
                <a:gd name="T5" fmla="*/ 143 h 328"/>
                <a:gd name="T6" fmla="*/ 0 w 491"/>
                <a:gd name="T7" fmla="*/ 180 h 328"/>
                <a:gd name="T8" fmla="*/ 220 w 491"/>
                <a:gd name="T9" fmla="*/ 236 h 328"/>
                <a:gd name="T10" fmla="*/ 200 w 491"/>
                <a:gd name="T11" fmla="*/ 251 h 328"/>
                <a:gd name="T12" fmla="*/ 147 w 491"/>
                <a:gd name="T13" fmla="*/ 251 h 328"/>
                <a:gd name="T14" fmla="*/ 109 w 491"/>
                <a:gd name="T15" fmla="*/ 273 h 328"/>
                <a:gd name="T16" fmla="*/ 113 w 491"/>
                <a:gd name="T17" fmla="*/ 274 h 328"/>
                <a:gd name="T18" fmla="*/ 124 w 491"/>
                <a:gd name="T19" fmla="*/ 278 h 328"/>
                <a:gd name="T20" fmla="*/ 140 w 491"/>
                <a:gd name="T21" fmla="*/ 283 h 328"/>
                <a:gd name="T22" fmla="*/ 158 w 491"/>
                <a:gd name="T23" fmla="*/ 289 h 328"/>
                <a:gd name="T24" fmla="*/ 178 w 491"/>
                <a:gd name="T25" fmla="*/ 296 h 328"/>
                <a:gd name="T26" fmla="*/ 196 w 491"/>
                <a:gd name="T27" fmla="*/ 302 h 328"/>
                <a:gd name="T28" fmla="*/ 212 w 491"/>
                <a:gd name="T29" fmla="*/ 306 h 328"/>
                <a:gd name="T30" fmla="*/ 223 w 491"/>
                <a:gd name="T31" fmla="*/ 310 h 328"/>
                <a:gd name="T32" fmla="*/ 233 w 491"/>
                <a:gd name="T33" fmla="*/ 312 h 328"/>
                <a:gd name="T34" fmla="*/ 246 w 491"/>
                <a:gd name="T35" fmla="*/ 314 h 328"/>
                <a:gd name="T36" fmla="*/ 260 w 491"/>
                <a:gd name="T37" fmla="*/ 317 h 328"/>
                <a:gd name="T38" fmla="*/ 275 w 491"/>
                <a:gd name="T39" fmla="*/ 319 h 328"/>
                <a:gd name="T40" fmla="*/ 290 w 491"/>
                <a:gd name="T41" fmla="*/ 321 h 328"/>
                <a:gd name="T42" fmla="*/ 302 w 491"/>
                <a:gd name="T43" fmla="*/ 322 h 328"/>
                <a:gd name="T44" fmla="*/ 313 w 491"/>
                <a:gd name="T45" fmla="*/ 324 h 328"/>
                <a:gd name="T46" fmla="*/ 318 w 491"/>
                <a:gd name="T47" fmla="*/ 324 h 328"/>
                <a:gd name="T48" fmla="*/ 328 w 491"/>
                <a:gd name="T49" fmla="*/ 324 h 328"/>
                <a:gd name="T50" fmla="*/ 344 w 491"/>
                <a:gd name="T51" fmla="*/ 325 h 328"/>
                <a:gd name="T52" fmla="*/ 364 w 491"/>
                <a:gd name="T53" fmla="*/ 325 h 328"/>
                <a:gd name="T54" fmla="*/ 386 w 491"/>
                <a:gd name="T55" fmla="*/ 326 h 328"/>
                <a:gd name="T56" fmla="*/ 409 w 491"/>
                <a:gd name="T57" fmla="*/ 327 h 328"/>
                <a:gd name="T58" fmla="*/ 428 w 491"/>
                <a:gd name="T59" fmla="*/ 327 h 328"/>
                <a:gd name="T60" fmla="*/ 442 w 491"/>
                <a:gd name="T61" fmla="*/ 328 h 328"/>
                <a:gd name="T62" fmla="*/ 446 w 491"/>
                <a:gd name="T63" fmla="*/ 328 h 328"/>
                <a:gd name="T64" fmla="*/ 479 w 491"/>
                <a:gd name="T65" fmla="*/ 225 h 328"/>
                <a:gd name="T66" fmla="*/ 303 w 491"/>
                <a:gd name="T67" fmla="*/ 210 h 328"/>
                <a:gd name="T68" fmla="*/ 276 w 491"/>
                <a:gd name="T69" fmla="*/ 198 h 328"/>
                <a:gd name="T70" fmla="*/ 310 w 491"/>
                <a:gd name="T71" fmla="*/ 111 h 328"/>
                <a:gd name="T72" fmla="*/ 483 w 491"/>
                <a:gd name="T73" fmla="*/ 140 h 328"/>
                <a:gd name="T74" fmla="*/ 491 w 491"/>
                <a:gd name="T75" fmla="*/ 82 h 328"/>
                <a:gd name="T76" fmla="*/ 318 w 491"/>
                <a:gd name="T77" fmla="*/ 68 h 328"/>
                <a:gd name="T78" fmla="*/ 340 w 491"/>
                <a:gd name="T79" fmla="*/ 0 h 328"/>
                <a:gd name="T80" fmla="*/ 287 w 491"/>
                <a:gd name="T8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1" h="328">
                  <a:moveTo>
                    <a:pt x="287" y="0"/>
                  </a:moveTo>
                  <a:lnTo>
                    <a:pt x="229" y="193"/>
                  </a:lnTo>
                  <a:lnTo>
                    <a:pt x="17" y="143"/>
                  </a:lnTo>
                  <a:lnTo>
                    <a:pt x="0" y="180"/>
                  </a:lnTo>
                  <a:lnTo>
                    <a:pt x="220" y="236"/>
                  </a:lnTo>
                  <a:lnTo>
                    <a:pt x="200" y="251"/>
                  </a:lnTo>
                  <a:lnTo>
                    <a:pt x="147" y="251"/>
                  </a:lnTo>
                  <a:lnTo>
                    <a:pt x="109" y="273"/>
                  </a:lnTo>
                  <a:lnTo>
                    <a:pt x="113" y="274"/>
                  </a:lnTo>
                  <a:lnTo>
                    <a:pt x="124" y="278"/>
                  </a:lnTo>
                  <a:lnTo>
                    <a:pt x="140" y="283"/>
                  </a:lnTo>
                  <a:lnTo>
                    <a:pt x="158" y="289"/>
                  </a:lnTo>
                  <a:lnTo>
                    <a:pt x="178" y="296"/>
                  </a:lnTo>
                  <a:lnTo>
                    <a:pt x="196" y="302"/>
                  </a:lnTo>
                  <a:lnTo>
                    <a:pt x="212" y="306"/>
                  </a:lnTo>
                  <a:lnTo>
                    <a:pt x="223" y="310"/>
                  </a:lnTo>
                  <a:lnTo>
                    <a:pt x="233" y="312"/>
                  </a:lnTo>
                  <a:lnTo>
                    <a:pt x="246" y="314"/>
                  </a:lnTo>
                  <a:lnTo>
                    <a:pt x="260" y="317"/>
                  </a:lnTo>
                  <a:lnTo>
                    <a:pt x="275" y="319"/>
                  </a:lnTo>
                  <a:lnTo>
                    <a:pt x="290" y="321"/>
                  </a:lnTo>
                  <a:lnTo>
                    <a:pt x="302" y="322"/>
                  </a:lnTo>
                  <a:lnTo>
                    <a:pt x="313" y="324"/>
                  </a:lnTo>
                  <a:lnTo>
                    <a:pt x="318" y="324"/>
                  </a:lnTo>
                  <a:lnTo>
                    <a:pt x="328" y="324"/>
                  </a:lnTo>
                  <a:lnTo>
                    <a:pt x="344" y="325"/>
                  </a:lnTo>
                  <a:lnTo>
                    <a:pt x="364" y="325"/>
                  </a:lnTo>
                  <a:lnTo>
                    <a:pt x="386" y="326"/>
                  </a:lnTo>
                  <a:lnTo>
                    <a:pt x="409" y="327"/>
                  </a:lnTo>
                  <a:lnTo>
                    <a:pt x="428" y="327"/>
                  </a:lnTo>
                  <a:lnTo>
                    <a:pt x="442" y="328"/>
                  </a:lnTo>
                  <a:lnTo>
                    <a:pt x="446" y="328"/>
                  </a:lnTo>
                  <a:lnTo>
                    <a:pt x="479" y="225"/>
                  </a:lnTo>
                  <a:lnTo>
                    <a:pt x="303" y="210"/>
                  </a:lnTo>
                  <a:lnTo>
                    <a:pt x="276" y="198"/>
                  </a:lnTo>
                  <a:lnTo>
                    <a:pt x="310" y="111"/>
                  </a:lnTo>
                  <a:lnTo>
                    <a:pt x="483" y="140"/>
                  </a:lnTo>
                  <a:lnTo>
                    <a:pt x="491" y="82"/>
                  </a:lnTo>
                  <a:lnTo>
                    <a:pt x="318" y="68"/>
                  </a:lnTo>
                  <a:lnTo>
                    <a:pt x="340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 flipH="1">
              <a:off x="6546772" y="3428625"/>
              <a:ext cx="1585834" cy="2371675"/>
            </a:xfrm>
            <a:custGeom>
              <a:avLst/>
              <a:gdLst>
                <a:gd name="T0" fmla="*/ 372 w 982"/>
                <a:gd name="T1" fmla="*/ 1541 h 1541"/>
                <a:gd name="T2" fmla="*/ 509 w 982"/>
                <a:gd name="T3" fmla="*/ 1200 h 1541"/>
                <a:gd name="T4" fmla="*/ 601 w 982"/>
                <a:gd name="T5" fmla="*/ 1194 h 1541"/>
                <a:gd name="T6" fmla="*/ 661 w 982"/>
                <a:gd name="T7" fmla="*/ 1190 h 1541"/>
                <a:gd name="T8" fmla="*/ 704 w 982"/>
                <a:gd name="T9" fmla="*/ 1192 h 1541"/>
                <a:gd name="T10" fmla="*/ 772 w 982"/>
                <a:gd name="T11" fmla="*/ 1190 h 1541"/>
                <a:gd name="T12" fmla="*/ 810 w 982"/>
                <a:gd name="T13" fmla="*/ 1186 h 1541"/>
                <a:gd name="T14" fmla="*/ 880 w 982"/>
                <a:gd name="T15" fmla="*/ 1181 h 1541"/>
                <a:gd name="T16" fmla="*/ 945 w 982"/>
                <a:gd name="T17" fmla="*/ 1178 h 1541"/>
                <a:gd name="T18" fmla="*/ 700 w 982"/>
                <a:gd name="T19" fmla="*/ 1072 h 1541"/>
                <a:gd name="T20" fmla="*/ 697 w 982"/>
                <a:gd name="T21" fmla="*/ 818 h 1541"/>
                <a:gd name="T22" fmla="*/ 721 w 982"/>
                <a:gd name="T23" fmla="*/ 806 h 1541"/>
                <a:gd name="T24" fmla="*/ 741 w 982"/>
                <a:gd name="T25" fmla="*/ 795 h 1541"/>
                <a:gd name="T26" fmla="*/ 760 w 982"/>
                <a:gd name="T27" fmla="*/ 778 h 1541"/>
                <a:gd name="T28" fmla="*/ 783 w 982"/>
                <a:gd name="T29" fmla="*/ 756 h 1541"/>
                <a:gd name="T30" fmla="*/ 778 w 982"/>
                <a:gd name="T31" fmla="*/ 673 h 1541"/>
                <a:gd name="T32" fmla="*/ 771 w 982"/>
                <a:gd name="T33" fmla="*/ 668 h 1541"/>
                <a:gd name="T34" fmla="*/ 756 w 982"/>
                <a:gd name="T35" fmla="*/ 657 h 1541"/>
                <a:gd name="T36" fmla="*/ 735 w 982"/>
                <a:gd name="T37" fmla="*/ 651 h 1541"/>
                <a:gd name="T38" fmla="*/ 704 w 982"/>
                <a:gd name="T39" fmla="*/ 653 h 1541"/>
                <a:gd name="T40" fmla="*/ 679 w 982"/>
                <a:gd name="T41" fmla="*/ 655 h 1541"/>
                <a:gd name="T42" fmla="*/ 509 w 982"/>
                <a:gd name="T43" fmla="*/ 726 h 1541"/>
                <a:gd name="T44" fmla="*/ 372 w 982"/>
                <a:gd name="T45" fmla="*/ 740 h 1541"/>
                <a:gd name="T46" fmla="*/ 360 w 982"/>
                <a:gd name="T47" fmla="*/ 727 h 1541"/>
                <a:gd name="T48" fmla="*/ 338 w 982"/>
                <a:gd name="T49" fmla="*/ 703 h 1541"/>
                <a:gd name="T50" fmla="*/ 324 w 982"/>
                <a:gd name="T51" fmla="*/ 678 h 1541"/>
                <a:gd name="T52" fmla="*/ 303 w 982"/>
                <a:gd name="T53" fmla="*/ 626 h 1541"/>
                <a:gd name="T54" fmla="*/ 464 w 982"/>
                <a:gd name="T55" fmla="*/ 119 h 1541"/>
                <a:gd name="T56" fmla="*/ 483 w 982"/>
                <a:gd name="T57" fmla="*/ 1 h 1541"/>
                <a:gd name="T58" fmla="*/ 423 w 982"/>
                <a:gd name="T59" fmla="*/ 18 h 1541"/>
                <a:gd name="T60" fmla="*/ 358 w 982"/>
                <a:gd name="T61" fmla="*/ 38 h 1541"/>
                <a:gd name="T62" fmla="*/ 339 w 982"/>
                <a:gd name="T63" fmla="*/ 43 h 1541"/>
                <a:gd name="T64" fmla="*/ 296 w 982"/>
                <a:gd name="T65" fmla="*/ 57 h 1541"/>
                <a:gd name="T66" fmla="*/ 239 w 982"/>
                <a:gd name="T67" fmla="*/ 76 h 1541"/>
                <a:gd name="T68" fmla="*/ 181 w 982"/>
                <a:gd name="T69" fmla="*/ 93 h 1541"/>
                <a:gd name="T70" fmla="*/ 142 w 982"/>
                <a:gd name="T71" fmla="*/ 107 h 1541"/>
                <a:gd name="T72" fmla="*/ 43 w 982"/>
                <a:gd name="T73" fmla="*/ 164 h 1541"/>
                <a:gd name="T74" fmla="*/ 9 w 982"/>
                <a:gd name="T75" fmla="*/ 236 h 1541"/>
                <a:gd name="T76" fmla="*/ 29 w 982"/>
                <a:gd name="T77" fmla="*/ 263 h 1541"/>
                <a:gd name="T78" fmla="*/ 60 w 982"/>
                <a:gd name="T79" fmla="*/ 273 h 1541"/>
                <a:gd name="T80" fmla="*/ 88 w 982"/>
                <a:gd name="T81" fmla="*/ 278 h 1541"/>
                <a:gd name="T82" fmla="*/ 259 w 982"/>
                <a:gd name="T83" fmla="*/ 768 h 1541"/>
                <a:gd name="T84" fmla="*/ 241 w 982"/>
                <a:gd name="T85" fmla="*/ 787 h 1541"/>
                <a:gd name="T86" fmla="*/ 226 w 982"/>
                <a:gd name="T87" fmla="*/ 814 h 1541"/>
                <a:gd name="T88" fmla="*/ 233 w 982"/>
                <a:gd name="T89" fmla="*/ 829 h 1541"/>
                <a:gd name="T90" fmla="*/ 249 w 982"/>
                <a:gd name="T91" fmla="*/ 840 h 1541"/>
                <a:gd name="T92" fmla="*/ 263 w 982"/>
                <a:gd name="T93" fmla="*/ 846 h 1541"/>
                <a:gd name="T94" fmla="*/ 278 w 982"/>
                <a:gd name="T95" fmla="*/ 851 h 1541"/>
                <a:gd name="T96" fmla="*/ 295 w 982"/>
                <a:gd name="T97" fmla="*/ 858 h 1541"/>
                <a:gd name="T98" fmla="*/ 395 w 982"/>
                <a:gd name="T99" fmla="*/ 1095 h 1541"/>
                <a:gd name="T100" fmla="*/ 427 w 982"/>
                <a:gd name="T101" fmla="*/ 1194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2" h="1541">
                  <a:moveTo>
                    <a:pt x="427" y="1194"/>
                  </a:moveTo>
                  <a:lnTo>
                    <a:pt x="319" y="1512"/>
                  </a:lnTo>
                  <a:lnTo>
                    <a:pt x="372" y="1541"/>
                  </a:lnTo>
                  <a:lnTo>
                    <a:pt x="483" y="1201"/>
                  </a:lnTo>
                  <a:lnTo>
                    <a:pt x="490" y="1201"/>
                  </a:lnTo>
                  <a:lnTo>
                    <a:pt x="509" y="1200"/>
                  </a:lnTo>
                  <a:lnTo>
                    <a:pt x="537" y="1197"/>
                  </a:lnTo>
                  <a:lnTo>
                    <a:pt x="569" y="1195"/>
                  </a:lnTo>
                  <a:lnTo>
                    <a:pt x="601" y="1194"/>
                  </a:lnTo>
                  <a:lnTo>
                    <a:pt x="630" y="1192"/>
                  </a:lnTo>
                  <a:lnTo>
                    <a:pt x="651" y="1190"/>
                  </a:lnTo>
                  <a:lnTo>
                    <a:pt x="661" y="1190"/>
                  </a:lnTo>
                  <a:lnTo>
                    <a:pt x="669" y="1190"/>
                  </a:lnTo>
                  <a:lnTo>
                    <a:pt x="684" y="1190"/>
                  </a:lnTo>
                  <a:lnTo>
                    <a:pt x="704" y="1192"/>
                  </a:lnTo>
                  <a:lnTo>
                    <a:pt x="727" y="1192"/>
                  </a:lnTo>
                  <a:lnTo>
                    <a:pt x="750" y="1192"/>
                  </a:lnTo>
                  <a:lnTo>
                    <a:pt x="772" y="1190"/>
                  </a:lnTo>
                  <a:lnTo>
                    <a:pt x="788" y="1190"/>
                  </a:lnTo>
                  <a:lnTo>
                    <a:pt x="798" y="1188"/>
                  </a:lnTo>
                  <a:lnTo>
                    <a:pt x="810" y="1186"/>
                  </a:lnTo>
                  <a:lnTo>
                    <a:pt x="829" y="1184"/>
                  </a:lnTo>
                  <a:lnTo>
                    <a:pt x="854" y="1182"/>
                  </a:lnTo>
                  <a:lnTo>
                    <a:pt x="880" y="1181"/>
                  </a:lnTo>
                  <a:lnTo>
                    <a:pt x="907" y="1180"/>
                  </a:lnTo>
                  <a:lnTo>
                    <a:pt x="929" y="1179"/>
                  </a:lnTo>
                  <a:lnTo>
                    <a:pt x="945" y="1178"/>
                  </a:lnTo>
                  <a:lnTo>
                    <a:pt x="950" y="1178"/>
                  </a:lnTo>
                  <a:lnTo>
                    <a:pt x="982" y="1106"/>
                  </a:lnTo>
                  <a:lnTo>
                    <a:pt x="700" y="1072"/>
                  </a:lnTo>
                  <a:lnTo>
                    <a:pt x="690" y="822"/>
                  </a:lnTo>
                  <a:lnTo>
                    <a:pt x="692" y="821"/>
                  </a:lnTo>
                  <a:lnTo>
                    <a:pt x="697" y="818"/>
                  </a:lnTo>
                  <a:lnTo>
                    <a:pt x="704" y="815"/>
                  </a:lnTo>
                  <a:lnTo>
                    <a:pt x="712" y="810"/>
                  </a:lnTo>
                  <a:lnTo>
                    <a:pt x="721" y="806"/>
                  </a:lnTo>
                  <a:lnTo>
                    <a:pt x="729" y="802"/>
                  </a:lnTo>
                  <a:lnTo>
                    <a:pt x="736" y="798"/>
                  </a:lnTo>
                  <a:lnTo>
                    <a:pt x="741" y="795"/>
                  </a:lnTo>
                  <a:lnTo>
                    <a:pt x="745" y="792"/>
                  </a:lnTo>
                  <a:lnTo>
                    <a:pt x="752" y="786"/>
                  </a:lnTo>
                  <a:lnTo>
                    <a:pt x="760" y="778"/>
                  </a:lnTo>
                  <a:lnTo>
                    <a:pt x="768" y="771"/>
                  </a:lnTo>
                  <a:lnTo>
                    <a:pt x="776" y="763"/>
                  </a:lnTo>
                  <a:lnTo>
                    <a:pt x="783" y="756"/>
                  </a:lnTo>
                  <a:lnTo>
                    <a:pt x="788" y="752"/>
                  </a:lnTo>
                  <a:lnTo>
                    <a:pt x="790" y="751"/>
                  </a:lnTo>
                  <a:lnTo>
                    <a:pt x="778" y="673"/>
                  </a:lnTo>
                  <a:lnTo>
                    <a:pt x="776" y="672"/>
                  </a:lnTo>
                  <a:lnTo>
                    <a:pt x="774" y="670"/>
                  </a:lnTo>
                  <a:lnTo>
                    <a:pt x="771" y="668"/>
                  </a:lnTo>
                  <a:lnTo>
                    <a:pt x="766" y="664"/>
                  </a:lnTo>
                  <a:lnTo>
                    <a:pt x="762" y="661"/>
                  </a:lnTo>
                  <a:lnTo>
                    <a:pt x="756" y="657"/>
                  </a:lnTo>
                  <a:lnTo>
                    <a:pt x="749" y="654"/>
                  </a:lnTo>
                  <a:lnTo>
                    <a:pt x="743" y="653"/>
                  </a:lnTo>
                  <a:lnTo>
                    <a:pt x="735" y="651"/>
                  </a:lnTo>
                  <a:lnTo>
                    <a:pt x="726" y="651"/>
                  </a:lnTo>
                  <a:lnTo>
                    <a:pt x="714" y="651"/>
                  </a:lnTo>
                  <a:lnTo>
                    <a:pt x="704" y="653"/>
                  </a:lnTo>
                  <a:lnTo>
                    <a:pt x="694" y="654"/>
                  </a:lnTo>
                  <a:lnTo>
                    <a:pt x="684" y="654"/>
                  </a:lnTo>
                  <a:lnTo>
                    <a:pt x="679" y="655"/>
                  </a:lnTo>
                  <a:lnTo>
                    <a:pt x="676" y="655"/>
                  </a:lnTo>
                  <a:lnTo>
                    <a:pt x="589" y="687"/>
                  </a:lnTo>
                  <a:lnTo>
                    <a:pt x="509" y="726"/>
                  </a:lnTo>
                  <a:lnTo>
                    <a:pt x="475" y="745"/>
                  </a:lnTo>
                  <a:lnTo>
                    <a:pt x="414" y="763"/>
                  </a:lnTo>
                  <a:lnTo>
                    <a:pt x="372" y="740"/>
                  </a:lnTo>
                  <a:lnTo>
                    <a:pt x="370" y="738"/>
                  </a:lnTo>
                  <a:lnTo>
                    <a:pt x="366" y="733"/>
                  </a:lnTo>
                  <a:lnTo>
                    <a:pt x="360" y="727"/>
                  </a:lnTo>
                  <a:lnTo>
                    <a:pt x="351" y="719"/>
                  </a:lnTo>
                  <a:lnTo>
                    <a:pt x="345" y="710"/>
                  </a:lnTo>
                  <a:lnTo>
                    <a:pt x="338" y="703"/>
                  </a:lnTo>
                  <a:lnTo>
                    <a:pt x="332" y="696"/>
                  </a:lnTo>
                  <a:lnTo>
                    <a:pt x="330" y="692"/>
                  </a:lnTo>
                  <a:lnTo>
                    <a:pt x="324" y="678"/>
                  </a:lnTo>
                  <a:lnTo>
                    <a:pt x="315" y="656"/>
                  </a:lnTo>
                  <a:lnTo>
                    <a:pt x="307" y="635"/>
                  </a:lnTo>
                  <a:lnTo>
                    <a:pt x="303" y="626"/>
                  </a:lnTo>
                  <a:lnTo>
                    <a:pt x="273" y="559"/>
                  </a:lnTo>
                  <a:lnTo>
                    <a:pt x="165" y="246"/>
                  </a:lnTo>
                  <a:lnTo>
                    <a:pt x="464" y="119"/>
                  </a:lnTo>
                  <a:lnTo>
                    <a:pt x="531" y="74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68" y="5"/>
                  </a:lnTo>
                  <a:lnTo>
                    <a:pt x="447" y="11"/>
                  </a:lnTo>
                  <a:lnTo>
                    <a:pt x="423" y="18"/>
                  </a:lnTo>
                  <a:lnTo>
                    <a:pt x="398" y="26"/>
                  </a:lnTo>
                  <a:lnTo>
                    <a:pt x="376" y="32"/>
                  </a:lnTo>
                  <a:lnTo>
                    <a:pt x="358" y="38"/>
                  </a:lnTo>
                  <a:lnTo>
                    <a:pt x="350" y="40"/>
                  </a:lnTo>
                  <a:lnTo>
                    <a:pt x="347" y="41"/>
                  </a:lnTo>
                  <a:lnTo>
                    <a:pt x="339" y="43"/>
                  </a:lnTo>
                  <a:lnTo>
                    <a:pt x="327" y="47"/>
                  </a:lnTo>
                  <a:lnTo>
                    <a:pt x="313" y="51"/>
                  </a:lnTo>
                  <a:lnTo>
                    <a:pt x="296" y="57"/>
                  </a:lnTo>
                  <a:lnTo>
                    <a:pt x="278" y="63"/>
                  </a:lnTo>
                  <a:lnTo>
                    <a:pt x="258" y="69"/>
                  </a:lnTo>
                  <a:lnTo>
                    <a:pt x="239" y="76"/>
                  </a:lnTo>
                  <a:lnTo>
                    <a:pt x="219" y="81"/>
                  </a:lnTo>
                  <a:lnTo>
                    <a:pt x="199" y="88"/>
                  </a:lnTo>
                  <a:lnTo>
                    <a:pt x="181" y="93"/>
                  </a:lnTo>
                  <a:lnTo>
                    <a:pt x="166" y="99"/>
                  </a:lnTo>
                  <a:lnTo>
                    <a:pt x="152" y="103"/>
                  </a:lnTo>
                  <a:lnTo>
                    <a:pt x="142" y="107"/>
                  </a:lnTo>
                  <a:lnTo>
                    <a:pt x="135" y="108"/>
                  </a:lnTo>
                  <a:lnTo>
                    <a:pt x="133" y="109"/>
                  </a:lnTo>
                  <a:lnTo>
                    <a:pt x="43" y="164"/>
                  </a:lnTo>
                  <a:lnTo>
                    <a:pt x="0" y="220"/>
                  </a:lnTo>
                  <a:lnTo>
                    <a:pt x="2" y="224"/>
                  </a:lnTo>
                  <a:lnTo>
                    <a:pt x="9" y="236"/>
                  </a:lnTo>
                  <a:lnTo>
                    <a:pt x="17" y="249"/>
                  </a:lnTo>
                  <a:lnTo>
                    <a:pt x="24" y="260"/>
                  </a:lnTo>
                  <a:lnTo>
                    <a:pt x="29" y="263"/>
                  </a:lnTo>
                  <a:lnTo>
                    <a:pt x="38" y="267"/>
                  </a:lnTo>
                  <a:lnTo>
                    <a:pt x="49" y="270"/>
                  </a:lnTo>
                  <a:lnTo>
                    <a:pt x="60" y="273"/>
                  </a:lnTo>
                  <a:lnTo>
                    <a:pt x="72" y="275"/>
                  </a:lnTo>
                  <a:lnTo>
                    <a:pt x="81" y="277"/>
                  </a:lnTo>
                  <a:lnTo>
                    <a:pt x="88" y="278"/>
                  </a:lnTo>
                  <a:lnTo>
                    <a:pt x="90" y="278"/>
                  </a:lnTo>
                  <a:lnTo>
                    <a:pt x="260" y="767"/>
                  </a:lnTo>
                  <a:lnTo>
                    <a:pt x="259" y="768"/>
                  </a:lnTo>
                  <a:lnTo>
                    <a:pt x="255" y="772"/>
                  </a:lnTo>
                  <a:lnTo>
                    <a:pt x="248" y="779"/>
                  </a:lnTo>
                  <a:lnTo>
                    <a:pt x="241" y="787"/>
                  </a:lnTo>
                  <a:lnTo>
                    <a:pt x="234" y="797"/>
                  </a:lnTo>
                  <a:lnTo>
                    <a:pt x="229" y="806"/>
                  </a:lnTo>
                  <a:lnTo>
                    <a:pt x="226" y="814"/>
                  </a:lnTo>
                  <a:lnTo>
                    <a:pt x="226" y="820"/>
                  </a:lnTo>
                  <a:lnTo>
                    <a:pt x="229" y="824"/>
                  </a:lnTo>
                  <a:lnTo>
                    <a:pt x="233" y="829"/>
                  </a:lnTo>
                  <a:lnTo>
                    <a:pt x="237" y="833"/>
                  </a:lnTo>
                  <a:lnTo>
                    <a:pt x="243" y="837"/>
                  </a:lnTo>
                  <a:lnTo>
                    <a:pt x="249" y="840"/>
                  </a:lnTo>
                  <a:lnTo>
                    <a:pt x="255" y="843"/>
                  </a:lnTo>
                  <a:lnTo>
                    <a:pt x="259" y="845"/>
                  </a:lnTo>
                  <a:lnTo>
                    <a:pt x="263" y="846"/>
                  </a:lnTo>
                  <a:lnTo>
                    <a:pt x="266" y="847"/>
                  </a:lnTo>
                  <a:lnTo>
                    <a:pt x="272" y="850"/>
                  </a:lnTo>
                  <a:lnTo>
                    <a:pt x="278" y="851"/>
                  </a:lnTo>
                  <a:lnTo>
                    <a:pt x="285" y="853"/>
                  </a:lnTo>
                  <a:lnTo>
                    <a:pt x="290" y="855"/>
                  </a:lnTo>
                  <a:lnTo>
                    <a:pt x="295" y="858"/>
                  </a:lnTo>
                  <a:lnTo>
                    <a:pt x="298" y="859"/>
                  </a:lnTo>
                  <a:lnTo>
                    <a:pt x="300" y="859"/>
                  </a:lnTo>
                  <a:lnTo>
                    <a:pt x="395" y="1095"/>
                  </a:lnTo>
                  <a:lnTo>
                    <a:pt x="375" y="1135"/>
                  </a:lnTo>
                  <a:lnTo>
                    <a:pt x="399" y="1172"/>
                  </a:lnTo>
                  <a:lnTo>
                    <a:pt x="427" y="1194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 flipH="1">
              <a:off x="6524164" y="5683256"/>
              <a:ext cx="1298380" cy="372693"/>
            </a:xfrm>
            <a:custGeom>
              <a:avLst/>
              <a:gdLst>
                <a:gd name="T0" fmla="*/ 801 w 804"/>
                <a:gd name="T1" fmla="*/ 126 h 242"/>
                <a:gd name="T2" fmla="*/ 774 w 804"/>
                <a:gd name="T3" fmla="*/ 126 h 242"/>
                <a:gd name="T4" fmla="*/ 729 w 804"/>
                <a:gd name="T5" fmla="*/ 127 h 242"/>
                <a:gd name="T6" fmla="*/ 672 w 804"/>
                <a:gd name="T7" fmla="*/ 127 h 242"/>
                <a:gd name="T8" fmla="*/ 611 w 804"/>
                <a:gd name="T9" fmla="*/ 128 h 242"/>
                <a:gd name="T10" fmla="*/ 553 w 804"/>
                <a:gd name="T11" fmla="*/ 128 h 242"/>
                <a:gd name="T12" fmla="*/ 505 w 804"/>
                <a:gd name="T13" fmla="*/ 128 h 242"/>
                <a:gd name="T14" fmla="*/ 476 w 804"/>
                <a:gd name="T15" fmla="*/ 128 h 242"/>
                <a:gd name="T16" fmla="*/ 440 w 804"/>
                <a:gd name="T17" fmla="*/ 126 h 242"/>
                <a:gd name="T18" fmla="*/ 385 w 804"/>
                <a:gd name="T19" fmla="*/ 120 h 242"/>
                <a:gd name="T20" fmla="*/ 334 w 804"/>
                <a:gd name="T21" fmla="*/ 111 h 242"/>
                <a:gd name="T22" fmla="*/ 292 w 804"/>
                <a:gd name="T23" fmla="*/ 101 h 242"/>
                <a:gd name="T24" fmla="*/ 255 w 804"/>
                <a:gd name="T25" fmla="*/ 89 h 242"/>
                <a:gd name="T26" fmla="*/ 227 w 804"/>
                <a:gd name="T27" fmla="*/ 80 h 242"/>
                <a:gd name="T28" fmla="*/ 208 w 804"/>
                <a:gd name="T29" fmla="*/ 72 h 242"/>
                <a:gd name="T30" fmla="*/ 197 w 804"/>
                <a:gd name="T31" fmla="*/ 68 h 242"/>
                <a:gd name="T32" fmla="*/ 90 w 804"/>
                <a:gd name="T33" fmla="*/ 0 h 242"/>
                <a:gd name="T34" fmla="*/ 0 w 804"/>
                <a:gd name="T35" fmla="*/ 73 h 242"/>
                <a:gd name="T36" fmla="*/ 25 w 804"/>
                <a:gd name="T37" fmla="*/ 88 h 242"/>
                <a:gd name="T38" fmla="*/ 81 w 804"/>
                <a:gd name="T39" fmla="*/ 120 h 242"/>
                <a:gd name="T40" fmla="*/ 140 w 804"/>
                <a:gd name="T41" fmla="*/ 154 h 242"/>
                <a:gd name="T42" fmla="*/ 173 w 804"/>
                <a:gd name="T43" fmla="*/ 173 h 242"/>
                <a:gd name="T44" fmla="*/ 186 w 804"/>
                <a:gd name="T45" fmla="*/ 178 h 242"/>
                <a:gd name="T46" fmla="*/ 210 w 804"/>
                <a:gd name="T47" fmla="*/ 186 h 242"/>
                <a:gd name="T48" fmla="*/ 242 w 804"/>
                <a:gd name="T49" fmla="*/ 196 h 242"/>
                <a:gd name="T50" fmla="*/ 278 w 804"/>
                <a:gd name="T51" fmla="*/ 207 h 242"/>
                <a:gd name="T52" fmla="*/ 314 w 804"/>
                <a:gd name="T53" fmla="*/ 217 h 242"/>
                <a:gd name="T54" fmla="*/ 346 w 804"/>
                <a:gd name="T55" fmla="*/ 227 h 242"/>
                <a:gd name="T56" fmla="*/ 370 w 804"/>
                <a:gd name="T57" fmla="*/ 235 h 242"/>
                <a:gd name="T58" fmla="*/ 383 w 804"/>
                <a:gd name="T59" fmla="*/ 240 h 242"/>
                <a:gd name="T60" fmla="*/ 394 w 804"/>
                <a:gd name="T61" fmla="*/ 242 h 242"/>
                <a:gd name="T62" fmla="*/ 418 w 804"/>
                <a:gd name="T63" fmla="*/ 242 h 242"/>
                <a:gd name="T64" fmla="*/ 452 w 804"/>
                <a:gd name="T65" fmla="*/ 241 h 242"/>
                <a:gd name="T66" fmla="*/ 492 w 804"/>
                <a:gd name="T67" fmla="*/ 240 h 242"/>
                <a:gd name="T68" fmla="*/ 538 w 804"/>
                <a:gd name="T69" fmla="*/ 238 h 242"/>
                <a:gd name="T70" fmla="*/ 587 w 804"/>
                <a:gd name="T71" fmla="*/ 235 h 242"/>
                <a:gd name="T72" fmla="*/ 637 w 804"/>
                <a:gd name="T73" fmla="*/ 233 h 242"/>
                <a:gd name="T74" fmla="*/ 687 w 804"/>
                <a:gd name="T75" fmla="*/ 23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4" h="242">
                  <a:moveTo>
                    <a:pt x="804" y="126"/>
                  </a:moveTo>
                  <a:lnTo>
                    <a:pt x="801" y="126"/>
                  </a:lnTo>
                  <a:lnTo>
                    <a:pt x="791" y="126"/>
                  </a:lnTo>
                  <a:lnTo>
                    <a:pt x="774" y="126"/>
                  </a:lnTo>
                  <a:lnTo>
                    <a:pt x="754" y="126"/>
                  </a:lnTo>
                  <a:lnTo>
                    <a:pt x="729" y="127"/>
                  </a:lnTo>
                  <a:lnTo>
                    <a:pt x="702" y="127"/>
                  </a:lnTo>
                  <a:lnTo>
                    <a:pt x="672" y="127"/>
                  </a:lnTo>
                  <a:lnTo>
                    <a:pt x="642" y="127"/>
                  </a:lnTo>
                  <a:lnTo>
                    <a:pt x="611" y="128"/>
                  </a:lnTo>
                  <a:lnTo>
                    <a:pt x="581" y="128"/>
                  </a:lnTo>
                  <a:lnTo>
                    <a:pt x="553" y="128"/>
                  </a:lnTo>
                  <a:lnTo>
                    <a:pt x="528" y="128"/>
                  </a:lnTo>
                  <a:lnTo>
                    <a:pt x="505" y="128"/>
                  </a:lnTo>
                  <a:lnTo>
                    <a:pt x="488" y="128"/>
                  </a:lnTo>
                  <a:lnTo>
                    <a:pt x="476" y="128"/>
                  </a:lnTo>
                  <a:lnTo>
                    <a:pt x="470" y="128"/>
                  </a:lnTo>
                  <a:lnTo>
                    <a:pt x="440" y="126"/>
                  </a:lnTo>
                  <a:lnTo>
                    <a:pt x="412" y="124"/>
                  </a:lnTo>
                  <a:lnTo>
                    <a:pt x="385" y="120"/>
                  </a:lnTo>
                  <a:lnTo>
                    <a:pt x="359" y="116"/>
                  </a:lnTo>
                  <a:lnTo>
                    <a:pt x="334" y="111"/>
                  </a:lnTo>
                  <a:lnTo>
                    <a:pt x="313" y="105"/>
                  </a:lnTo>
                  <a:lnTo>
                    <a:pt x="292" y="101"/>
                  </a:lnTo>
                  <a:lnTo>
                    <a:pt x="272" y="95"/>
                  </a:lnTo>
                  <a:lnTo>
                    <a:pt x="255" y="89"/>
                  </a:lnTo>
                  <a:lnTo>
                    <a:pt x="240" y="85"/>
                  </a:lnTo>
                  <a:lnTo>
                    <a:pt x="227" y="80"/>
                  </a:lnTo>
                  <a:lnTo>
                    <a:pt x="216" y="75"/>
                  </a:lnTo>
                  <a:lnTo>
                    <a:pt x="208" y="72"/>
                  </a:lnTo>
                  <a:lnTo>
                    <a:pt x="201" y="70"/>
                  </a:lnTo>
                  <a:lnTo>
                    <a:pt x="197" y="68"/>
                  </a:lnTo>
                  <a:lnTo>
                    <a:pt x="196" y="67"/>
                  </a:lnTo>
                  <a:lnTo>
                    <a:pt x="90" y="0"/>
                  </a:lnTo>
                  <a:lnTo>
                    <a:pt x="35" y="12"/>
                  </a:lnTo>
                  <a:lnTo>
                    <a:pt x="0" y="73"/>
                  </a:lnTo>
                  <a:lnTo>
                    <a:pt x="7" y="76"/>
                  </a:lnTo>
                  <a:lnTo>
                    <a:pt x="25" y="88"/>
                  </a:lnTo>
                  <a:lnTo>
                    <a:pt x="51" y="103"/>
                  </a:lnTo>
                  <a:lnTo>
                    <a:pt x="81" y="120"/>
                  </a:lnTo>
                  <a:lnTo>
                    <a:pt x="111" y="138"/>
                  </a:lnTo>
                  <a:lnTo>
                    <a:pt x="140" y="154"/>
                  </a:lnTo>
                  <a:lnTo>
                    <a:pt x="162" y="166"/>
                  </a:lnTo>
                  <a:lnTo>
                    <a:pt x="173" y="173"/>
                  </a:lnTo>
                  <a:lnTo>
                    <a:pt x="178" y="176"/>
                  </a:lnTo>
                  <a:lnTo>
                    <a:pt x="186" y="178"/>
                  </a:lnTo>
                  <a:lnTo>
                    <a:pt x="197" y="181"/>
                  </a:lnTo>
                  <a:lnTo>
                    <a:pt x="210" y="186"/>
                  </a:lnTo>
                  <a:lnTo>
                    <a:pt x="226" y="191"/>
                  </a:lnTo>
                  <a:lnTo>
                    <a:pt x="242" y="196"/>
                  </a:lnTo>
                  <a:lnTo>
                    <a:pt x="260" y="201"/>
                  </a:lnTo>
                  <a:lnTo>
                    <a:pt x="278" y="207"/>
                  </a:lnTo>
                  <a:lnTo>
                    <a:pt x="296" y="212"/>
                  </a:lnTo>
                  <a:lnTo>
                    <a:pt x="314" y="217"/>
                  </a:lnTo>
                  <a:lnTo>
                    <a:pt x="330" y="223"/>
                  </a:lnTo>
                  <a:lnTo>
                    <a:pt x="346" y="227"/>
                  </a:lnTo>
                  <a:lnTo>
                    <a:pt x="359" y="232"/>
                  </a:lnTo>
                  <a:lnTo>
                    <a:pt x="370" y="235"/>
                  </a:lnTo>
                  <a:lnTo>
                    <a:pt x="378" y="238"/>
                  </a:lnTo>
                  <a:lnTo>
                    <a:pt x="383" y="240"/>
                  </a:lnTo>
                  <a:lnTo>
                    <a:pt x="387" y="241"/>
                  </a:lnTo>
                  <a:lnTo>
                    <a:pt x="394" y="242"/>
                  </a:lnTo>
                  <a:lnTo>
                    <a:pt x="406" y="242"/>
                  </a:lnTo>
                  <a:lnTo>
                    <a:pt x="418" y="242"/>
                  </a:lnTo>
                  <a:lnTo>
                    <a:pt x="433" y="242"/>
                  </a:lnTo>
                  <a:lnTo>
                    <a:pt x="452" y="241"/>
                  </a:lnTo>
                  <a:lnTo>
                    <a:pt x="471" y="241"/>
                  </a:lnTo>
                  <a:lnTo>
                    <a:pt x="492" y="240"/>
                  </a:lnTo>
                  <a:lnTo>
                    <a:pt x="514" y="239"/>
                  </a:lnTo>
                  <a:lnTo>
                    <a:pt x="538" y="238"/>
                  </a:lnTo>
                  <a:lnTo>
                    <a:pt x="562" y="237"/>
                  </a:lnTo>
                  <a:lnTo>
                    <a:pt x="587" y="235"/>
                  </a:lnTo>
                  <a:lnTo>
                    <a:pt x="612" y="234"/>
                  </a:lnTo>
                  <a:lnTo>
                    <a:pt x="637" y="233"/>
                  </a:lnTo>
                  <a:lnTo>
                    <a:pt x="663" y="232"/>
                  </a:lnTo>
                  <a:lnTo>
                    <a:pt x="687" y="232"/>
                  </a:lnTo>
                  <a:lnTo>
                    <a:pt x="804" y="126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 flipH="1">
              <a:off x="5732862" y="5754099"/>
              <a:ext cx="484470" cy="243329"/>
            </a:xfrm>
            <a:custGeom>
              <a:avLst/>
              <a:gdLst>
                <a:gd name="T0" fmla="*/ 61 w 299"/>
                <a:gd name="T1" fmla="*/ 0 h 158"/>
                <a:gd name="T2" fmla="*/ 57 w 299"/>
                <a:gd name="T3" fmla="*/ 4 h 158"/>
                <a:gd name="T4" fmla="*/ 51 w 299"/>
                <a:gd name="T5" fmla="*/ 12 h 158"/>
                <a:gd name="T6" fmla="*/ 44 w 299"/>
                <a:gd name="T7" fmla="*/ 21 h 158"/>
                <a:gd name="T8" fmla="*/ 36 w 299"/>
                <a:gd name="T9" fmla="*/ 32 h 158"/>
                <a:gd name="T10" fmla="*/ 29 w 299"/>
                <a:gd name="T11" fmla="*/ 42 h 158"/>
                <a:gd name="T12" fmla="*/ 23 w 299"/>
                <a:gd name="T13" fmla="*/ 51 h 158"/>
                <a:gd name="T14" fmla="*/ 17 w 299"/>
                <a:gd name="T15" fmla="*/ 59 h 158"/>
                <a:gd name="T16" fmla="*/ 15 w 299"/>
                <a:gd name="T17" fmla="*/ 65 h 158"/>
                <a:gd name="T18" fmla="*/ 10 w 299"/>
                <a:gd name="T19" fmla="*/ 76 h 158"/>
                <a:gd name="T20" fmla="*/ 4 w 299"/>
                <a:gd name="T21" fmla="*/ 89 h 158"/>
                <a:gd name="T22" fmla="*/ 0 w 299"/>
                <a:gd name="T23" fmla="*/ 103 h 158"/>
                <a:gd name="T24" fmla="*/ 0 w 299"/>
                <a:gd name="T25" fmla="*/ 116 h 158"/>
                <a:gd name="T26" fmla="*/ 3 w 299"/>
                <a:gd name="T27" fmla="*/ 126 h 158"/>
                <a:gd name="T28" fmla="*/ 5 w 299"/>
                <a:gd name="T29" fmla="*/ 137 h 158"/>
                <a:gd name="T30" fmla="*/ 11 w 299"/>
                <a:gd name="T31" fmla="*/ 146 h 158"/>
                <a:gd name="T32" fmla="*/ 20 w 299"/>
                <a:gd name="T33" fmla="*/ 150 h 158"/>
                <a:gd name="T34" fmla="*/ 26 w 299"/>
                <a:gd name="T35" fmla="*/ 150 h 158"/>
                <a:gd name="T36" fmla="*/ 33 w 299"/>
                <a:gd name="T37" fmla="*/ 150 h 158"/>
                <a:gd name="T38" fmla="*/ 39 w 299"/>
                <a:gd name="T39" fmla="*/ 150 h 158"/>
                <a:gd name="T40" fmla="*/ 46 w 299"/>
                <a:gd name="T41" fmla="*/ 149 h 158"/>
                <a:gd name="T42" fmla="*/ 51 w 299"/>
                <a:gd name="T43" fmla="*/ 148 h 158"/>
                <a:gd name="T44" fmla="*/ 58 w 299"/>
                <a:gd name="T45" fmla="*/ 148 h 158"/>
                <a:gd name="T46" fmla="*/ 65 w 299"/>
                <a:gd name="T47" fmla="*/ 149 h 158"/>
                <a:gd name="T48" fmla="*/ 73 w 299"/>
                <a:gd name="T49" fmla="*/ 150 h 158"/>
                <a:gd name="T50" fmla="*/ 81 w 299"/>
                <a:gd name="T51" fmla="*/ 152 h 158"/>
                <a:gd name="T52" fmla="*/ 91 w 299"/>
                <a:gd name="T53" fmla="*/ 153 h 158"/>
                <a:gd name="T54" fmla="*/ 101 w 299"/>
                <a:gd name="T55" fmla="*/ 153 h 158"/>
                <a:gd name="T56" fmla="*/ 110 w 299"/>
                <a:gd name="T57" fmla="*/ 153 h 158"/>
                <a:gd name="T58" fmla="*/ 118 w 299"/>
                <a:gd name="T59" fmla="*/ 152 h 158"/>
                <a:gd name="T60" fmla="*/ 127 w 299"/>
                <a:gd name="T61" fmla="*/ 152 h 158"/>
                <a:gd name="T62" fmla="*/ 134 w 299"/>
                <a:gd name="T63" fmla="*/ 150 h 158"/>
                <a:gd name="T64" fmla="*/ 140 w 299"/>
                <a:gd name="T65" fmla="*/ 150 h 158"/>
                <a:gd name="T66" fmla="*/ 148 w 299"/>
                <a:gd name="T67" fmla="*/ 152 h 158"/>
                <a:gd name="T68" fmla="*/ 155 w 299"/>
                <a:gd name="T69" fmla="*/ 154 h 158"/>
                <a:gd name="T70" fmla="*/ 161 w 299"/>
                <a:gd name="T71" fmla="*/ 157 h 158"/>
                <a:gd name="T72" fmla="*/ 169 w 299"/>
                <a:gd name="T73" fmla="*/ 158 h 158"/>
                <a:gd name="T74" fmla="*/ 179 w 299"/>
                <a:gd name="T75" fmla="*/ 158 h 158"/>
                <a:gd name="T76" fmla="*/ 191 w 299"/>
                <a:gd name="T77" fmla="*/ 157 h 158"/>
                <a:gd name="T78" fmla="*/ 198 w 299"/>
                <a:gd name="T79" fmla="*/ 156 h 158"/>
                <a:gd name="T80" fmla="*/ 201 w 299"/>
                <a:gd name="T81" fmla="*/ 156 h 158"/>
                <a:gd name="T82" fmla="*/ 251 w 299"/>
                <a:gd name="T83" fmla="*/ 108 h 158"/>
                <a:gd name="T84" fmla="*/ 299 w 299"/>
                <a:gd name="T85" fmla="*/ 76 h 158"/>
                <a:gd name="T86" fmla="*/ 232 w 299"/>
                <a:gd name="T87" fmla="*/ 49 h 158"/>
                <a:gd name="T88" fmla="*/ 230 w 299"/>
                <a:gd name="T89" fmla="*/ 49 h 158"/>
                <a:gd name="T90" fmla="*/ 222 w 299"/>
                <a:gd name="T91" fmla="*/ 48 h 158"/>
                <a:gd name="T92" fmla="*/ 211 w 299"/>
                <a:gd name="T93" fmla="*/ 47 h 158"/>
                <a:gd name="T94" fmla="*/ 200 w 299"/>
                <a:gd name="T95" fmla="*/ 46 h 158"/>
                <a:gd name="T96" fmla="*/ 186 w 299"/>
                <a:gd name="T97" fmla="*/ 44 h 158"/>
                <a:gd name="T98" fmla="*/ 173 w 299"/>
                <a:gd name="T99" fmla="*/ 42 h 158"/>
                <a:gd name="T100" fmla="*/ 162 w 299"/>
                <a:gd name="T101" fmla="*/ 39 h 158"/>
                <a:gd name="T102" fmla="*/ 153 w 299"/>
                <a:gd name="T103" fmla="*/ 36 h 158"/>
                <a:gd name="T104" fmla="*/ 144 w 299"/>
                <a:gd name="T105" fmla="*/ 33 h 158"/>
                <a:gd name="T106" fmla="*/ 131 w 299"/>
                <a:gd name="T107" fmla="*/ 27 h 158"/>
                <a:gd name="T108" fmla="*/ 116 w 299"/>
                <a:gd name="T109" fmla="*/ 21 h 158"/>
                <a:gd name="T110" fmla="*/ 100 w 299"/>
                <a:gd name="T111" fmla="*/ 15 h 158"/>
                <a:gd name="T112" fmla="*/ 85 w 299"/>
                <a:gd name="T113" fmla="*/ 9 h 158"/>
                <a:gd name="T114" fmla="*/ 72 w 299"/>
                <a:gd name="T115" fmla="*/ 4 h 158"/>
                <a:gd name="T116" fmla="*/ 64 w 299"/>
                <a:gd name="T117" fmla="*/ 1 h 158"/>
                <a:gd name="T118" fmla="*/ 61 w 299"/>
                <a:gd name="T11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" h="158">
                  <a:moveTo>
                    <a:pt x="61" y="0"/>
                  </a:moveTo>
                  <a:lnTo>
                    <a:pt x="57" y="4"/>
                  </a:lnTo>
                  <a:lnTo>
                    <a:pt x="51" y="12"/>
                  </a:lnTo>
                  <a:lnTo>
                    <a:pt x="44" y="21"/>
                  </a:lnTo>
                  <a:lnTo>
                    <a:pt x="36" y="32"/>
                  </a:lnTo>
                  <a:lnTo>
                    <a:pt x="29" y="42"/>
                  </a:lnTo>
                  <a:lnTo>
                    <a:pt x="23" y="51"/>
                  </a:lnTo>
                  <a:lnTo>
                    <a:pt x="17" y="59"/>
                  </a:lnTo>
                  <a:lnTo>
                    <a:pt x="15" y="65"/>
                  </a:lnTo>
                  <a:lnTo>
                    <a:pt x="10" y="76"/>
                  </a:lnTo>
                  <a:lnTo>
                    <a:pt x="4" y="89"/>
                  </a:lnTo>
                  <a:lnTo>
                    <a:pt x="0" y="103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11" y="146"/>
                  </a:lnTo>
                  <a:lnTo>
                    <a:pt x="20" y="150"/>
                  </a:lnTo>
                  <a:lnTo>
                    <a:pt x="26" y="150"/>
                  </a:lnTo>
                  <a:lnTo>
                    <a:pt x="33" y="150"/>
                  </a:lnTo>
                  <a:lnTo>
                    <a:pt x="39" y="150"/>
                  </a:lnTo>
                  <a:lnTo>
                    <a:pt x="46" y="149"/>
                  </a:lnTo>
                  <a:lnTo>
                    <a:pt x="51" y="148"/>
                  </a:lnTo>
                  <a:lnTo>
                    <a:pt x="58" y="148"/>
                  </a:lnTo>
                  <a:lnTo>
                    <a:pt x="65" y="149"/>
                  </a:lnTo>
                  <a:lnTo>
                    <a:pt x="73" y="150"/>
                  </a:lnTo>
                  <a:lnTo>
                    <a:pt x="81" y="152"/>
                  </a:lnTo>
                  <a:lnTo>
                    <a:pt x="91" y="153"/>
                  </a:lnTo>
                  <a:lnTo>
                    <a:pt x="101" y="153"/>
                  </a:lnTo>
                  <a:lnTo>
                    <a:pt x="110" y="153"/>
                  </a:lnTo>
                  <a:lnTo>
                    <a:pt x="118" y="152"/>
                  </a:lnTo>
                  <a:lnTo>
                    <a:pt x="127" y="152"/>
                  </a:lnTo>
                  <a:lnTo>
                    <a:pt x="134" y="150"/>
                  </a:lnTo>
                  <a:lnTo>
                    <a:pt x="140" y="150"/>
                  </a:lnTo>
                  <a:lnTo>
                    <a:pt x="148" y="152"/>
                  </a:lnTo>
                  <a:lnTo>
                    <a:pt x="155" y="154"/>
                  </a:lnTo>
                  <a:lnTo>
                    <a:pt x="161" y="157"/>
                  </a:lnTo>
                  <a:lnTo>
                    <a:pt x="169" y="158"/>
                  </a:lnTo>
                  <a:lnTo>
                    <a:pt x="179" y="158"/>
                  </a:lnTo>
                  <a:lnTo>
                    <a:pt x="191" y="157"/>
                  </a:lnTo>
                  <a:lnTo>
                    <a:pt x="198" y="156"/>
                  </a:lnTo>
                  <a:lnTo>
                    <a:pt x="201" y="156"/>
                  </a:lnTo>
                  <a:lnTo>
                    <a:pt x="251" y="108"/>
                  </a:lnTo>
                  <a:lnTo>
                    <a:pt x="299" y="76"/>
                  </a:lnTo>
                  <a:lnTo>
                    <a:pt x="232" y="49"/>
                  </a:lnTo>
                  <a:lnTo>
                    <a:pt x="230" y="49"/>
                  </a:lnTo>
                  <a:lnTo>
                    <a:pt x="222" y="48"/>
                  </a:lnTo>
                  <a:lnTo>
                    <a:pt x="211" y="47"/>
                  </a:lnTo>
                  <a:lnTo>
                    <a:pt x="200" y="46"/>
                  </a:lnTo>
                  <a:lnTo>
                    <a:pt x="186" y="44"/>
                  </a:lnTo>
                  <a:lnTo>
                    <a:pt x="173" y="42"/>
                  </a:lnTo>
                  <a:lnTo>
                    <a:pt x="162" y="39"/>
                  </a:lnTo>
                  <a:lnTo>
                    <a:pt x="153" y="36"/>
                  </a:lnTo>
                  <a:lnTo>
                    <a:pt x="144" y="33"/>
                  </a:lnTo>
                  <a:lnTo>
                    <a:pt x="131" y="27"/>
                  </a:lnTo>
                  <a:lnTo>
                    <a:pt x="116" y="21"/>
                  </a:lnTo>
                  <a:lnTo>
                    <a:pt x="100" y="15"/>
                  </a:lnTo>
                  <a:lnTo>
                    <a:pt x="85" y="9"/>
                  </a:lnTo>
                  <a:lnTo>
                    <a:pt x="72" y="4"/>
                  </a:lnTo>
                  <a:lnTo>
                    <a:pt x="64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 flipH="1">
              <a:off x="6320686" y="3508707"/>
              <a:ext cx="1350057" cy="1124236"/>
            </a:xfrm>
            <a:custGeom>
              <a:avLst/>
              <a:gdLst>
                <a:gd name="T0" fmla="*/ 127 w 835"/>
                <a:gd name="T1" fmla="*/ 132 h 730"/>
                <a:gd name="T2" fmla="*/ 94 w 835"/>
                <a:gd name="T3" fmla="*/ 185 h 730"/>
                <a:gd name="T4" fmla="*/ 39 w 835"/>
                <a:gd name="T5" fmla="*/ 281 h 730"/>
                <a:gd name="T6" fmla="*/ 13 w 835"/>
                <a:gd name="T7" fmla="*/ 362 h 730"/>
                <a:gd name="T8" fmla="*/ 0 w 835"/>
                <a:gd name="T9" fmla="*/ 543 h 730"/>
                <a:gd name="T10" fmla="*/ 17 w 835"/>
                <a:gd name="T11" fmla="*/ 581 h 730"/>
                <a:gd name="T12" fmla="*/ 48 w 835"/>
                <a:gd name="T13" fmla="*/ 649 h 730"/>
                <a:gd name="T14" fmla="*/ 64 w 835"/>
                <a:gd name="T15" fmla="*/ 678 h 730"/>
                <a:gd name="T16" fmla="*/ 79 w 835"/>
                <a:gd name="T17" fmla="*/ 695 h 730"/>
                <a:gd name="T18" fmla="*/ 96 w 835"/>
                <a:gd name="T19" fmla="*/ 708 h 730"/>
                <a:gd name="T20" fmla="*/ 115 w 835"/>
                <a:gd name="T21" fmla="*/ 710 h 730"/>
                <a:gd name="T22" fmla="*/ 145 w 835"/>
                <a:gd name="T23" fmla="*/ 704 h 730"/>
                <a:gd name="T24" fmla="*/ 161 w 835"/>
                <a:gd name="T25" fmla="*/ 700 h 730"/>
                <a:gd name="T26" fmla="*/ 188 w 835"/>
                <a:gd name="T27" fmla="*/ 685 h 730"/>
                <a:gd name="T28" fmla="*/ 236 w 835"/>
                <a:gd name="T29" fmla="*/ 660 h 730"/>
                <a:gd name="T30" fmla="*/ 265 w 835"/>
                <a:gd name="T31" fmla="*/ 650 h 730"/>
                <a:gd name="T32" fmla="*/ 314 w 835"/>
                <a:gd name="T33" fmla="*/ 632 h 730"/>
                <a:gd name="T34" fmla="*/ 366 w 835"/>
                <a:gd name="T35" fmla="*/ 615 h 730"/>
                <a:gd name="T36" fmla="*/ 392 w 835"/>
                <a:gd name="T37" fmla="*/ 610 h 730"/>
                <a:gd name="T38" fmla="*/ 410 w 835"/>
                <a:gd name="T39" fmla="*/ 604 h 730"/>
                <a:gd name="T40" fmla="*/ 424 w 835"/>
                <a:gd name="T41" fmla="*/ 600 h 730"/>
                <a:gd name="T42" fmla="*/ 456 w 835"/>
                <a:gd name="T43" fmla="*/ 608 h 730"/>
                <a:gd name="T44" fmla="*/ 486 w 835"/>
                <a:gd name="T45" fmla="*/ 624 h 730"/>
                <a:gd name="T46" fmla="*/ 503 w 835"/>
                <a:gd name="T47" fmla="*/ 698 h 730"/>
                <a:gd name="T48" fmla="*/ 522 w 835"/>
                <a:gd name="T49" fmla="*/ 708 h 730"/>
                <a:gd name="T50" fmla="*/ 556 w 835"/>
                <a:gd name="T51" fmla="*/ 725 h 730"/>
                <a:gd name="T52" fmla="*/ 580 w 835"/>
                <a:gd name="T53" fmla="*/ 727 h 730"/>
                <a:gd name="T54" fmla="*/ 622 w 835"/>
                <a:gd name="T55" fmla="*/ 708 h 730"/>
                <a:gd name="T56" fmla="*/ 657 w 835"/>
                <a:gd name="T57" fmla="*/ 689 h 730"/>
                <a:gd name="T58" fmla="*/ 806 w 835"/>
                <a:gd name="T59" fmla="*/ 608 h 730"/>
                <a:gd name="T60" fmla="*/ 829 w 835"/>
                <a:gd name="T61" fmla="*/ 464 h 730"/>
                <a:gd name="T62" fmla="*/ 833 w 835"/>
                <a:gd name="T63" fmla="*/ 397 h 730"/>
                <a:gd name="T64" fmla="*/ 824 w 835"/>
                <a:gd name="T65" fmla="*/ 362 h 730"/>
                <a:gd name="T66" fmla="*/ 794 w 835"/>
                <a:gd name="T67" fmla="*/ 323 h 730"/>
                <a:gd name="T68" fmla="*/ 769 w 835"/>
                <a:gd name="T69" fmla="*/ 304 h 730"/>
                <a:gd name="T70" fmla="*/ 739 w 835"/>
                <a:gd name="T71" fmla="*/ 275 h 730"/>
                <a:gd name="T72" fmla="*/ 724 w 835"/>
                <a:gd name="T73" fmla="*/ 254 h 730"/>
                <a:gd name="T74" fmla="*/ 683 w 835"/>
                <a:gd name="T75" fmla="*/ 192 h 730"/>
                <a:gd name="T76" fmla="*/ 643 w 835"/>
                <a:gd name="T77" fmla="*/ 132 h 730"/>
                <a:gd name="T78" fmla="*/ 632 w 835"/>
                <a:gd name="T79" fmla="*/ 112 h 730"/>
                <a:gd name="T80" fmla="*/ 608 w 835"/>
                <a:gd name="T81" fmla="*/ 80 h 730"/>
                <a:gd name="T82" fmla="*/ 589 w 835"/>
                <a:gd name="T83" fmla="*/ 56 h 730"/>
                <a:gd name="T84" fmla="*/ 572 w 835"/>
                <a:gd name="T85" fmla="*/ 41 h 730"/>
                <a:gd name="T86" fmla="*/ 546 w 835"/>
                <a:gd name="T87" fmla="*/ 24 h 730"/>
                <a:gd name="T88" fmla="*/ 519 w 835"/>
                <a:gd name="T89" fmla="*/ 9 h 730"/>
                <a:gd name="T90" fmla="*/ 503 w 835"/>
                <a:gd name="T91" fmla="*/ 3 h 730"/>
                <a:gd name="T92" fmla="*/ 488 w 835"/>
                <a:gd name="T93" fmla="*/ 1 h 730"/>
                <a:gd name="T94" fmla="*/ 466 w 835"/>
                <a:gd name="T95" fmla="*/ 0 h 730"/>
                <a:gd name="T96" fmla="*/ 415 w 835"/>
                <a:gd name="T97" fmla="*/ 1 h 730"/>
                <a:gd name="T98" fmla="*/ 348 w 835"/>
                <a:gd name="T99" fmla="*/ 3 h 730"/>
                <a:gd name="T100" fmla="*/ 281 w 835"/>
                <a:gd name="T101" fmla="*/ 5 h 730"/>
                <a:gd name="T102" fmla="*/ 236 w 835"/>
                <a:gd name="T103" fmla="*/ 8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5" h="730">
                  <a:moveTo>
                    <a:pt x="226" y="8"/>
                  </a:moveTo>
                  <a:lnTo>
                    <a:pt x="196" y="63"/>
                  </a:lnTo>
                  <a:lnTo>
                    <a:pt x="127" y="132"/>
                  </a:lnTo>
                  <a:lnTo>
                    <a:pt x="122" y="139"/>
                  </a:lnTo>
                  <a:lnTo>
                    <a:pt x="111" y="158"/>
                  </a:lnTo>
                  <a:lnTo>
                    <a:pt x="94" y="185"/>
                  </a:lnTo>
                  <a:lnTo>
                    <a:pt x="76" y="217"/>
                  </a:lnTo>
                  <a:lnTo>
                    <a:pt x="56" y="249"/>
                  </a:lnTo>
                  <a:lnTo>
                    <a:pt x="39" y="281"/>
                  </a:lnTo>
                  <a:lnTo>
                    <a:pt x="25" y="305"/>
                  </a:lnTo>
                  <a:lnTo>
                    <a:pt x="18" y="319"/>
                  </a:lnTo>
                  <a:lnTo>
                    <a:pt x="13" y="362"/>
                  </a:lnTo>
                  <a:lnTo>
                    <a:pt x="6" y="438"/>
                  </a:lnTo>
                  <a:lnTo>
                    <a:pt x="2" y="511"/>
                  </a:lnTo>
                  <a:lnTo>
                    <a:pt x="0" y="543"/>
                  </a:lnTo>
                  <a:lnTo>
                    <a:pt x="2" y="548"/>
                  </a:lnTo>
                  <a:lnTo>
                    <a:pt x="8" y="562"/>
                  </a:lnTo>
                  <a:lnTo>
                    <a:pt x="17" y="581"/>
                  </a:lnTo>
                  <a:lnTo>
                    <a:pt x="28" y="604"/>
                  </a:lnTo>
                  <a:lnTo>
                    <a:pt x="38" y="627"/>
                  </a:lnTo>
                  <a:lnTo>
                    <a:pt x="48" y="649"/>
                  </a:lnTo>
                  <a:lnTo>
                    <a:pt x="56" y="665"/>
                  </a:lnTo>
                  <a:lnTo>
                    <a:pt x="61" y="673"/>
                  </a:lnTo>
                  <a:lnTo>
                    <a:pt x="64" y="678"/>
                  </a:lnTo>
                  <a:lnTo>
                    <a:pt x="69" y="684"/>
                  </a:lnTo>
                  <a:lnTo>
                    <a:pt x="74" y="689"/>
                  </a:lnTo>
                  <a:lnTo>
                    <a:pt x="79" y="695"/>
                  </a:lnTo>
                  <a:lnTo>
                    <a:pt x="84" y="700"/>
                  </a:lnTo>
                  <a:lnTo>
                    <a:pt x="90" y="704"/>
                  </a:lnTo>
                  <a:lnTo>
                    <a:pt x="96" y="708"/>
                  </a:lnTo>
                  <a:lnTo>
                    <a:pt x="100" y="710"/>
                  </a:lnTo>
                  <a:lnTo>
                    <a:pt x="107" y="710"/>
                  </a:lnTo>
                  <a:lnTo>
                    <a:pt x="115" y="710"/>
                  </a:lnTo>
                  <a:lnTo>
                    <a:pt x="126" y="708"/>
                  </a:lnTo>
                  <a:lnTo>
                    <a:pt x="136" y="707"/>
                  </a:lnTo>
                  <a:lnTo>
                    <a:pt x="145" y="704"/>
                  </a:lnTo>
                  <a:lnTo>
                    <a:pt x="153" y="702"/>
                  </a:lnTo>
                  <a:lnTo>
                    <a:pt x="159" y="701"/>
                  </a:lnTo>
                  <a:lnTo>
                    <a:pt x="161" y="700"/>
                  </a:lnTo>
                  <a:lnTo>
                    <a:pt x="165" y="698"/>
                  </a:lnTo>
                  <a:lnTo>
                    <a:pt x="174" y="693"/>
                  </a:lnTo>
                  <a:lnTo>
                    <a:pt x="188" y="685"/>
                  </a:lnTo>
                  <a:lnTo>
                    <a:pt x="204" y="676"/>
                  </a:lnTo>
                  <a:lnTo>
                    <a:pt x="221" y="668"/>
                  </a:lnTo>
                  <a:lnTo>
                    <a:pt x="236" y="660"/>
                  </a:lnTo>
                  <a:lnTo>
                    <a:pt x="249" y="655"/>
                  </a:lnTo>
                  <a:lnTo>
                    <a:pt x="257" y="653"/>
                  </a:lnTo>
                  <a:lnTo>
                    <a:pt x="265" y="650"/>
                  </a:lnTo>
                  <a:lnTo>
                    <a:pt x="279" y="647"/>
                  </a:lnTo>
                  <a:lnTo>
                    <a:pt x="295" y="640"/>
                  </a:lnTo>
                  <a:lnTo>
                    <a:pt x="314" y="632"/>
                  </a:lnTo>
                  <a:lnTo>
                    <a:pt x="333" y="625"/>
                  </a:lnTo>
                  <a:lnTo>
                    <a:pt x="351" y="618"/>
                  </a:lnTo>
                  <a:lnTo>
                    <a:pt x="366" y="615"/>
                  </a:lnTo>
                  <a:lnTo>
                    <a:pt x="377" y="612"/>
                  </a:lnTo>
                  <a:lnTo>
                    <a:pt x="385" y="612"/>
                  </a:lnTo>
                  <a:lnTo>
                    <a:pt x="392" y="610"/>
                  </a:lnTo>
                  <a:lnTo>
                    <a:pt x="399" y="609"/>
                  </a:lnTo>
                  <a:lnTo>
                    <a:pt x="404" y="607"/>
                  </a:lnTo>
                  <a:lnTo>
                    <a:pt x="410" y="604"/>
                  </a:lnTo>
                  <a:lnTo>
                    <a:pt x="415" y="602"/>
                  </a:lnTo>
                  <a:lnTo>
                    <a:pt x="419" y="601"/>
                  </a:lnTo>
                  <a:lnTo>
                    <a:pt x="424" y="600"/>
                  </a:lnTo>
                  <a:lnTo>
                    <a:pt x="434" y="600"/>
                  </a:lnTo>
                  <a:lnTo>
                    <a:pt x="445" y="603"/>
                  </a:lnTo>
                  <a:lnTo>
                    <a:pt x="456" y="608"/>
                  </a:lnTo>
                  <a:lnTo>
                    <a:pt x="468" y="612"/>
                  </a:lnTo>
                  <a:lnTo>
                    <a:pt x="478" y="618"/>
                  </a:lnTo>
                  <a:lnTo>
                    <a:pt x="486" y="624"/>
                  </a:lnTo>
                  <a:lnTo>
                    <a:pt x="491" y="627"/>
                  </a:lnTo>
                  <a:lnTo>
                    <a:pt x="493" y="628"/>
                  </a:lnTo>
                  <a:lnTo>
                    <a:pt x="503" y="698"/>
                  </a:lnTo>
                  <a:lnTo>
                    <a:pt x="506" y="699"/>
                  </a:lnTo>
                  <a:lnTo>
                    <a:pt x="513" y="702"/>
                  </a:lnTo>
                  <a:lnTo>
                    <a:pt x="522" y="708"/>
                  </a:lnTo>
                  <a:lnTo>
                    <a:pt x="533" y="714"/>
                  </a:lnTo>
                  <a:lnTo>
                    <a:pt x="545" y="719"/>
                  </a:lnTo>
                  <a:lnTo>
                    <a:pt x="556" y="725"/>
                  </a:lnTo>
                  <a:lnTo>
                    <a:pt x="566" y="729"/>
                  </a:lnTo>
                  <a:lnTo>
                    <a:pt x="572" y="730"/>
                  </a:lnTo>
                  <a:lnTo>
                    <a:pt x="580" y="727"/>
                  </a:lnTo>
                  <a:lnTo>
                    <a:pt x="592" y="723"/>
                  </a:lnTo>
                  <a:lnTo>
                    <a:pt x="606" y="716"/>
                  </a:lnTo>
                  <a:lnTo>
                    <a:pt x="622" y="708"/>
                  </a:lnTo>
                  <a:lnTo>
                    <a:pt x="636" y="701"/>
                  </a:lnTo>
                  <a:lnTo>
                    <a:pt x="648" y="694"/>
                  </a:lnTo>
                  <a:lnTo>
                    <a:pt x="657" y="689"/>
                  </a:lnTo>
                  <a:lnTo>
                    <a:pt x="660" y="687"/>
                  </a:lnTo>
                  <a:lnTo>
                    <a:pt x="772" y="557"/>
                  </a:lnTo>
                  <a:lnTo>
                    <a:pt x="806" y="608"/>
                  </a:lnTo>
                  <a:lnTo>
                    <a:pt x="811" y="581"/>
                  </a:lnTo>
                  <a:lnTo>
                    <a:pt x="820" y="524"/>
                  </a:lnTo>
                  <a:lnTo>
                    <a:pt x="829" y="464"/>
                  </a:lnTo>
                  <a:lnTo>
                    <a:pt x="835" y="433"/>
                  </a:lnTo>
                  <a:lnTo>
                    <a:pt x="835" y="419"/>
                  </a:lnTo>
                  <a:lnTo>
                    <a:pt x="833" y="397"/>
                  </a:lnTo>
                  <a:lnTo>
                    <a:pt x="829" y="377"/>
                  </a:lnTo>
                  <a:lnTo>
                    <a:pt x="827" y="368"/>
                  </a:lnTo>
                  <a:lnTo>
                    <a:pt x="824" y="362"/>
                  </a:lnTo>
                  <a:lnTo>
                    <a:pt x="814" y="349"/>
                  </a:lnTo>
                  <a:lnTo>
                    <a:pt x="803" y="334"/>
                  </a:lnTo>
                  <a:lnTo>
                    <a:pt x="794" y="323"/>
                  </a:lnTo>
                  <a:lnTo>
                    <a:pt x="788" y="319"/>
                  </a:lnTo>
                  <a:lnTo>
                    <a:pt x="780" y="312"/>
                  </a:lnTo>
                  <a:lnTo>
                    <a:pt x="769" y="304"/>
                  </a:lnTo>
                  <a:lnTo>
                    <a:pt x="759" y="293"/>
                  </a:lnTo>
                  <a:lnTo>
                    <a:pt x="749" y="284"/>
                  </a:lnTo>
                  <a:lnTo>
                    <a:pt x="739" y="275"/>
                  </a:lnTo>
                  <a:lnTo>
                    <a:pt x="733" y="268"/>
                  </a:lnTo>
                  <a:lnTo>
                    <a:pt x="729" y="262"/>
                  </a:lnTo>
                  <a:lnTo>
                    <a:pt x="724" y="254"/>
                  </a:lnTo>
                  <a:lnTo>
                    <a:pt x="713" y="237"/>
                  </a:lnTo>
                  <a:lnTo>
                    <a:pt x="699" y="216"/>
                  </a:lnTo>
                  <a:lnTo>
                    <a:pt x="683" y="192"/>
                  </a:lnTo>
                  <a:lnTo>
                    <a:pt x="667" y="169"/>
                  </a:lnTo>
                  <a:lnTo>
                    <a:pt x="653" y="147"/>
                  </a:lnTo>
                  <a:lnTo>
                    <a:pt x="643" y="132"/>
                  </a:lnTo>
                  <a:lnTo>
                    <a:pt x="639" y="124"/>
                  </a:lnTo>
                  <a:lnTo>
                    <a:pt x="637" y="119"/>
                  </a:lnTo>
                  <a:lnTo>
                    <a:pt x="632" y="112"/>
                  </a:lnTo>
                  <a:lnTo>
                    <a:pt x="625" y="102"/>
                  </a:lnTo>
                  <a:lnTo>
                    <a:pt x="617" y="92"/>
                  </a:lnTo>
                  <a:lnTo>
                    <a:pt x="608" y="80"/>
                  </a:lnTo>
                  <a:lnTo>
                    <a:pt x="600" y="70"/>
                  </a:lnTo>
                  <a:lnTo>
                    <a:pt x="593" y="62"/>
                  </a:lnTo>
                  <a:lnTo>
                    <a:pt x="589" y="56"/>
                  </a:lnTo>
                  <a:lnTo>
                    <a:pt x="585" y="51"/>
                  </a:lnTo>
                  <a:lnTo>
                    <a:pt x="579" y="47"/>
                  </a:lnTo>
                  <a:lnTo>
                    <a:pt x="572" y="41"/>
                  </a:lnTo>
                  <a:lnTo>
                    <a:pt x="564" y="35"/>
                  </a:lnTo>
                  <a:lnTo>
                    <a:pt x="555" y="29"/>
                  </a:lnTo>
                  <a:lnTo>
                    <a:pt x="546" y="24"/>
                  </a:lnTo>
                  <a:lnTo>
                    <a:pt x="537" y="18"/>
                  </a:lnTo>
                  <a:lnTo>
                    <a:pt x="528" y="13"/>
                  </a:lnTo>
                  <a:lnTo>
                    <a:pt x="519" y="9"/>
                  </a:lnTo>
                  <a:lnTo>
                    <a:pt x="513" y="5"/>
                  </a:lnTo>
                  <a:lnTo>
                    <a:pt x="508" y="4"/>
                  </a:lnTo>
                  <a:lnTo>
                    <a:pt x="503" y="3"/>
                  </a:lnTo>
                  <a:lnTo>
                    <a:pt x="499" y="2"/>
                  </a:lnTo>
                  <a:lnTo>
                    <a:pt x="494" y="1"/>
                  </a:lnTo>
                  <a:lnTo>
                    <a:pt x="488" y="1"/>
                  </a:lnTo>
                  <a:lnTo>
                    <a:pt x="483" y="0"/>
                  </a:lnTo>
                  <a:lnTo>
                    <a:pt x="477" y="0"/>
                  </a:lnTo>
                  <a:lnTo>
                    <a:pt x="466" y="0"/>
                  </a:lnTo>
                  <a:lnTo>
                    <a:pt x="451" y="0"/>
                  </a:lnTo>
                  <a:lnTo>
                    <a:pt x="434" y="0"/>
                  </a:lnTo>
                  <a:lnTo>
                    <a:pt x="415" y="1"/>
                  </a:lnTo>
                  <a:lnTo>
                    <a:pt x="393" y="1"/>
                  </a:lnTo>
                  <a:lnTo>
                    <a:pt x="371" y="2"/>
                  </a:lnTo>
                  <a:lnTo>
                    <a:pt x="348" y="3"/>
                  </a:lnTo>
                  <a:lnTo>
                    <a:pt x="325" y="4"/>
                  </a:lnTo>
                  <a:lnTo>
                    <a:pt x="302" y="4"/>
                  </a:lnTo>
                  <a:lnTo>
                    <a:pt x="281" y="5"/>
                  </a:lnTo>
                  <a:lnTo>
                    <a:pt x="264" y="6"/>
                  </a:lnTo>
                  <a:lnTo>
                    <a:pt x="248" y="6"/>
                  </a:lnTo>
                  <a:lnTo>
                    <a:pt x="236" y="8"/>
                  </a:lnTo>
                  <a:lnTo>
                    <a:pt x="228" y="8"/>
                  </a:lnTo>
                  <a:lnTo>
                    <a:pt x="226" y="8"/>
                  </a:lnTo>
                  <a:close/>
                </a:path>
              </a:pathLst>
            </a:custGeom>
            <a:solidFill>
              <a:srgbClr val="FFF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 flipH="1">
              <a:off x="6866521" y="3043614"/>
              <a:ext cx="565216" cy="745383"/>
            </a:xfrm>
            <a:custGeom>
              <a:avLst/>
              <a:gdLst>
                <a:gd name="T0" fmla="*/ 35 w 350"/>
                <a:gd name="T1" fmla="*/ 171 h 482"/>
                <a:gd name="T2" fmla="*/ 13 w 350"/>
                <a:gd name="T3" fmla="*/ 182 h 482"/>
                <a:gd name="T4" fmla="*/ 1 w 350"/>
                <a:gd name="T5" fmla="*/ 199 h 482"/>
                <a:gd name="T6" fmla="*/ 5 w 350"/>
                <a:gd name="T7" fmla="*/ 227 h 482"/>
                <a:gd name="T8" fmla="*/ 23 w 350"/>
                <a:gd name="T9" fmla="*/ 252 h 482"/>
                <a:gd name="T10" fmla="*/ 61 w 350"/>
                <a:gd name="T11" fmla="*/ 265 h 482"/>
                <a:gd name="T12" fmla="*/ 71 w 350"/>
                <a:gd name="T13" fmla="*/ 276 h 482"/>
                <a:gd name="T14" fmla="*/ 88 w 350"/>
                <a:gd name="T15" fmla="*/ 305 h 482"/>
                <a:gd name="T16" fmla="*/ 105 w 350"/>
                <a:gd name="T17" fmla="*/ 331 h 482"/>
                <a:gd name="T18" fmla="*/ 114 w 350"/>
                <a:gd name="T19" fmla="*/ 342 h 482"/>
                <a:gd name="T20" fmla="*/ 102 w 350"/>
                <a:gd name="T21" fmla="*/ 364 h 482"/>
                <a:gd name="T22" fmla="*/ 110 w 350"/>
                <a:gd name="T23" fmla="*/ 371 h 482"/>
                <a:gd name="T24" fmla="*/ 122 w 350"/>
                <a:gd name="T25" fmla="*/ 382 h 482"/>
                <a:gd name="T26" fmla="*/ 136 w 350"/>
                <a:gd name="T27" fmla="*/ 394 h 482"/>
                <a:gd name="T28" fmla="*/ 150 w 350"/>
                <a:gd name="T29" fmla="*/ 404 h 482"/>
                <a:gd name="T30" fmla="*/ 170 w 350"/>
                <a:gd name="T31" fmla="*/ 414 h 482"/>
                <a:gd name="T32" fmla="*/ 191 w 350"/>
                <a:gd name="T33" fmla="*/ 424 h 482"/>
                <a:gd name="T34" fmla="*/ 209 w 350"/>
                <a:gd name="T35" fmla="*/ 433 h 482"/>
                <a:gd name="T36" fmla="*/ 219 w 350"/>
                <a:gd name="T37" fmla="*/ 442 h 482"/>
                <a:gd name="T38" fmla="*/ 234 w 350"/>
                <a:gd name="T39" fmla="*/ 454 h 482"/>
                <a:gd name="T40" fmla="*/ 251 w 350"/>
                <a:gd name="T41" fmla="*/ 467 h 482"/>
                <a:gd name="T42" fmla="*/ 263 w 350"/>
                <a:gd name="T43" fmla="*/ 479 h 482"/>
                <a:gd name="T44" fmla="*/ 271 w 350"/>
                <a:gd name="T45" fmla="*/ 481 h 482"/>
                <a:gd name="T46" fmla="*/ 293 w 350"/>
                <a:gd name="T47" fmla="*/ 456 h 482"/>
                <a:gd name="T48" fmla="*/ 312 w 350"/>
                <a:gd name="T49" fmla="*/ 407 h 482"/>
                <a:gd name="T50" fmla="*/ 304 w 350"/>
                <a:gd name="T51" fmla="*/ 318 h 482"/>
                <a:gd name="T52" fmla="*/ 309 w 350"/>
                <a:gd name="T53" fmla="*/ 311 h 482"/>
                <a:gd name="T54" fmla="*/ 320 w 350"/>
                <a:gd name="T55" fmla="*/ 296 h 482"/>
                <a:gd name="T56" fmla="*/ 332 w 350"/>
                <a:gd name="T57" fmla="*/ 278 h 482"/>
                <a:gd name="T58" fmla="*/ 339 w 350"/>
                <a:gd name="T59" fmla="*/ 267 h 482"/>
                <a:gd name="T60" fmla="*/ 347 w 350"/>
                <a:gd name="T61" fmla="*/ 243 h 482"/>
                <a:gd name="T62" fmla="*/ 350 w 350"/>
                <a:gd name="T63" fmla="*/ 217 h 482"/>
                <a:gd name="T64" fmla="*/ 342 w 350"/>
                <a:gd name="T65" fmla="*/ 174 h 482"/>
                <a:gd name="T66" fmla="*/ 334 w 350"/>
                <a:gd name="T67" fmla="*/ 132 h 482"/>
                <a:gd name="T68" fmla="*/ 329 w 350"/>
                <a:gd name="T69" fmla="*/ 116 h 482"/>
                <a:gd name="T70" fmla="*/ 315 w 350"/>
                <a:gd name="T71" fmla="*/ 90 h 482"/>
                <a:gd name="T72" fmla="*/ 300 w 350"/>
                <a:gd name="T73" fmla="*/ 64 h 482"/>
                <a:gd name="T74" fmla="*/ 294 w 350"/>
                <a:gd name="T75" fmla="*/ 53 h 482"/>
                <a:gd name="T76" fmla="*/ 223 w 350"/>
                <a:gd name="T77" fmla="*/ 8 h 482"/>
                <a:gd name="T78" fmla="*/ 206 w 350"/>
                <a:gd name="T79" fmla="*/ 6 h 482"/>
                <a:gd name="T80" fmla="*/ 183 w 350"/>
                <a:gd name="T81" fmla="*/ 3 h 482"/>
                <a:gd name="T82" fmla="*/ 159 w 350"/>
                <a:gd name="T83" fmla="*/ 1 h 482"/>
                <a:gd name="T84" fmla="*/ 137 w 350"/>
                <a:gd name="T85" fmla="*/ 0 h 482"/>
                <a:gd name="T86" fmla="*/ 105 w 350"/>
                <a:gd name="T87" fmla="*/ 9 h 482"/>
                <a:gd name="T88" fmla="*/ 72 w 350"/>
                <a:gd name="T89" fmla="*/ 23 h 482"/>
                <a:gd name="T90" fmla="*/ 49 w 350"/>
                <a:gd name="T91" fmla="*/ 33 h 482"/>
                <a:gd name="T92" fmla="*/ 42 w 350"/>
                <a:gd name="T93" fmla="*/ 40 h 482"/>
                <a:gd name="T94" fmla="*/ 24 w 350"/>
                <a:gd name="T95" fmla="*/ 67 h 482"/>
                <a:gd name="T96" fmla="*/ 24 w 350"/>
                <a:gd name="T97" fmla="*/ 90 h 482"/>
                <a:gd name="T98" fmla="*/ 37 w 350"/>
                <a:gd name="T99" fmla="*/ 133 h 482"/>
                <a:gd name="T100" fmla="*/ 61 w 350"/>
                <a:gd name="T101" fmla="*/ 17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0" h="482">
                  <a:moveTo>
                    <a:pt x="61" y="177"/>
                  </a:moveTo>
                  <a:lnTo>
                    <a:pt x="35" y="171"/>
                  </a:lnTo>
                  <a:lnTo>
                    <a:pt x="15" y="179"/>
                  </a:lnTo>
                  <a:lnTo>
                    <a:pt x="13" y="182"/>
                  </a:lnTo>
                  <a:lnTo>
                    <a:pt x="6" y="189"/>
                  </a:lnTo>
                  <a:lnTo>
                    <a:pt x="1" y="199"/>
                  </a:lnTo>
                  <a:lnTo>
                    <a:pt x="0" y="212"/>
                  </a:lnTo>
                  <a:lnTo>
                    <a:pt x="5" y="227"/>
                  </a:lnTo>
                  <a:lnTo>
                    <a:pt x="14" y="240"/>
                  </a:lnTo>
                  <a:lnTo>
                    <a:pt x="23" y="252"/>
                  </a:lnTo>
                  <a:lnTo>
                    <a:pt x="27" y="257"/>
                  </a:lnTo>
                  <a:lnTo>
                    <a:pt x="61" y="265"/>
                  </a:lnTo>
                  <a:lnTo>
                    <a:pt x="64" y="268"/>
                  </a:lnTo>
                  <a:lnTo>
                    <a:pt x="71" y="276"/>
                  </a:lnTo>
                  <a:lnTo>
                    <a:pt x="79" y="290"/>
                  </a:lnTo>
                  <a:lnTo>
                    <a:pt x="88" y="305"/>
                  </a:lnTo>
                  <a:lnTo>
                    <a:pt x="96" y="320"/>
                  </a:lnTo>
                  <a:lnTo>
                    <a:pt x="105" y="331"/>
                  </a:lnTo>
                  <a:lnTo>
                    <a:pt x="112" y="340"/>
                  </a:lnTo>
                  <a:lnTo>
                    <a:pt x="114" y="342"/>
                  </a:lnTo>
                  <a:lnTo>
                    <a:pt x="100" y="363"/>
                  </a:lnTo>
                  <a:lnTo>
                    <a:pt x="102" y="364"/>
                  </a:lnTo>
                  <a:lnTo>
                    <a:pt x="105" y="366"/>
                  </a:lnTo>
                  <a:lnTo>
                    <a:pt x="110" y="371"/>
                  </a:lnTo>
                  <a:lnTo>
                    <a:pt x="115" y="376"/>
                  </a:lnTo>
                  <a:lnTo>
                    <a:pt x="122" y="382"/>
                  </a:lnTo>
                  <a:lnTo>
                    <a:pt x="129" y="388"/>
                  </a:lnTo>
                  <a:lnTo>
                    <a:pt x="136" y="394"/>
                  </a:lnTo>
                  <a:lnTo>
                    <a:pt x="143" y="399"/>
                  </a:lnTo>
                  <a:lnTo>
                    <a:pt x="150" y="404"/>
                  </a:lnTo>
                  <a:lnTo>
                    <a:pt x="159" y="410"/>
                  </a:lnTo>
                  <a:lnTo>
                    <a:pt x="170" y="414"/>
                  </a:lnTo>
                  <a:lnTo>
                    <a:pt x="181" y="419"/>
                  </a:lnTo>
                  <a:lnTo>
                    <a:pt x="191" y="424"/>
                  </a:lnTo>
                  <a:lnTo>
                    <a:pt x="201" y="428"/>
                  </a:lnTo>
                  <a:lnTo>
                    <a:pt x="209" y="433"/>
                  </a:lnTo>
                  <a:lnTo>
                    <a:pt x="214" y="437"/>
                  </a:lnTo>
                  <a:lnTo>
                    <a:pt x="219" y="442"/>
                  </a:lnTo>
                  <a:lnTo>
                    <a:pt x="226" y="448"/>
                  </a:lnTo>
                  <a:lnTo>
                    <a:pt x="234" y="454"/>
                  </a:lnTo>
                  <a:lnTo>
                    <a:pt x="243" y="460"/>
                  </a:lnTo>
                  <a:lnTo>
                    <a:pt x="251" y="467"/>
                  </a:lnTo>
                  <a:lnTo>
                    <a:pt x="258" y="473"/>
                  </a:lnTo>
                  <a:lnTo>
                    <a:pt x="263" y="479"/>
                  </a:lnTo>
                  <a:lnTo>
                    <a:pt x="265" y="482"/>
                  </a:lnTo>
                  <a:lnTo>
                    <a:pt x="271" y="481"/>
                  </a:lnTo>
                  <a:lnTo>
                    <a:pt x="282" y="470"/>
                  </a:lnTo>
                  <a:lnTo>
                    <a:pt x="293" y="456"/>
                  </a:lnTo>
                  <a:lnTo>
                    <a:pt x="297" y="450"/>
                  </a:lnTo>
                  <a:lnTo>
                    <a:pt x="312" y="407"/>
                  </a:lnTo>
                  <a:lnTo>
                    <a:pt x="312" y="350"/>
                  </a:lnTo>
                  <a:lnTo>
                    <a:pt x="304" y="318"/>
                  </a:lnTo>
                  <a:lnTo>
                    <a:pt x="305" y="315"/>
                  </a:lnTo>
                  <a:lnTo>
                    <a:pt x="309" y="311"/>
                  </a:lnTo>
                  <a:lnTo>
                    <a:pt x="314" y="304"/>
                  </a:lnTo>
                  <a:lnTo>
                    <a:pt x="320" y="296"/>
                  </a:lnTo>
                  <a:lnTo>
                    <a:pt x="326" y="287"/>
                  </a:lnTo>
                  <a:lnTo>
                    <a:pt x="332" y="278"/>
                  </a:lnTo>
                  <a:lnTo>
                    <a:pt x="337" y="272"/>
                  </a:lnTo>
                  <a:lnTo>
                    <a:pt x="339" y="267"/>
                  </a:lnTo>
                  <a:lnTo>
                    <a:pt x="343" y="258"/>
                  </a:lnTo>
                  <a:lnTo>
                    <a:pt x="347" y="243"/>
                  </a:lnTo>
                  <a:lnTo>
                    <a:pt x="349" y="229"/>
                  </a:lnTo>
                  <a:lnTo>
                    <a:pt x="350" y="217"/>
                  </a:lnTo>
                  <a:lnTo>
                    <a:pt x="348" y="200"/>
                  </a:lnTo>
                  <a:lnTo>
                    <a:pt x="342" y="174"/>
                  </a:lnTo>
                  <a:lnTo>
                    <a:pt x="337" y="147"/>
                  </a:lnTo>
                  <a:lnTo>
                    <a:pt x="334" y="132"/>
                  </a:lnTo>
                  <a:lnTo>
                    <a:pt x="332" y="126"/>
                  </a:lnTo>
                  <a:lnTo>
                    <a:pt x="329" y="116"/>
                  </a:lnTo>
                  <a:lnTo>
                    <a:pt x="322" y="103"/>
                  </a:lnTo>
                  <a:lnTo>
                    <a:pt x="315" y="90"/>
                  </a:lnTo>
                  <a:lnTo>
                    <a:pt x="307" y="76"/>
                  </a:lnTo>
                  <a:lnTo>
                    <a:pt x="300" y="64"/>
                  </a:lnTo>
                  <a:lnTo>
                    <a:pt x="296" y="56"/>
                  </a:lnTo>
                  <a:lnTo>
                    <a:pt x="294" y="53"/>
                  </a:lnTo>
                  <a:lnTo>
                    <a:pt x="225" y="8"/>
                  </a:lnTo>
                  <a:lnTo>
                    <a:pt x="223" y="8"/>
                  </a:lnTo>
                  <a:lnTo>
                    <a:pt x="217" y="7"/>
                  </a:lnTo>
                  <a:lnTo>
                    <a:pt x="206" y="6"/>
                  </a:lnTo>
                  <a:lnTo>
                    <a:pt x="196" y="4"/>
                  </a:lnTo>
                  <a:lnTo>
                    <a:pt x="183" y="3"/>
                  </a:lnTo>
                  <a:lnTo>
                    <a:pt x="171" y="2"/>
                  </a:lnTo>
                  <a:lnTo>
                    <a:pt x="159" y="1"/>
                  </a:lnTo>
                  <a:lnTo>
                    <a:pt x="149" y="0"/>
                  </a:lnTo>
                  <a:lnTo>
                    <a:pt x="137" y="0"/>
                  </a:lnTo>
                  <a:lnTo>
                    <a:pt x="122" y="3"/>
                  </a:lnTo>
                  <a:lnTo>
                    <a:pt x="105" y="9"/>
                  </a:lnTo>
                  <a:lnTo>
                    <a:pt x="88" y="16"/>
                  </a:lnTo>
                  <a:lnTo>
                    <a:pt x="72" y="23"/>
                  </a:lnTo>
                  <a:lnTo>
                    <a:pt x="58" y="29"/>
                  </a:lnTo>
                  <a:lnTo>
                    <a:pt x="49" y="33"/>
                  </a:lnTo>
                  <a:lnTo>
                    <a:pt x="45" y="34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24" y="67"/>
                  </a:lnTo>
                  <a:lnTo>
                    <a:pt x="21" y="76"/>
                  </a:lnTo>
                  <a:lnTo>
                    <a:pt x="24" y="90"/>
                  </a:lnTo>
                  <a:lnTo>
                    <a:pt x="30" y="113"/>
                  </a:lnTo>
                  <a:lnTo>
                    <a:pt x="37" y="133"/>
                  </a:lnTo>
                  <a:lnTo>
                    <a:pt x="39" y="143"/>
                  </a:lnTo>
                  <a:lnTo>
                    <a:pt x="61" y="177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 flipH="1">
              <a:off x="7334844" y="4691465"/>
              <a:ext cx="96894" cy="175566"/>
            </a:xfrm>
            <a:custGeom>
              <a:avLst/>
              <a:gdLst>
                <a:gd name="T0" fmla="*/ 0 w 61"/>
                <a:gd name="T1" fmla="*/ 16 h 114"/>
                <a:gd name="T2" fmla="*/ 3 w 61"/>
                <a:gd name="T3" fmla="*/ 114 h 114"/>
                <a:gd name="T4" fmla="*/ 5 w 61"/>
                <a:gd name="T5" fmla="*/ 114 h 114"/>
                <a:gd name="T6" fmla="*/ 11 w 61"/>
                <a:gd name="T7" fmla="*/ 112 h 114"/>
                <a:gd name="T8" fmla="*/ 19 w 61"/>
                <a:gd name="T9" fmla="*/ 111 h 114"/>
                <a:gd name="T10" fmla="*/ 29 w 61"/>
                <a:gd name="T11" fmla="*/ 110 h 114"/>
                <a:gd name="T12" fmla="*/ 39 w 61"/>
                <a:gd name="T13" fmla="*/ 110 h 114"/>
                <a:gd name="T14" fmla="*/ 49 w 61"/>
                <a:gd name="T15" fmla="*/ 109 h 114"/>
                <a:gd name="T16" fmla="*/ 57 w 61"/>
                <a:gd name="T17" fmla="*/ 108 h 114"/>
                <a:gd name="T18" fmla="*/ 61 w 61"/>
                <a:gd name="T19" fmla="*/ 108 h 114"/>
                <a:gd name="T20" fmla="*/ 60 w 61"/>
                <a:gd name="T21" fmla="*/ 91 h 114"/>
                <a:gd name="T22" fmla="*/ 52 w 61"/>
                <a:gd name="T23" fmla="*/ 54 h 114"/>
                <a:gd name="T24" fmla="*/ 42 w 61"/>
                <a:gd name="T25" fmla="*/ 17 h 114"/>
                <a:gd name="T26" fmla="*/ 37 w 61"/>
                <a:gd name="T27" fmla="*/ 0 h 114"/>
                <a:gd name="T28" fmla="*/ 0 w 61"/>
                <a:gd name="T29" fmla="*/ 1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14">
                  <a:moveTo>
                    <a:pt x="0" y="16"/>
                  </a:moveTo>
                  <a:lnTo>
                    <a:pt x="3" y="114"/>
                  </a:lnTo>
                  <a:lnTo>
                    <a:pt x="5" y="114"/>
                  </a:lnTo>
                  <a:lnTo>
                    <a:pt x="11" y="112"/>
                  </a:lnTo>
                  <a:lnTo>
                    <a:pt x="19" y="111"/>
                  </a:lnTo>
                  <a:lnTo>
                    <a:pt x="29" y="110"/>
                  </a:lnTo>
                  <a:lnTo>
                    <a:pt x="39" y="110"/>
                  </a:lnTo>
                  <a:lnTo>
                    <a:pt x="49" y="109"/>
                  </a:lnTo>
                  <a:lnTo>
                    <a:pt x="57" y="108"/>
                  </a:lnTo>
                  <a:lnTo>
                    <a:pt x="61" y="108"/>
                  </a:lnTo>
                  <a:lnTo>
                    <a:pt x="60" y="91"/>
                  </a:lnTo>
                  <a:lnTo>
                    <a:pt x="52" y="54"/>
                  </a:lnTo>
                  <a:lnTo>
                    <a:pt x="42" y="17"/>
                  </a:lnTo>
                  <a:lnTo>
                    <a:pt x="3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 flipH="1">
              <a:off x="7144284" y="4617542"/>
              <a:ext cx="171181" cy="212528"/>
            </a:xfrm>
            <a:custGeom>
              <a:avLst/>
              <a:gdLst>
                <a:gd name="T0" fmla="*/ 0 w 106"/>
                <a:gd name="T1" fmla="*/ 41 h 138"/>
                <a:gd name="T2" fmla="*/ 29 w 106"/>
                <a:gd name="T3" fmla="*/ 138 h 138"/>
                <a:gd name="T4" fmla="*/ 106 w 106"/>
                <a:gd name="T5" fmla="*/ 94 h 138"/>
                <a:gd name="T6" fmla="*/ 101 w 106"/>
                <a:gd name="T7" fmla="*/ 0 h 138"/>
                <a:gd name="T8" fmla="*/ 0 w 106"/>
                <a:gd name="T9" fmla="*/ 4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38">
                  <a:moveTo>
                    <a:pt x="0" y="41"/>
                  </a:moveTo>
                  <a:lnTo>
                    <a:pt x="29" y="138"/>
                  </a:lnTo>
                  <a:lnTo>
                    <a:pt x="106" y="94"/>
                  </a:lnTo>
                  <a:lnTo>
                    <a:pt x="10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 flipH="1">
              <a:off x="7286398" y="4768468"/>
              <a:ext cx="142111" cy="261809"/>
            </a:xfrm>
            <a:custGeom>
              <a:avLst/>
              <a:gdLst>
                <a:gd name="T0" fmla="*/ 4 w 87"/>
                <a:gd name="T1" fmla="*/ 72 h 170"/>
                <a:gd name="T2" fmla="*/ 6 w 87"/>
                <a:gd name="T3" fmla="*/ 77 h 170"/>
                <a:gd name="T4" fmla="*/ 11 w 87"/>
                <a:gd name="T5" fmla="*/ 92 h 170"/>
                <a:gd name="T6" fmla="*/ 18 w 87"/>
                <a:gd name="T7" fmla="*/ 111 h 170"/>
                <a:gd name="T8" fmla="*/ 26 w 87"/>
                <a:gd name="T9" fmla="*/ 125 h 170"/>
                <a:gd name="T10" fmla="*/ 32 w 87"/>
                <a:gd name="T11" fmla="*/ 130 h 170"/>
                <a:gd name="T12" fmla="*/ 40 w 87"/>
                <a:gd name="T13" fmla="*/ 137 h 170"/>
                <a:gd name="T14" fmla="*/ 50 w 87"/>
                <a:gd name="T15" fmla="*/ 144 h 170"/>
                <a:gd name="T16" fmla="*/ 61 w 87"/>
                <a:gd name="T17" fmla="*/ 152 h 170"/>
                <a:gd name="T18" fmla="*/ 71 w 87"/>
                <a:gd name="T19" fmla="*/ 159 h 170"/>
                <a:gd name="T20" fmla="*/ 79 w 87"/>
                <a:gd name="T21" fmla="*/ 164 h 170"/>
                <a:gd name="T22" fmla="*/ 85 w 87"/>
                <a:gd name="T23" fmla="*/ 168 h 170"/>
                <a:gd name="T24" fmla="*/ 87 w 87"/>
                <a:gd name="T25" fmla="*/ 170 h 170"/>
                <a:gd name="T26" fmla="*/ 53 w 87"/>
                <a:gd name="T27" fmla="*/ 0 h 170"/>
                <a:gd name="T28" fmla="*/ 0 w 87"/>
                <a:gd name="T29" fmla="*/ 0 h 170"/>
                <a:gd name="T30" fmla="*/ 4 w 87"/>
                <a:gd name="T31" fmla="*/ 7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70">
                  <a:moveTo>
                    <a:pt x="4" y="72"/>
                  </a:moveTo>
                  <a:lnTo>
                    <a:pt x="6" y="77"/>
                  </a:lnTo>
                  <a:lnTo>
                    <a:pt x="11" y="92"/>
                  </a:lnTo>
                  <a:lnTo>
                    <a:pt x="18" y="111"/>
                  </a:lnTo>
                  <a:lnTo>
                    <a:pt x="26" y="125"/>
                  </a:lnTo>
                  <a:lnTo>
                    <a:pt x="32" y="130"/>
                  </a:lnTo>
                  <a:lnTo>
                    <a:pt x="40" y="137"/>
                  </a:lnTo>
                  <a:lnTo>
                    <a:pt x="50" y="144"/>
                  </a:lnTo>
                  <a:lnTo>
                    <a:pt x="61" y="152"/>
                  </a:lnTo>
                  <a:lnTo>
                    <a:pt x="71" y="159"/>
                  </a:lnTo>
                  <a:lnTo>
                    <a:pt x="79" y="164"/>
                  </a:lnTo>
                  <a:lnTo>
                    <a:pt x="85" y="168"/>
                  </a:lnTo>
                  <a:lnTo>
                    <a:pt x="87" y="170"/>
                  </a:lnTo>
                  <a:lnTo>
                    <a:pt x="53" y="0"/>
                  </a:lnTo>
                  <a:lnTo>
                    <a:pt x="0" y="0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 flipH="1">
              <a:off x="7111988" y="4731507"/>
              <a:ext cx="174409" cy="341892"/>
            </a:xfrm>
            <a:custGeom>
              <a:avLst/>
              <a:gdLst>
                <a:gd name="T0" fmla="*/ 43 w 108"/>
                <a:gd name="T1" fmla="*/ 196 h 222"/>
                <a:gd name="T2" fmla="*/ 108 w 108"/>
                <a:gd name="T3" fmla="*/ 222 h 222"/>
                <a:gd name="T4" fmla="*/ 88 w 108"/>
                <a:gd name="T5" fmla="*/ 0 h 222"/>
                <a:gd name="T6" fmla="*/ 0 w 108"/>
                <a:gd name="T7" fmla="*/ 19 h 222"/>
                <a:gd name="T8" fmla="*/ 43 w 108"/>
                <a:gd name="T9" fmla="*/ 19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22">
                  <a:moveTo>
                    <a:pt x="43" y="196"/>
                  </a:moveTo>
                  <a:lnTo>
                    <a:pt x="108" y="222"/>
                  </a:lnTo>
                  <a:lnTo>
                    <a:pt x="88" y="0"/>
                  </a:lnTo>
                  <a:lnTo>
                    <a:pt x="0" y="19"/>
                  </a:lnTo>
                  <a:lnTo>
                    <a:pt x="43" y="196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 flipH="1">
              <a:off x="5522924" y="4546701"/>
              <a:ext cx="1495399" cy="1386044"/>
            </a:xfrm>
            <a:custGeom>
              <a:avLst/>
              <a:gdLst>
                <a:gd name="T0" fmla="*/ 358 w 926"/>
                <a:gd name="T1" fmla="*/ 72 h 900"/>
                <a:gd name="T2" fmla="*/ 493 w 926"/>
                <a:gd name="T3" fmla="*/ 61 h 900"/>
                <a:gd name="T4" fmla="*/ 508 w 926"/>
                <a:gd name="T5" fmla="*/ 63 h 900"/>
                <a:gd name="T6" fmla="*/ 533 w 926"/>
                <a:gd name="T7" fmla="*/ 65 h 900"/>
                <a:gd name="T8" fmla="*/ 566 w 926"/>
                <a:gd name="T9" fmla="*/ 68 h 900"/>
                <a:gd name="T10" fmla="*/ 600 w 926"/>
                <a:gd name="T11" fmla="*/ 72 h 900"/>
                <a:gd name="T12" fmla="*/ 634 w 926"/>
                <a:gd name="T13" fmla="*/ 74 h 900"/>
                <a:gd name="T14" fmla="*/ 660 w 926"/>
                <a:gd name="T15" fmla="*/ 77 h 900"/>
                <a:gd name="T16" fmla="*/ 679 w 926"/>
                <a:gd name="T17" fmla="*/ 79 h 900"/>
                <a:gd name="T18" fmla="*/ 691 w 926"/>
                <a:gd name="T19" fmla="*/ 83 h 900"/>
                <a:gd name="T20" fmla="*/ 734 w 926"/>
                <a:gd name="T21" fmla="*/ 98 h 900"/>
                <a:gd name="T22" fmla="*/ 788 w 926"/>
                <a:gd name="T23" fmla="*/ 117 h 900"/>
                <a:gd name="T24" fmla="*/ 827 w 926"/>
                <a:gd name="T25" fmla="*/ 130 h 900"/>
                <a:gd name="T26" fmla="*/ 908 w 926"/>
                <a:gd name="T27" fmla="*/ 175 h 900"/>
                <a:gd name="T28" fmla="*/ 917 w 926"/>
                <a:gd name="T29" fmla="*/ 198 h 900"/>
                <a:gd name="T30" fmla="*/ 926 w 926"/>
                <a:gd name="T31" fmla="*/ 232 h 900"/>
                <a:gd name="T32" fmla="*/ 904 w 926"/>
                <a:gd name="T33" fmla="*/ 327 h 900"/>
                <a:gd name="T34" fmla="*/ 856 w 926"/>
                <a:gd name="T35" fmla="*/ 526 h 900"/>
                <a:gd name="T36" fmla="*/ 808 w 926"/>
                <a:gd name="T37" fmla="*/ 721 h 900"/>
                <a:gd name="T38" fmla="*/ 786 w 926"/>
                <a:gd name="T39" fmla="*/ 810 h 900"/>
                <a:gd name="T40" fmla="*/ 725 w 926"/>
                <a:gd name="T41" fmla="*/ 832 h 900"/>
                <a:gd name="T42" fmla="*/ 706 w 926"/>
                <a:gd name="T43" fmla="*/ 827 h 900"/>
                <a:gd name="T44" fmla="*/ 680 w 926"/>
                <a:gd name="T45" fmla="*/ 820 h 900"/>
                <a:gd name="T46" fmla="*/ 652 w 926"/>
                <a:gd name="T47" fmla="*/ 811 h 900"/>
                <a:gd name="T48" fmla="*/ 631 w 926"/>
                <a:gd name="T49" fmla="*/ 802 h 900"/>
                <a:gd name="T50" fmla="*/ 600 w 926"/>
                <a:gd name="T51" fmla="*/ 790 h 900"/>
                <a:gd name="T52" fmla="*/ 569 w 926"/>
                <a:gd name="T53" fmla="*/ 779 h 900"/>
                <a:gd name="T54" fmla="*/ 547 w 926"/>
                <a:gd name="T55" fmla="*/ 771 h 900"/>
                <a:gd name="T56" fmla="*/ 613 w 926"/>
                <a:gd name="T57" fmla="*/ 497 h 900"/>
                <a:gd name="T58" fmla="*/ 552 w 926"/>
                <a:gd name="T59" fmla="*/ 342 h 900"/>
                <a:gd name="T60" fmla="*/ 464 w 926"/>
                <a:gd name="T61" fmla="*/ 833 h 900"/>
                <a:gd name="T62" fmla="*/ 339 w 926"/>
                <a:gd name="T63" fmla="*/ 899 h 900"/>
                <a:gd name="T64" fmla="*/ 317 w 926"/>
                <a:gd name="T65" fmla="*/ 888 h 900"/>
                <a:gd name="T66" fmla="*/ 286 w 926"/>
                <a:gd name="T67" fmla="*/ 873 h 900"/>
                <a:gd name="T68" fmla="*/ 259 w 926"/>
                <a:gd name="T69" fmla="*/ 862 h 900"/>
                <a:gd name="T70" fmla="*/ 247 w 926"/>
                <a:gd name="T71" fmla="*/ 857 h 900"/>
                <a:gd name="T72" fmla="*/ 227 w 926"/>
                <a:gd name="T73" fmla="*/ 847 h 900"/>
                <a:gd name="T74" fmla="*/ 204 w 926"/>
                <a:gd name="T75" fmla="*/ 834 h 900"/>
                <a:gd name="T76" fmla="*/ 188 w 926"/>
                <a:gd name="T77" fmla="*/ 824 h 900"/>
                <a:gd name="T78" fmla="*/ 265 w 926"/>
                <a:gd name="T79" fmla="*/ 509 h 900"/>
                <a:gd name="T80" fmla="*/ 226 w 926"/>
                <a:gd name="T81" fmla="*/ 377 h 900"/>
                <a:gd name="T82" fmla="*/ 206 w 926"/>
                <a:gd name="T83" fmla="*/ 376 h 900"/>
                <a:gd name="T84" fmla="*/ 164 w 926"/>
                <a:gd name="T85" fmla="*/ 374 h 900"/>
                <a:gd name="T86" fmla="*/ 119 w 926"/>
                <a:gd name="T87" fmla="*/ 371 h 900"/>
                <a:gd name="T88" fmla="*/ 93 w 926"/>
                <a:gd name="T89" fmla="*/ 367 h 900"/>
                <a:gd name="T90" fmla="*/ 75 w 926"/>
                <a:gd name="T91" fmla="*/ 362 h 900"/>
                <a:gd name="T92" fmla="*/ 45 w 926"/>
                <a:gd name="T93" fmla="*/ 356 h 900"/>
                <a:gd name="T94" fmla="*/ 17 w 926"/>
                <a:gd name="T95" fmla="*/ 352 h 900"/>
                <a:gd name="T96" fmla="*/ 6 w 926"/>
                <a:gd name="T97" fmla="*/ 350 h 900"/>
                <a:gd name="T98" fmla="*/ 2 w 926"/>
                <a:gd name="T99" fmla="*/ 97 h 900"/>
                <a:gd name="T100" fmla="*/ 16 w 926"/>
                <a:gd name="T101" fmla="*/ 88 h 900"/>
                <a:gd name="T102" fmla="*/ 35 w 926"/>
                <a:gd name="T103" fmla="*/ 76 h 900"/>
                <a:gd name="T104" fmla="*/ 53 w 926"/>
                <a:gd name="T105" fmla="*/ 66 h 900"/>
                <a:gd name="T106" fmla="*/ 63 w 926"/>
                <a:gd name="T107" fmla="*/ 61 h 900"/>
                <a:gd name="T108" fmla="*/ 76 w 926"/>
                <a:gd name="T109" fmla="*/ 50 h 900"/>
                <a:gd name="T110" fmla="*/ 89 w 926"/>
                <a:gd name="T111" fmla="*/ 35 h 900"/>
                <a:gd name="T112" fmla="*/ 97 w 926"/>
                <a:gd name="T113" fmla="*/ 23 h 900"/>
                <a:gd name="T114" fmla="*/ 128 w 926"/>
                <a:gd name="T11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6" h="900">
                  <a:moveTo>
                    <a:pt x="202" y="16"/>
                  </a:moveTo>
                  <a:lnTo>
                    <a:pt x="358" y="72"/>
                  </a:lnTo>
                  <a:lnTo>
                    <a:pt x="491" y="61"/>
                  </a:lnTo>
                  <a:lnTo>
                    <a:pt x="493" y="61"/>
                  </a:lnTo>
                  <a:lnTo>
                    <a:pt x="499" y="63"/>
                  </a:lnTo>
                  <a:lnTo>
                    <a:pt x="508" y="63"/>
                  </a:lnTo>
                  <a:lnTo>
                    <a:pt x="520" y="64"/>
                  </a:lnTo>
                  <a:lnTo>
                    <a:pt x="533" y="65"/>
                  </a:lnTo>
                  <a:lnTo>
                    <a:pt x="548" y="67"/>
                  </a:lnTo>
                  <a:lnTo>
                    <a:pt x="566" y="68"/>
                  </a:lnTo>
                  <a:lnTo>
                    <a:pt x="583" y="69"/>
                  </a:lnTo>
                  <a:lnTo>
                    <a:pt x="600" y="72"/>
                  </a:lnTo>
                  <a:lnTo>
                    <a:pt x="617" y="73"/>
                  </a:lnTo>
                  <a:lnTo>
                    <a:pt x="634" y="74"/>
                  </a:lnTo>
                  <a:lnTo>
                    <a:pt x="647" y="76"/>
                  </a:lnTo>
                  <a:lnTo>
                    <a:pt x="660" y="77"/>
                  </a:lnTo>
                  <a:lnTo>
                    <a:pt x="670" y="79"/>
                  </a:lnTo>
                  <a:lnTo>
                    <a:pt x="679" y="79"/>
                  </a:lnTo>
                  <a:lnTo>
                    <a:pt x="682" y="80"/>
                  </a:lnTo>
                  <a:lnTo>
                    <a:pt x="691" y="83"/>
                  </a:lnTo>
                  <a:lnTo>
                    <a:pt x="710" y="89"/>
                  </a:lnTo>
                  <a:lnTo>
                    <a:pt x="734" y="98"/>
                  </a:lnTo>
                  <a:lnTo>
                    <a:pt x="761" y="107"/>
                  </a:lnTo>
                  <a:lnTo>
                    <a:pt x="788" y="117"/>
                  </a:lnTo>
                  <a:lnTo>
                    <a:pt x="811" y="125"/>
                  </a:lnTo>
                  <a:lnTo>
                    <a:pt x="827" y="130"/>
                  </a:lnTo>
                  <a:lnTo>
                    <a:pt x="833" y="133"/>
                  </a:lnTo>
                  <a:lnTo>
                    <a:pt x="908" y="175"/>
                  </a:lnTo>
                  <a:lnTo>
                    <a:pt x="911" y="182"/>
                  </a:lnTo>
                  <a:lnTo>
                    <a:pt x="917" y="198"/>
                  </a:lnTo>
                  <a:lnTo>
                    <a:pt x="924" y="217"/>
                  </a:lnTo>
                  <a:lnTo>
                    <a:pt x="926" y="232"/>
                  </a:lnTo>
                  <a:lnTo>
                    <a:pt x="920" y="261"/>
                  </a:lnTo>
                  <a:lnTo>
                    <a:pt x="904" y="327"/>
                  </a:lnTo>
                  <a:lnTo>
                    <a:pt x="881" y="421"/>
                  </a:lnTo>
                  <a:lnTo>
                    <a:pt x="856" y="526"/>
                  </a:lnTo>
                  <a:lnTo>
                    <a:pt x="831" y="630"/>
                  </a:lnTo>
                  <a:lnTo>
                    <a:pt x="808" y="721"/>
                  </a:lnTo>
                  <a:lnTo>
                    <a:pt x="791" y="786"/>
                  </a:lnTo>
                  <a:lnTo>
                    <a:pt x="786" y="810"/>
                  </a:lnTo>
                  <a:lnTo>
                    <a:pt x="727" y="833"/>
                  </a:lnTo>
                  <a:lnTo>
                    <a:pt x="725" y="832"/>
                  </a:lnTo>
                  <a:lnTo>
                    <a:pt x="717" y="831"/>
                  </a:lnTo>
                  <a:lnTo>
                    <a:pt x="706" y="827"/>
                  </a:lnTo>
                  <a:lnTo>
                    <a:pt x="694" y="824"/>
                  </a:lnTo>
                  <a:lnTo>
                    <a:pt x="680" y="820"/>
                  </a:lnTo>
                  <a:lnTo>
                    <a:pt x="665" y="816"/>
                  </a:lnTo>
                  <a:lnTo>
                    <a:pt x="652" y="811"/>
                  </a:lnTo>
                  <a:lnTo>
                    <a:pt x="642" y="807"/>
                  </a:lnTo>
                  <a:lnTo>
                    <a:pt x="631" y="802"/>
                  </a:lnTo>
                  <a:lnTo>
                    <a:pt x="616" y="796"/>
                  </a:lnTo>
                  <a:lnTo>
                    <a:pt x="600" y="790"/>
                  </a:lnTo>
                  <a:lnTo>
                    <a:pt x="584" y="785"/>
                  </a:lnTo>
                  <a:lnTo>
                    <a:pt x="569" y="779"/>
                  </a:lnTo>
                  <a:lnTo>
                    <a:pt x="555" y="774"/>
                  </a:lnTo>
                  <a:lnTo>
                    <a:pt x="547" y="771"/>
                  </a:lnTo>
                  <a:lnTo>
                    <a:pt x="544" y="770"/>
                  </a:lnTo>
                  <a:lnTo>
                    <a:pt x="613" y="497"/>
                  </a:lnTo>
                  <a:lnTo>
                    <a:pt x="674" y="346"/>
                  </a:lnTo>
                  <a:lnTo>
                    <a:pt x="552" y="342"/>
                  </a:lnTo>
                  <a:lnTo>
                    <a:pt x="505" y="425"/>
                  </a:lnTo>
                  <a:lnTo>
                    <a:pt x="464" y="833"/>
                  </a:lnTo>
                  <a:lnTo>
                    <a:pt x="342" y="900"/>
                  </a:lnTo>
                  <a:lnTo>
                    <a:pt x="339" y="899"/>
                  </a:lnTo>
                  <a:lnTo>
                    <a:pt x="330" y="894"/>
                  </a:lnTo>
                  <a:lnTo>
                    <a:pt x="317" y="888"/>
                  </a:lnTo>
                  <a:lnTo>
                    <a:pt x="301" y="881"/>
                  </a:lnTo>
                  <a:lnTo>
                    <a:pt x="286" y="873"/>
                  </a:lnTo>
                  <a:lnTo>
                    <a:pt x="271" y="868"/>
                  </a:lnTo>
                  <a:lnTo>
                    <a:pt x="259" y="862"/>
                  </a:lnTo>
                  <a:lnTo>
                    <a:pt x="252" y="860"/>
                  </a:lnTo>
                  <a:lnTo>
                    <a:pt x="247" y="857"/>
                  </a:lnTo>
                  <a:lnTo>
                    <a:pt x="237" y="853"/>
                  </a:lnTo>
                  <a:lnTo>
                    <a:pt x="227" y="847"/>
                  </a:lnTo>
                  <a:lnTo>
                    <a:pt x="216" y="840"/>
                  </a:lnTo>
                  <a:lnTo>
                    <a:pt x="204" y="834"/>
                  </a:lnTo>
                  <a:lnTo>
                    <a:pt x="195" y="828"/>
                  </a:lnTo>
                  <a:lnTo>
                    <a:pt x="188" y="824"/>
                  </a:lnTo>
                  <a:lnTo>
                    <a:pt x="186" y="823"/>
                  </a:lnTo>
                  <a:lnTo>
                    <a:pt x="265" y="509"/>
                  </a:lnTo>
                  <a:lnTo>
                    <a:pt x="292" y="375"/>
                  </a:lnTo>
                  <a:lnTo>
                    <a:pt x="226" y="377"/>
                  </a:lnTo>
                  <a:lnTo>
                    <a:pt x="220" y="377"/>
                  </a:lnTo>
                  <a:lnTo>
                    <a:pt x="206" y="376"/>
                  </a:lnTo>
                  <a:lnTo>
                    <a:pt x="187" y="375"/>
                  </a:lnTo>
                  <a:lnTo>
                    <a:pt x="164" y="374"/>
                  </a:lnTo>
                  <a:lnTo>
                    <a:pt x="139" y="372"/>
                  </a:lnTo>
                  <a:lnTo>
                    <a:pt x="119" y="371"/>
                  </a:lnTo>
                  <a:lnTo>
                    <a:pt x="103" y="369"/>
                  </a:lnTo>
                  <a:lnTo>
                    <a:pt x="93" y="367"/>
                  </a:lnTo>
                  <a:lnTo>
                    <a:pt x="86" y="364"/>
                  </a:lnTo>
                  <a:lnTo>
                    <a:pt x="75" y="362"/>
                  </a:lnTo>
                  <a:lnTo>
                    <a:pt x="61" y="359"/>
                  </a:lnTo>
                  <a:lnTo>
                    <a:pt x="45" y="356"/>
                  </a:lnTo>
                  <a:lnTo>
                    <a:pt x="30" y="354"/>
                  </a:lnTo>
                  <a:lnTo>
                    <a:pt x="17" y="352"/>
                  </a:lnTo>
                  <a:lnTo>
                    <a:pt x="9" y="350"/>
                  </a:lnTo>
                  <a:lnTo>
                    <a:pt x="6" y="350"/>
                  </a:lnTo>
                  <a:lnTo>
                    <a:pt x="0" y="98"/>
                  </a:lnTo>
                  <a:lnTo>
                    <a:pt x="2" y="97"/>
                  </a:lnTo>
                  <a:lnTo>
                    <a:pt x="8" y="94"/>
                  </a:lnTo>
                  <a:lnTo>
                    <a:pt x="16" y="88"/>
                  </a:lnTo>
                  <a:lnTo>
                    <a:pt x="25" y="82"/>
                  </a:lnTo>
                  <a:lnTo>
                    <a:pt x="35" y="76"/>
                  </a:lnTo>
                  <a:lnTo>
                    <a:pt x="45" y="71"/>
                  </a:lnTo>
                  <a:lnTo>
                    <a:pt x="53" y="66"/>
                  </a:lnTo>
                  <a:lnTo>
                    <a:pt x="59" y="64"/>
                  </a:lnTo>
                  <a:lnTo>
                    <a:pt x="63" y="61"/>
                  </a:lnTo>
                  <a:lnTo>
                    <a:pt x="69" y="57"/>
                  </a:lnTo>
                  <a:lnTo>
                    <a:pt x="76" y="50"/>
                  </a:lnTo>
                  <a:lnTo>
                    <a:pt x="82" y="42"/>
                  </a:lnTo>
                  <a:lnTo>
                    <a:pt x="89" y="35"/>
                  </a:lnTo>
                  <a:lnTo>
                    <a:pt x="93" y="28"/>
                  </a:lnTo>
                  <a:lnTo>
                    <a:pt x="97" y="23"/>
                  </a:lnTo>
                  <a:lnTo>
                    <a:pt x="98" y="22"/>
                  </a:lnTo>
                  <a:lnTo>
                    <a:pt x="128" y="0"/>
                  </a:lnTo>
                  <a:lnTo>
                    <a:pt x="202" y="16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 flipH="1">
              <a:off x="6708262" y="4331094"/>
              <a:ext cx="193788" cy="348052"/>
            </a:xfrm>
            <a:custGeom>
              <a:avLst/>
              <a:gdLst>
                <a:gd name="T0" fmla="*/ 10 w 119"/>
                <a:gd name="T1" fmla="*/ 0 h 226"/>
                <a:gd name="T2" fmla="*/ 12 w 119"/>
                <a:gd name="T3" fmla="*/ 1 h 226"/>
                <a:gd name="T4" fmla="*/ 18 w 119"/>
                <a:gd name="T5" fmla="*/ 2 h 226"/>
                <a:gd name="T6" fmla="*/ 26 w 119"/>
                <a:gd name="T7" fmla="*/ 4 h 226"/>
                <a:gd name="T8" fmla="*/ 35 w 119"/>
                <a:gd name="T9" fmla="*/ 8 h 226"/>
                <a:gd name="T10" fmla="*/ 46 w 119"/>
                <a:gd name="T11" fmla="*/ 12 h 226"/>
                <a:gd name="T12" fmla="*/ 54 w 119"/>
                <a:gd name="T13" fmla="*/ 17 h 226"/>
                <a:gd name="T14" fmla="*/ 59 w 119"/>
                <a:gd name="T15" fmla="*/ 22 h 226"/>
                <a:gd name="T16" fmla="*/ 63 w 119"/>
                <a:gd name="T17" fmla="*/ 26 h 226"/>
                <a:gd name="T18" fmla="*/ 69 w 119"/>
                <a:gd name="T19" fmla="*/ 45 h 226"/>
                <a:gd name="T20" fmla="*/ 78 w 119"/>
                <a:gd name="T21" fmla="*/ 71 h 226"/>
                <a:gd name="T22" fmla="*/ 86 w 119"/>
                <a:gd name="T23" fmla="*/ 95 h 226"/>
                <a:gd name="T24" fmla="*/ 89 w 119"/>
                <a:gd name="T25" fmla="*/ 106 h 226"/>
                <a:gd name="T26" fmla="*/ 92 w 119"/>
                <a:gd name="T27" fmla="*/ 113 h 226"/>
                <a:gd name="T28" fmla="*/ 97 w 119"/>
                <a:gd name="T29" fmla="*/ 130 h 226"/>
                <a:gd name="T30" fmla="*/ 104 w 119"/>
                <a:gd name="T31" fmla="*/ 151 h 226"/>
                <a:gd name="T32" fmla="*/ 109 w 119"/>
                <a:gd name="T33" fmla="*/ 167 h 226"/>
                <a:gd name="T34" fmla="*/ 111 w 119"/>
                <a:gd name="T35" fmla="*/ 181 h 226"/>
                <a:gd name="T36" fmla="*/ 115 w 119"/>
                <a:gd name="T37" fmla="*/ 197 h 226"/>
                <a:gd name="T38" fmla="*/ 118 w 119"/>
                <a:gd name="T39" fmla="*/ 209 h 226"/>
                <a:gd name="T40" fmla="*/ 119 w 119"/>
                <a:gd name="T41" fmla="*/ 215 h 226"/>
                <a:gd name="T42" fmla="*/ 118 w 119"/>
                <a:gd name="T43" fmla="*/ 216 h 226"/>
                <a:gd name="T44" fmla="*/ 116 w 119"/>
                <a:gd name="T45" fmla="*/ 217 h 226"/>
                <a:gd name="T46" fmla="*/ 111 w 119"/>
                <a:gd name="T47" fmla="*/ 219 h 226"/>
                <a:gd name="T48" fmla="*/ 105 w 119"/>
                <a:gd name="T49" fmla="*/ 220 h 226"/>
                <a:gd name="T50" fmla="*/ 97 w 119"/>
                <a:gd name="T51" fmla="*/ 221 h 226"/>
                <a:gd name="T52" fmla="*/ 87 w 119"/>
                <a:gd name="T53" fmla="*/ 222 h 226"/>
                <a:gd name="T54" fmla="*/ 78 w 119"/>
                <a:gd name="T55" fmla="*/ 224 h 226"/>
                <a:gd name="T56" fmla="*/ 74 w 119"/>
                <a:gd name="T57" fmla="*/ 226 h 226"/>
                <a:gd name="T58" fmla="*/ 72 w 119"/>
                <a:gd name="T59" fmla="*/ 226 h 226"/>
                <a:gd name="T60" fmla="*/ 66 w 119"/>
                <a:gd name="T61" fmla="*/ 223 h 226"/>
                <a:gd name="T62" fmla="*/ 59 w 119"/>
                <a:gd name="T63" fmla="*/ 219 h 226"/>
                <a:gd name="T64" fmla="*/ 56 w 119"/>
                <a:gd name="T65" fmla="*/ 212 h 226"/>
                <a:gd name="T66" fmla="*/ 51 w 119"/>
                <a:gd name="T67" fmla="*/ 200 h 226"/>
                <a:gd name="T68" fmla="*/ 43 w 119"/>
                <a:gd name="T69" fmla="*/ 184 h 226"/>
                <a:gd name="T70" fmla="*/ 38 w 119"/>
                <a:gd name="T71" fmla="*/ 170 h 226"/>
                <a:gd name="T72" fmla="*/ 34 w 119"/>
                <a:gd name="T73" fmla="*/ 165 h 226"/>
                <a:gd name="T74" fmla="*/ 28 w 119"/>
                <a:gd name="T75" fmla="*/ 109 h 226"/>
                <a:gd name="T76" fmla="*/ 0 w 119"/>
                <a:gd name="T77" fmla="*/ 79 h 226"/>
                <a:gd name="T78" fmla="*/ 8 w 119"/>
                <a:gd name="T79" fmla="*/ 42 h 226"/>
                <a:gd name="T80" fmla="*/ 10 w 119"/>
                <a:gd name="T8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226">
                  <a:moveTo>
                    <a:pt x="10" y="0"/>
                  </a:moveTo>
                  <a:lnTo>
                    <a:pt x="12" y="1"/>
                  </a:lnTo>
                  <a:lnTo>
                    <a:pt x="18" y="2"/>
                  </a:lnTo>
                  <a:lnTo>
                    <a:pt x="26" y="4"/>
                  </a:lnTo>
                  <a:lnTo>
                    <a:pt x="35" y="8"/>
                  </a:lnTo>
                  <a:lnTo>
                    <a:pt x="46" y="12"/>
                  </a:lnTo>
                  <a:lnTo>
                    <a:pt x="54" y="17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9" y="45"/>
                  </a:lnTo>
                  <a:lnTo>
                    <a:pt x="78" y="71"/>
                  </a:lnTo>
                  <a:lnTo>
                    <a:pt x="86" y="95"/>
                  </a:lnTo>
                  <a:lnTo>
                    <a:pt x="89" y="106"/>
                  </a:lnTo>
                  <a:lnTo>
                    <a:pt x="92" y="113"/>
                  </a:lnTo>
                  <a:lnTo>
                    <a:pt x="97" y="130"/>
                  </a:lnTo>
                  <a:lnTo>
                    <a:pt x="104" y="151"/>
                  </a:lnTo>
                  <a:lnTo>
                    <a:pt x="109" y="167"/>
                  </a:lnTo>
                  <a:lnTo>
                    <a:pt x="111" y="181"/>
                  </a:lnTo>
                  <a:lnTo>
                    <a:pt x="115" y="197"/>
                  </a:lnTo>
                  <a:lnTo>
                    <a:pt x="118" y="209"/>
                  </a:lnTo>
                  <a:lnTo>
                    <a:pt x="119" y="215"/>
                  </a:lnTo>
                  <a:lnTo>
                    <a:pt x="118" y="216"/>
                  </a:lnTo>
                  <a:lnTo>
                    <a:pt x="116" y="217"/>
                  </a:lnTo>
                  <a:lnTo>
                    <a:pt x="111" y="219"/>
                  </a:lnTo>
                  <a:lnTo>
                    <a:pt x="105" y="220"/>
                  </a:lnTo>
                  <a:lnTo>
                    <a:pt x="97" y="221"/>
                  </a:lnTo>
                  <a:lnTo>
                    <a:pt x="87" y="222"/>
                  </a:lnTo>
                  <a:lnTo>
                    <a:pt x="78" y="224"/>
                  </a:lnTo>
                  <a:lnTo>
                    <a:pt x="74" y="226"/>
                  </a:lnTo>
                  <a:lnTo>
                    <a:pt x="72" y="226"/>
                  </a:lnTo>
                  <a:lnTo>
                    <a:pt x="66" y="223"/>
                  </a:lnTo>
                  <a:lnTo>
                    <a:pt x="59" y="219"/>
                  </a:lnTo>
                  <a:lnTo>
                    <a:pt x="56" y="212"/>
                  </a:lnTo>
                  <a:lnTo>
                    <a:pt x="51" y="200"/>
                  </a:lnTo>
                  <a:lnTo>
                    <a:pt x="43" y="184"/>
                  </a:lnTo>
                  <a:lnTo>
                    <a:pt x="38" y="170"/>
                  </a:lnTo>
                  <a:lnTo>
                    <a:pt x="34" y="165"/>
                  </a:lnTo>
                  <a:lnTo>
                    <a:pt x="28" y="109"/>
                  </a:lnTo>
                  <a:lnTo>
                    <a:pt x="0" y="79"/>
                  </a:lnTo>
                  <a:lnTo>
                    <a:pt x="8" y="4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 flipH="1">
              <a:off x="6414349" y="4328013"/>
              <a:ext cx="274534" cy="369612"/>
            </a:xfrm>
            <a:custGeom>
              <a:avLst/>
              <a:gdLst>
                <a:gd name="T0" fmla="*/ 59 w 170"/>
                <a:gd name="T1" fmla="*/ 17 h 239"/>
                <a:gd name="T2" fmla="*/ 56 w 170"/>
                <a:gd name="T3" fmla="*/ 22 h 239"/>
                <a:gd name="T4" fmla="*/ 50 w 170"/>
                <a:gd name="T5" fmla="*/ 35 h 239"/>
                <a:gd name="T6" fmla="*/ 40 w 170"/>
                <a:gd name="T7" fmla="*/ 54 h 239"/>
                <a:gd name="T8" fmla="*/ 30 w 170"/>
                <a:gd name="T9" fmla="*/ 76 h 239"/>
                <a:gd name="T10" fmla="*/ 18 w 170"/>
                <a:gd name="T11" fmla="*/ 98 h 239"/>
                <a:gd name="T12" fmla="*/ 9 w 170"/>
                <a:gd name="T13" fmla="*/ 117 h 239"/>
                <a:gd name="T14" fmla="*/ 2 w 170"/>
                <a:gd name="T15" fmla="*/ 133 h 239"/>
                <a:gd name="T16" fmla="*/ 0 w 170"/>
                <a:gd name="T17" fmla="*/ 141 h 239"/>
                <a:gd name="T18" fmla="*/ 1 w 170"/>
                <a:gd name="T19" fmla="*/ 153 h 239"/>
                <a:gd name="T20" fmla="*/ 3 w 170"/>
                <a:gd name="T21" fmla="*/ 170 h 239"/>
                <a:gd name="T22" fmla="*/ 5 w 170"/>
                <a:gd name="T23" fmla="*/ 187 h 239"/>
                <a:gd name="T24" fmla="*/ 6 w 170"/>
                <a:gd name="T25" fmla="*/ 198 h 239"/>
                <a:gd name="T26" fmla="*/ 7 w 170"/>
                <a:gd name="T27" fmla="*/ 202 h 239"/>
                <a:gd name="T28" fmla="*/ 10 w 170"/>
                <a:gd name="T29" fmla="*/ 206 h 239"/>
                <a:gd name="T30" fmla="*/ 15 w 170"/>
                <a:gd name="T31" fmla="*/ 210 h 239"/>
                <a:gd name="T32" fmla="*/ 22 w 170"/>
                <a:gd name="T33" fmla="*/ 218 h 239"/>
                <a:gd name="T34" fmla="*/ 31 w 170"/>
                <a:gd name="T35" fmla="*/ 227 h 239"/>
                <a:gd name="T36" fmla="*/ 41 w 170"/>
                <a:gd name="T37" fmla="*/ 231 h 239"/>
                <a:gd name="T38" fmla="*/ 50 w 170"/>
                <a:gd name="T39" fmla="*/ 233 h 239"/>
                <a:gd name="T40" fmla="*/ 53 w 170"/>
                <a:gd name="T41" fmla="*/ 235 h 239"/>
                <a:gd name="T42" fmla="*/ 54 w 170"/>
                <a:gd name="T43" fmla="*/ 235 h 239"/>
                <a:gd name="T44" fmla="*/ 56 w 170"/>
                <a:gd name="T45" fmla="*/ 233 h 239"/>
                <a:gd name="T46" fmla="*/ 61 w 170"/>
                <a:gd name="T47" fmla="*/ 233 h 239"/>
                <a:gd name="T48" fmla="*/ 67 w 170"/>
                <a:gd name="T49" fmla="*/ 232 h 239"/>
                <a:gd name="T50" fmla="*/ 73 w 170"/>
                <a:gd name="T51" fmla="*/ 232 h 239"/>
                <a:gd name="T52" fmla="*/ 79 w 170"/>
                <a:gd name="T53" fmla="*/ 232 h 239"/>
                <a:gd name="T54" fmla="*/ 85 w 170"/>
                <a:gd name="T55" fmla="*/ 233 h 239"/>
                <a:gd name="T56" fmla="*/ 91 w 170"/>
                <a:gd name="T57" fmla="*/ 235 h 239"/>
                <a:gd name="T58" fmla="*/ 99 w 170"/>
                <a:gd name="T59" fmla="*/ 237 h 239"/>
                <a:gd name="T60" fmla="*/ 104 w 170"/>
                <a:gd name="T61" fmla="*/ 238 h 239"/>
                <a:gd name="T62" fmla="*/ 109 w 170"/>
                <a:gd name="T63" fmla="*/ 238 h 239"/>
                <a:gd name="T64" fmla="*/ 117 w 170"/>
                <a:gd name="T65" fmla="*/ 239 h 239"/>
                <a:gd name="T66" fmla="*/ 128 w 170"/>
                <a:gd name="T67" fmla="*/ 237 h 239"/>
                <a:gd name="T68" fmla="*/ 137 w 170"/>
                <a:gd name="T69" fmla="*/ 230 h 239"/>
                <a:gd name="T70" fmla="*/ 144 w 170"/>
                <a:gd name="T71" fmla="*/ 222 h 239"/>
                <a:gd name="T72" fmla="*/ 146 w 170"/>
                <a:gd name="T73" fmla="*/ 218 h 239"/>
                <a:gd name="T74" fmla="*/ 147 w 170"/>
                <a:gd name="T75" fmla="*/ 207 h 239"/>
                <a:gd name="T76" fmla="*/ 152 w 170"/>
                <a:gd name="T77" fmla="*/ 182 h 239"/>
                <a:gd name="T78" fmla="*/ 155 w 170"/>
                <a:gd name="T79" fmla="*/ 155 h 239"/>
                <a:gd name="T80" fmla="*/ 157 w 170"/>
                <a:gd name="T81" fmla="*/ 139 h 239"/>
                <a:gd name="T82" fmla="*/ 159 w 170"/>
                <a:gd name="T83" fmla="*/ 121 h 239"/>
                <a:gd name="T84" fmla="*/ 164 w 170"/>
                <a:gd name="T85" fmla="*/ 87 h 239"/>
                <a:gd name="T86" fmla="*/ 168 w 170"/>
                <a:gd name="T87" fmla="*/ 55 h 239"/>
                <a:gd name="T88" fmla="*/ 170 w 170"/>
                <a:gd name="T89" fmla="*/ 41 h 239"/>
                <a:gd name="T90" fmla="*/ 167 w 170"/>
                <a:gd name="T91" fmla="*/ 25 h 239"/>
                <a:gd name="T92" fmla="*/ 166 w 170"/>
                <a:gd name="T93" fmla="*/ 24 h 239"/>
                <a:gd name="T94" fmla="*/ 161 w 170"/>
                <a:gd name="T95" fmla="*/ 22 h 239"/>
                <a:gd name="T96" fmla="*/ 155 w 170"/>
                <a:gd name="T97" fmla="*/ 19 h 239"/>
                <a:gd name="T98" fmla="*/ 147 w 170"/>
                <a:gd name="T99" fmla="*/ 15 h 239"/>
                <a:gd name="T100" fmla="*/ 139 w 170"/>
                <a:gd name="T101" fmla="*/ 11 h 239"/>
                <a:gd name="T102" fmla="*/ 131 w 170"/>
                <a:gd name="T103" fmla="*/ 7 h 239"/>
                <a:gd name="T104" fmla="*/ 124 w 170"/>
                <a:gd name="T105" fmla="*/ 3 h 239"/>
                <a:gd name="T106" fmla="*/ 117 w 170"/>
                <a:gd name="T107" fmla="*/ 1 h 239"/>
                <a:gd name="T108" fmla="*/ 111 w 170"/>
                <a:gd name="T109" fmla="*/ 0 h 239"/>
                <a:gd name="T110" fmla="*/ 101 w 170"/>
                <a:gd name="T111" fmla="*/ 1 h 239"/>
                <a:gd name="T112" fmla="*/ 92 w 170"/>
                <a:gd name="T113" fmla="*/ 4 h 239"/>
                <a:gd name="T114" fmla="*/ 82 w 170"/>
                <a:gd name="T115" fmla="*/ 7 h 239"/>
                <a:gd name="T116" fmla="*/ 73 w 170"/>
                <a:gd name="T117" fmla="*/ 11 h 239"/>
                <a:gd name="T118" fmla="*/ 66 w 170"/>
                <a:gd name="T119" fmla="*/ 13 h 239"/>
                <a:gd name="T120" fmla="*/ 61 w 170"/>
                <a:gd name="T121" fmla="*/ 16 h 239"/>
                <a:gd name="T122" fmla="*/ 59 w 170"/>
                <a:gd name="T123" fmla="*/ 1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239">
                  <a:moveTo>
                    <a:pt x="59" y="17"/>
                  </a:moveTo>
                  <a:lnTo>
                    <a:pt x="56" y="22"/>
                  </a:lnTo>
                  <a:lnTo>
                    <a:pt x="50" y="35"/>
                  </a:lnTo>
                  <a:lnTo>
                    <a:pt x="40" y="54"/>
                  </a:lnTo>
                  <a:lnTo>
                    <a:pt x="30" y="76"/>
                  </a:lnTo>
                  <a:lnTo>
                    <a:pt x="18" y="98"/>
                  </a:lnTo>
                  <a:lnTo>
                    <a:pt x="9" y="117"/>
                  </a:lnTo>
                  <a:lnTo>
                    <a:pt x="2" y="133"/>
                  </a:lnTo>
                  <a:lnTo>
                    <a:pt x="0" y="141"/>
                  </a:lnTo>
                  <a:lnTo>
                    <a:pt x="1" y="153"/>
                  </a:lnTo>
                  <a:lnTo>
                    <a:pt x="3" y="170"/>
                  </a:lnTo>
                  <a:lnTo>
                    <a:pt x="5" y="187"/>
                  </a:lnTo>
                  <a:lnTo>
                    <a:pt x="6" y="198"/>
                  </a:lnTo>
                  <a:lnTo>
                    <a:pt x="7" y="202"/>
                  </a:lnTo>
                  <a:lnTo>
                    <a:pt x="10" y="206"/>
                  </a:lnTo>
                  <a:lnTo>
                    <a:pt x="15" y="210"/>
                  </a:lnTo>
                  <a:lnTo>
                    <a:pt x="22" y="218"/>
                  </a:lnTo>
                  <a:lnTo>
                    <a:pt x="31" y="227"/>
                  </a:lnTo>
                  <a:lnTo>
                    <a:pt x="41" y="231"/>
                  </a:lnTo>
                  <a:lnTo>
                    <a:pt x="50" y="233"/>
                  </a:lnTo>
                  <a:lnTo>
                    <a:pt x="53" y="235"/>
                  </a:lnTo>
                  <a:lnTo>
                    <a:pt x="54" y="235"/>
                  </a:lnTo>
                  <a:lnTo>
                    <a:pt x="56" y="233"/>
                  </a:lnTo>
                  <a:lnTo>
                    <a:pt x="61" y="233"/>
                  </a:lnTo>
                  <a:lnTo>
                    <a:pt x="67" y="232"/>
                  </a:lnTo>
                  <a:lnTo>
                    <a:pt x="73" y="232"/>
                  </a:lnTo>
                  <a:lnTo>
                    <a:pt x="79" y="232"/>
                  </a:lnTo>
                  <a:lnTo>
                    <a:pt x="85" y="233"/>
                  </a:lnTo>
                  <a:lnTo>
                    <a:pt x="91" y="235"/>
                  </a:lnTo>
                  <a:lnTo>
                    <a:pt x="99" y="237"/>
                  </a:lnTo>
                  <a:lnTo>
                    <a:pt x="104" y="238"/>
                  </a:lnTo>
                  <a:lnTo>
                    <a:pt x="109" y="238"/>
                  </a:lnTo>
                  <a:lnTo>
                    <a:pt x="117" y="239"/>
                  </a:lnTo>
                  <a:lnTo>
                    <a:pt x="128" y="237"/>
                  </a:lnTo>
                  <a:lnTo>
                    <a:pt x="137" y="230"/>
                  </a:lnTo>
                  <a:lnTo>
                    <a:pt x="144" y="222"/>
                  </a:lnTo>
                  <a:lnTo>
                    <a:pt x="146" y="218"/>
                  </a:lnTo>
                  <a:lnTo>
                    <a:pt x="147" y="207"/>
                  </a:lnTo>
                  <a:lnTo>
                    <a:pt x="152" y="182"/>
                  </a:lnTo>
                  <a:lnTo>
                    <a:pt x="155" y="155"/>
                  </a:lnTo>
                  <a:lnTo>
                    <a:pt x="157" y="139"/>
                  </a:lnTo>
                  <a:lnTo>
                    <a:pt x="159" y="121"/>
                  </a:lnTo>
                  <a:lnTo>
                    <a:pt x="164" y="87"/>
                  </a:lnTo>
                  <a:lnTo>
                    <a:pt x="168" y="55"/>
                  </a:lnTo>
                  <a:lnTo>
                    <a:pt x="170" y="41"/>
                  </a:lnTo>
                  <a:lnTo>
                    <a:pt x="167" y="25"/>
                  </a:lnTo>
                  <a:lnTo>
                    <a:pt x="166" y="24"/>
                  </a:lnTo>
                  <a:lnTo>
                    <a:pt x="161" y="22"/>
                  </a:lnTo>
                  <a:lnTo>
                    <a:pt x="155" y="19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31" y="7"/>
                  </a:lnTo>
                  <a:lnTo>
                    <a:pt x="124" y="3"/>
                  </a:lnTo>
                  <a:lnTo>
                    <a:pt x="117" y="1"/>
                  </a:lnTo>
                  <a:lnTo>
                    <a:pt x="111" y="0"/>
                  </a:lnTo>
                  <a:lnTo>
                    <a:pt x="101" y="1"/>
                  </a:lnTo>
                  <a:lnTo>
                    <a:pt x="92" y="4"/>
                  </a:lnTo>
                  <a:lnTo>
                    <a:pt x="82" y="7"/>
                  </a:lnTo>
                  <a:lnTo>
                    <a:pt x="73" y="11"/>
                  </a:lnTo>
                  <a:lnTo>
                    <a:pt x="66" y="13"/>
                  </a:lnTo>
                  <a:lnTo>
                    <a:pt x="61" y="16"/>
                  </a:lnTo>
                  <a:lnTo>
                    <a:pt x="59" y="17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 flipH="1">
              <a:off x="6181805" y="5988186"/>
              <a:ext cx="536147" cy="341892"/>
            </a:xfrm>
            <a:custGeom>
              <a:avLst/>
              <a:gdLst>
                <a:gd name="T0" fmla="*/ 0 w 331"/>
                <a:gd name="T1" fmla="*/ 53 h 221"/>
                <a:gd name="T2" fmla="*/ 8 w 331"/>
                <a:gd name="T3" fmla="*/ 56 h 221"/>
                <a:gd name="T4" fmla="*/ 26 w 331"/>
                <a:gd name="T5" fmla="*/ 67 h 221"/>
                <a:gd name="T6" fmla="*/ 47 w 331"/>
                <a:gd name="T7" fmla="*/ 78 h 221"/>
                <a:gd name="T8" fmla="*/ 61 w 331"/>
                <a:gd name="T9" fmla="*/ 87 h 221"/>
                <a:gd name="T10" fmla="*/ 74 w 331"/>
                <a:gd name="T11" fmla="*/ 103 h 221"/>
                <a:gd name="T12" fmla="*/ 95 w 331"/>
                <a:gd name="T13" fmla="*/ 131 h 221"/>
                <a:gd name="T14" fmla="*/ 115 w 331"/>
                <a:gd name="T15" fmla="*/ 158 h 221"/>
                <a:gd name="T16" fmla="*/ 124 w 331"/>
                <a:gd name="T17" fmla="*/ 172 h 221"/>
                <a:gd name="T18" fmla="*/ 129 w 331"/>
                <a:gd name="T19" fmla="*/ 182 h 221"/>
                <a:gd name="T20" fmla="*/ 138 w 331"/>
                <a:gd name="T21" fmla="*/ 194 h 221"/>
                <a:gd name="T22" fmla="*/ 150 w 331"/>
                <a:gd name="T23" fmla="*/ 207 h 221"/>
                <a:gd name="T24" fmla="*/ 167 w 331"/>
                <a:gd name="T25" fmla="*/ 215 h 221"/>
                <a:gd name="T26" fmla="*/ 185 w 331"/>
                <a:gd name="T27" fmla="*/ 219 h 221"/>
                <a:gd name="T28" fmla="*/ 206 w 331"/>
                <a:gd name="T29" fmla="*/ 220 h 221"/>
                <a:gd name="T30" fmla="*/ 225 w 331"/>
                <a:gd name="T31" fmla="*/ 220 h 221"/>
                <a:gd name="T32" fmla="*/ 244 w 331"/>
                <a:gd name="T33" fmla="*/ 217 h 221"/>
                <a:gd name="T34" fmla="*/ 267 w 331"/>
                <a:gd name="T35" fmla="*/ 211 h 221"/>
                <a:gd name="T36" fmla="*/ 292 w 331"/>
                <a:gd name="T37" fmla="*/ 199 h 221"/>
                <a:gd name="T38" fmla="*/ 314 w 331"/>
                <a:gd name="T39" fmla="*/ 190 h 221"/>
                <a:gd name="T40" fmla="*/ 323 w 331"/>
                <a:gd name="T41" fmla="*/ 185 h 221"/>
                <a:gd name="T42" fmla="*/ 328 w 331"/>
                <a:gd name="T43" fmla="*/ 178 h 221"/>
                <a:gd name="T44" fmla="*/ 331 w 331"/>
                <a:gd name="T45" fmla="*/ 164 h 221"/>
                <a:gd name="T46" fmla="*/ 316 w 331"/>
                <a:gd name="T47" fmla="*/ 139 h 221"/>
                <a:gd name="T48" fmla="*/ 302 w 331"/>
                <a:gd name="T49" fmla="*/ 122 h 221"/>
                <a:gd name="T50" fmla="*/ 298 w 331"/>
                <a:gd name="T51" fmla="*/ 120 h 221"/>
                <a:gd name="T52" fmla="*/ 285 w 331"/>
                <a:gd name="T53" fmla="*/ 113 h 221"/>
                <a:gd name="T54" fmla="*/ 271 w 331"/>
                <a:gd name="T55" fmla="*/ 103 h 221"/>
                <a:gd name="T56" fmla="*/ 262 w 331"/>
                <a:gd name="T57" fmla="*/ 95 h 221"/>
                <a:gd name="T58" fmla="*/ 253 w 331"/>
                <a:gd name="T59" fmla="*/ 85 h 221"/>
                <a:gd name="T60" fmla="*/ 241 w 331"/>
                <a:gd name="T61" fmla="*/ 72 h 221"/>
                <a:gd name="T62" fmla="*/ 231 w 331"/>
                <a:gd name="T63" fmla="*/ 61 h 221"/>
                <a:gd name="T64" fmla="*/ 225 w 331"/>
                <a:gd name="T65" fmla="*/ 50 h 221"/>
                <a:gd name="T66" fmla="*/ 214 w 331"/>
                <a:gd name="T67" fmla="*/ 27 h 221"/>
                <a:gd name="T68" fmla="*/ 199 w 331"/>
                <a:gd name="T69" fmla="*/ 8 h 221"/>
                <a:gd name="T70" fmla="*/ 179 w 331"/>
                <a:gd name="T71" fmla="*/ 2 h 221"/>
                <a:gd name="T72" fmla="*/ 167 w 331"/>
                <a:gd name="T7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221">
                  <a:moveTo>
                    <a:pt x="5" y="16"/>
                  </a:moveTo>
                  <a:lnTo>
                    <a:pt x="0" y="53"/>
                  </a:lnTo>
                  <a:lnTo>
                    <a:pt x="2" y="54"/>
                  </a:lnTo>
                  <a:lnTo>
                    <a:pt x="8" y="56"/>
                  </a:lnTo>
                  <a:lnTo>
                    <a:pt x="16" y="61"/>
                  </a:lnTo>
                  <a:lnTo>
                    <a:pt x="26" y="67"/>
                  </a:lnTo>
                  <a:lnTo>
                    <a:pt x="36" y="72"/>
                  </a:lnTo>
                  <a:lnTo>
                    <a:pt x="47" y="78"/>
                  </a:lnTo>
                  <a:lnTo>
                    <a:pt x="55" y="83"/>
                  </a:lnTo>
                  <a:lnTo>
                    <a:pt x="61" y="87"/>
                  </a:lnTo>
                  <a:lnTo>
                    <a:pt x="66" y="93"/>
                  </a:lnTo>
                  <a:lnTo>
                    <a:pt x="74" y="103"/>
                  </a:lnTo>
                  <a:lnTo>
                    <a:pt x="85" y="117"/>
                  </a:lnTo>
                  <a:lnTo>
                    <a:pt x="95" y="131"/>
                  </a:lnTo>
                  <a:lnTo>
                    <a:pt x="106" y="145"/>
                  </a:lnTo>
                  <a:lnTo>
                    <a:pt x="115" y="158"/>
                  </a:lnTo>
                  <a:lnTo>
                    <a:pt x="120" y="167"/>
                  </a:lnTo>
                  <a:lnTo>
                    <a:pt x="124" y="172"/>
                  </a:lnTo>
                  <a:lnTo>
                    <a:pt x="126" y="176"/>
                  </a:lnTo>
                  <a:lnTo>
                    <a:pt x="129" y="182"/>
                  </a:lnTo>
                  <a:lnTo>
                    <a:pt x="133" y="187"/>
                  </a:lnTo>
                  <a:lnTo>
                    <a:pt x="138" y="194"/>
                  </a:lnTo>
                  <a:lnTo>
                    <a:pt x="144" y="201"/>
                  </a:lnTo>
                  <a:lnTo>
                    <a:pt x="150" y="207"/>
                  </a:lnTo>
                  <a:lnTo>
                    <a:pt x="159" y="212"/>
                  </a:lnTo>
                  <a:lnTo>
                    <a:pt x="167" y="215"/>
                  </a:lnTo>
                  <a:lnTo>
                    <a:pt x="176" y="216"/>
                  </a:lnTo>
                  <a:lnTo>
                    <a:pt x="185" y="219"/>
                  </a:lnTo>
                  <a:lnTo>
                    <a:pt x="195" y="220"/>
                  </a:lnTo>
                  <a:lnTo>
                    <a:pt x="206" y="220"/>
                  </a:lnTo>
                  <a:lnTo>
                    <a:pt x="215" y="221"/>
                  </a:lnTo>
                  <a:lnTo>
                    <a:pt x="225" y="220"/>
                  </a:lnTo>
                  <a:lnTo>
                    <a:pt x="235" y="220"/>
                  </a:lnTo>
                  <a:lnTo>
                    <a:pt x="244" y="217"/>
                  </a:lnTo>
                  <a:lnTo>
                    <a:pt x="254" y="214"/>
                  </a:lnTo>
                  <a:lnTo>
                    <a:pt x="267" y="211"/>
                  </a:lnTo>
                  <a:lnTo>
                    <a:pt x="279" y="205"/>
                  </a:lnTo>
                  <a:lnTo>
                    <a:pt x="292" y="199"/>
                  </a:lnTo>
                  <a:lnTo>
                    <a:pt x="305" y="194"/>
                  </a:lnTo>
                  <a:lnTo>
                    <a:pt x="314" y="190"/>
                  </a:lnTo>
                  <a:lnTo>
                    <a:pt x="321" y="186"/>
                  </a:lnTo>
                  <a:lnTo>
                    <a:pt x="323" y="185"/>
                  </a:lnTo>
                  <a:lnTo>
                    <a:pt x="324" y="183"/>
                  </a:lnTo>
                  <a:lnTo>
                    <a:pt x="328" y="178"/>
                  </a:lnTo>
                  <a:lnTo>
                    <a:pt x="331" y="172"/>
                  </a:lnTo>
                  <a:lnTo>
                    <a:pt x="331" y="164"/>
                  </a:lnTo>
                  <a:lnTo>
                    <a:pt x="326" y="153"/>
                  </a:lnTo>
                  <a:lnTo>
                    <a:pt x="316" y="139"/>
                  </a:lnTo>
                  <a:lnTo>
                    <a:pt x="307" y="128"/>
                  </a:lnTo>
                  <a:lnTo>
                    <a:pt x="302" y="122"/>
                  </a:lnTo>
                  <a:lnTo>
                    <a:pt x="301" y="121"/>
                  </a:lnTo>
                  <a:lnTo>
                    <a:pt x="298" y="120"/>
                  </a:lnTo>
                  <a:lnTo>
                    <a:pt x="292" y="116"/>
                  </a:lnTo>
                  <a:lnTo>
                    <a:pt x="285" y="113"/>
                  </a:lnTo>
                  <a:lnTo>
                    <a:pt x="278" y="108"/>
                  </a:lnTo>
                  <a:lnTo>
                    <a:pt x="271" y="103"/>
                  </a:lnTo>
                  <a:lnTo>
                    <a:pt x="267" y="100"/>
                  </a:lnTo>
                  <a:lnTo>
                    <a:pt x="262" y="95"/>
                  </a:lnTo>
                  <a:lnTo>
                    <a:pt x="259" y="91"/>
                  </a:lnTo>
                  <a:lnTo>
                    <a:pt x="253" y="85"/>
                  </a:lnTo>
                  <a:lnTo>
                    <a:pt x="247" y="79"/>
                  </a:lnTo>
                  <a:lnTo>
                    <a:pt x="241" y="72"/>
                  </a:lnTo>
                  <a:lnTo>
                    <a:pt x="236" y="67"/>
                  </a:lnTo>
                  <a:lnTo>
                    <a:pt x="231" y="61"/>
                  </a:lnTo>
                  <a:lnTo>
                    <a:pt x="228" y="55"/>
                  </a:lnTo>
                  <a:lnTo>
                    <a:pt x="225" y="50"/>
                  </a:lnTo>
                  <a:lnTo>
                    <a:pt x="222" y="40"/>
                  </a:lnTo>
                  <a:lnTo>
                    <a:pt x="214" y="27"/>
                  </a:lnTo>
                  <a:lnTo>
                    <a:pt x="206" y="16"/>
                  </a:lnTo>
                  <a:lnTo>
                    <a:pt x="199" y="8"/>
                  </a:lnTo>
                  <a:lnTo>
                    <a:pt x="191" y="4"/>
                  </a:lnTo>
                  <a:lnTo>
                    <a:pt x="179" y="2"/>
                  </a:lnTo>
                  <a:lnTo>
                    <a:pt x="170" y="1"/>
                  </a:lnTo>
                  <a:lnTo>
                    <a:pt x="167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2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 flipH="1">
              <a:off x="5532614" y="5871143"/>
              <a:ext cx="678258" cy="200207"/>
            </a:xfrm>
            <a:custGeom>
              <a:avLst/>
              <a:gdLst>
                <a:gd name="T0" fmla="*/ 160 w 420"/>
                <a:gd name="T1" fmla="*/ 80 h 130"/>
                <a:gd name="T2" fmla="*/ 99 w 420"/>
                <a:gd name="T3" fmla="*/ 66 h 130"/>
                <a:gd name="T4" fmla="*/ 33 w 420"/>
                <a:gd name="T5" fmla="*/ 77 h 130"/>
                <a:gd name="T6" fmla="*/ 1 w 420"/>
                <a:gd name="T7" fmla="*/ 77 h 130"/>
                <a:gd name="T8" fmla="*/ 0 w 420"/>
                <a:gd name="T9" fmla="*/ 81 h 130"/>
                <a:gd name="T10" fmla="*/ 0 w 420"/>
                <a:gd name="T11" fmla="*/ 93 h 130"/>
                <a:gd name="T12" fmla="*/ 1 w 420"/>
                <a:gd name="T13" fmla="*/ 104 h 130"/>
                <a:gd name="T14" fmla="*/ 5 w 420"/>
                <a:gd name="T15" fmla="*/ 109 h 130"/>
                <a:gd name="T16" fmla="*/ 10 w 420"/>
                <a:gd name="T17" fmla="*/ 109 h 130"/>
                <a:gd name="T18" fmla="*/ 24 w 420"/>
                <a:gd name="T19" fmla="*/ 110 h 130"/>
                <a:gd name="T20" fmla="*/ 45 w 420"/>
                <a:gd name="T21" fmla="*/ 111 h 130"/>
                <a:gd name="T22" fmla="*/ 70 w 420"/>
                <a:gd name="T23" fmla="*/ 112 h 130"/>
                <a:gd name="T24" fmla="*/ 101 w 420"/>
                <a:gd name="T25" fmla="*/ 114 h 130"/>
                <a:gd name="T26" fmla="*/ 135 w 420"/>
                <a:gd name="T27" fmla="*/ 116 h 130"/>
                <a:gd name="T28" fmla="*/ 172 w 420"/>
                <a:gd name="T29" fmla="*/ 117 h 130"/>
                <a:gd name="T30" fmla="*/ 208 w 420"/>
                <a:gd name="T31" fmla="*/ 119 h 130"/>
                <a:gd name="T32" fmla="*/ 246 w 420"/>
                <a:gd name="T33" fmla="*/ 122 h 130"/>
                <a:gd name="T34" fmla="*/ 282 w 420"/>
                <a:gd name="T35" fmla="*/ 123 h 130"/>
                <a:gd name="T36" fmla="*/ 316 w 420"/>
                <a:gd name="T37" fmla="*/ 125 h 130"/>
                <a:gd name="T38" fmla="*/ 346 w 420"/>
                <a:gd name="T39" fmla="*/ 126 h 130"/>
                <a:gd name="T40" fmla="*/ 371 w 420"/>
                <a:gd name="T41" fmla="*/ 127 h 130"/>
                <a:gd name="T42" fmla="*/ 390 w 420"/>
                <a:gd name="T43" fmla="*/ 129 h 130"/>
                <a:gd name="T44" fmla="*/ 403 w 420"/>
                <a:gd name="T45" fmla="*/ 130 h 130"/>
                <a:gd name="T46" fmla="*/ 408 w 420"/>
                <a:gd name="T47" fmla="*/ 130 h 130"/>
                <a:gd name="T48" fmla="*/ 410 w 420"/>
                <a:gd name="T49" fmla="*/ 124 h 130"/>
                <a:gd name="T50" fmla="*/ 415 w 420"/>
                <a:gd name="T51" fmla="*/ 109 h 130"/>
                <a:gd name="T52" fmla="*/ 418 w 420"/>
                <a:gd name="T53" fmla="*/ 93 h 130"/>
                <a:gd name="T54" fmla="*/ 420 w 420"/>
                <a:gd name="T55" fmla="*/ 82 h 130"/>
                <a:gd name="T56" fmla="*/ 419 w 420"/>
                <a:gd name="T57" fmla="*/ 76 h 130"/>
                <a:gd name="T58" fmla="*/ 416 w 420"/>
                <a:gd name="T59" fmla="*/ 66 h 130"/>
                <a:gd name="T60" fmla="*/ 411 w 420"/>
                <a:gd name="T61" fmla="*/ 57 h 130"/>
                <a:gd name="T62" fmla="*/ 408 w 420"/>
                <a:gd name="T63" fmla="*/ 50 h 130"/>
                <a:gd name="T64" fmla="*/ 404 w 420"/>
                <a:gd name="T65" fmla="*/ 47 h 130"/>
                <a:gd name="T66" fmla="*/ 400 w 420"/>
                <a:gd name="T67" fmla="*/ 42 h 130"/>
                <a:gd name="T68" fmla="*/ 394 w 420"/>
                <a:gd name="T69" fmla="*/ 38 h 130"/>
                <a:gd name="T70" fmla="*/ 387 w 420"/>
                <a:gd name="T71" fmla="*/ 32 h 130"/>
                <a:gd name="T72" fmla="*/ 379 w 420"/>
                <a:gd name="T73" fmla="*/ 26 h 130"/>
                <a:gd name="T74" fmla="*/ 372 w 420"/>
                <a:gd name="T75" fmla="*/ 21 h 130"/>
                <a:gd name="T76" fmla="*/ 365 w 420"/>
                <a:gd name="T77" fmla="*/ 17 h 130"/>
                <a:gd name="T78" fmla="*/ 359 w 420"/>
                <a:gd name="T79" fmla="*/ 13 h 130"/>
                <a:gd name="T80" fmla="*/ 354 w 420"/>
                <a:gd name="T81" fmla="*/ 10 h 130"/>
                <a:gd name="T82" fmla="*/ 348 w 420"/>
                <a:gd name="T83" fmla="*/ 8 h 130"/>
                <a:gd name="T84" fmla="*/ 341 w 420"/>
                <a:gd name="T85" fmla="*/ 5 h 130"/>
                <a:gd name="T86" fmla="*/ 335 w 420"/>
                <a:gd name="T87" fmla="*/ 3 h 130"/>
                <a:gd name="T88" fmla="*/ 329 w 420"/>
                <a:gd name="T89" fmla="*/ 2 h 130"/>
                <a:gd name="T90" fmla="*/ 325 w 420"/>
                <a:gd name="T91" fmla="*/ 1 h 130"/>
                <a:gd name="T92" fmla="*/ 321 w 420"/>
                <a:gd name="T93" fmla="*/ 0 h 130"/>
                <a:gd name="T94" fmla="*/ 320 w 420"/>
                <a:gd name="T95" fmla="*/ 0 h 130"/>
                <a:gd name="T96" fmla="*/ 261 w 420"/>
                <a:gd name="T97" fmla="*/ 32 h 130"/>
                <a:gd name="T98" fmla="*/ 206 w 420"/>
                <a:gd name="T99" fmla="*/ 72 h 130"/>
                <a:gd name="T100" fmla="*/ 160 w 420"/>
                <a:gd name="T101" fmla="*/ 8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130">
                  <a:moveTo>
                    <a:pt x="160" y="80"/>
                  </a:moveTo>
                  <a:lnTo>
                    <a:pt x="99" y="66"/>
                  </a:lnTo>
                  <a:lnTo>
                    <a:pt x="33" y="77"/>
                  </a:lnTo>
                  <a:lnTo>
                    <a:pt x="1" y="77"/>
                  </a:lnTo>
                  <a:lnTo>
                    <a:pt x="0" y="81"/>
                  </a:lnTo>
                  <a:lnTo>
                    <a:pt x="0" y="93"/>
                  </a:lnTo>
                  <a:lnTo>
                    <a:pt x="1" y="104"/>
                  </a:lnTo>
                  <a:lnTo>
                    <a:pt x="5" y="109"/>
                  </a:lnTo>
                  <a:lnTo>
                    <a:pt x="10" y="109"/>
                  </a:lnTo>
                  <a:lnTo>
                    <a:pt x="24" y="110"/>
                  </a:lnTo>
                  <a:lnTo>
                    <a:pt x="45" y="111"/>
                  </a:lnTo>
                  <a:lnTo>
                    <a:pt x="70" y="112"/>
                  </a:lnTo>
                  <a:lnTo>
                    <a:pt x="101" y="114"/>
                  </a:lnTo>
                  <a:lnTo>
                    <a:pt x="135" y="116"/>
                  </a:lnTo>
                  <a:lnTo>
                    <a:pt x="172" y="117"/>
                  </a:lnTo>
                  <a:lnTo>
                    <a:pt x="208" y="119"/>
                  </a:lnTo>
                  <a:lnTo>
                    <a:pt x="246" y="122"/>
                  </a:lnTo>
                  <a:lnTo>
                    <a:pt x="282" y="123"/>
                  </a:lnTo>
                  <a:lnTo>
                    <a:pt x="316" y="125"/>
                  </a:lnTo>
                  <a:lnTo>
                    <a:pt x="346" y="126"/>
                  </a:lnTo>
                  <a:lnTo>
                    <a:pt x="371" y="127"/>
                  </a:lnTo>
                  <a:lnTo>
                    <a:pt x="390" y="129"/>
                  </a:lnTo>
                  <a:lnTo>
                    <a:pt x="403" y="130"/>
                  </a:lnTo>
                  <a:lnTo>
                    <a:pt x="408" y="130"/>
                  </a:lnTo>
                  <a:lnTo>
                    <a:pt x="410" y="124"/>
                  </a:lnTo>
                  <a:lnTo>
                    <a:pt x="415" y="109"/>
                  </a:lnTo>
                  <a:lnTo>
                    <a:pt x="418" y="93"/>
                  </a:lnTo>
                  <a:lnTo>
                    <a:pt x="420" y="82"/>
                  </a:lnTo>
                  <a:lnTo>
                    <a:pt x="419" y="76"/>
                  </a:lnTo>
                  <a:lnTo>
                    <a:pt x="416" y="66"/>
                  </a:lnTo>
                  <a:lnTo>
                    <a:pt x="411" y="57"/>
                  </a:lnTo>
                  <a:lnTo>
                    <a:pt x="408" y="50"/>
                  </a:lnTo>
                  <a:lnTo>
                    <a:pt x="404" y="47"/>
                  </a:lnTo>
                  <a:lnTo>
                    <a:pt x="400" y="42"/>
                  </a:lnTo>
                  <a:lnTo>
                    <a:pt x="394" y="38"/>
                  </a:lnTo>
                  <a:lnTo>
                    <a:pt x="387" y="32"/>
                  </a:lnTo>
                  <a:lnTo>
                    <a:pt x="379" y="26"/>
                  </a:lnTo>
                  <a:lnTo>
                    <a:pt x="372" y="21"/>
                  </a:lnTo>
                  <a:lnTo>
                    <a:pt x="365" y="17"/>
                  </a:lnTo>
                  <a:lnTo>
                    <a:pt x="359" y="13"/>
                  </a:lnTo>
                  <a:lnTo>
                    <a:pt x="354" y="10"/>
                  </a:lnTo>
                  <a:lnTo>
                    <a:pt x="348" y="8"/>
                  </a:lnTo>
                  <a:lnTo>
                    <a:pt x="341" y="5"/>
                  </a:lnTo>
                  <a:lnTo>
                    <a:pt x="335" y="3"/>
                  </a:lnTo>
                  <a:lnTo>
                    <a:pt x="329" y="2"/>
                  </a:lnTo>
                  <a:lnTo>
                    <a:pt x="325" y="1"/>
                  </a:lnTo>
                  <a:lnTo>
                    <a:pt x="321" y="0"/>
                  </a:lnTo>
                  <a:lnTo>
                    <a:pt x="320" y="0"/>
                  </a:lnTo>
                  <a:lnTo>
                    <a:pt x="261" y="32"/>
                  </a:lnTo>
                  <a:lnTo>
                    <a:pt x="206" y="72"/>
                  </a:lnTo>
                  <a:lnTo>
                    <a:pt x="160" y="80"/>
                  </a:lnTo>
                  <a:close/>
                </a:path>
              </a:pathLst>
            </a:custGeom>
            <a:solidFill>
              <a:srgbClr val="E2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 flipH="1">
              <a:off x="6440187" y="5858822"/>
              <a:ext cx="274534" cy="234087"/>
            </a:xfrm>
            <a:custGeom>
              <a:avLst/>
              <a:gdLst>
                <a:gd name="T0" fmla="*/ 28 w 170"/>
                <a:gd name="T1" fmla="*/ 0 h 151"/>
                <a:gd name="T2" fmla="*/ 23 w 170"/>
                <a:gd name="T3" fmla="*/ 8 h 151"/>
                <a:gd name="T4" fmla="*/ 13 w 170"/>
                <a:gd name="T5" fmla="*/ 25 h 151"/>
                <a:gd name="T6" fmla="*/ 3 w 170"/>
                <a:gd name="T7" fmla="*/ 45 h 151"/>
                <a:gd name="T8" fmla="*/ 0 w 170"/>
                <a:gd name="T9" fmla="*/ 57 h 151"/>
                <a:gd name="T10" fmla="*/ 4 w 170"/>
                <a:gd name="T11" fmla="*/ 64 h 151"/>
                <a:gd name="T12" fmla="*/ 10 w 170"/>
                <a:gd name="T13" fmla="*/ 75 h 151"/>
                <a:gd name="T14" fmla="*/ 18 w 170"/>
                <a:gd name="T15" fmla="*/ 86 h 151"/>
                <a:gd name="T16" fmla="*/ 28 w 170"/>
                <a:gd name="T17" fmla="*/ 100 h 151"/>
                <a:gd name="T18" fmla="*/ 34 w 170"/>
                <a:gd name="T19" fmla="*/ 113 h 151"/>
                <a:gd name="T20" fmla="*/ 42 w 170"/>
                <a:gd name="T21" fmla="*/ 124 h 151"/>
                <a:gd name="T22" fmla="*/ 49 w 170"/>
                <a:gd name="T23" fmla="*/ 133 h 151"/>
                <a:gd name="T24" fmla="*/ 56 w 170"/>
                <a:gd name="T25" fmla="*/ 140 h 151"/>
                <a:gd name="T26" fmla="*/ 66 w 170"/>
                <a:gd name="T27" fmla="*/ 145 h 151"/>
                <a:gd name="T28" fmla="*/ 75 w 170"/>
                <a:gd name="T29" fmla="*/ 148 h 151"/>
                <a:gd name="T30" fmla="*/ 82 w 170"/>
                <a:gd name="T31" fmla="*/ 149 h 151"/>
                <a:gd name="T32" fmla="*/ 85 w 170"/>
                <a:gd name="T33" fmla="*/ 151 h 151"/>
                <a:gd name="T34" fmla="*/ 89 w 170"/>
                <a:gd name="T35" fmla="*/ 146 h 151"/>
                <a:gd name="T36" fmla="*/ 98 w 170"/>
                <a:gd name="T37" fmla="*/ 133 h 151"/>
                <a:gd name="T38" fmla="*/ 108 w 170"/>
                <a:gd name="T39" fmla="*/ 119 h 151"/>
                <a:gd name="T40" fmla="*/ 117 w 170"/>
                <a:gd name="T41" fmla="*/ 110 h 151"/>
                <a:gd name="T42" fmla="*/ 123 w 170"/>
                <a:gd name="T43" fmla="*/ 107 h 151"/>
                <a:gd name="T44" fmla="*/ 130 w 170"/>
                <a:gd name="T45" fmla="*/ 103 h 151"/>
                <a:gd name="T46" fmla="*/ 139 w 170"/>
                <a:gd name="T47" fmla="*/ 100 h 151"/>
                <a:gd name="T48" fmla="*/ 147 w 170"/>
                <a:gd name="T49" fmla="*/ 96 h 151"/>
                <a:gd name="T50" fmla="*/ 157 w 170"/>
                <a:gd name="T51" fmla="*/ 94 h 151"/>
                <a:gd name="T52" fmla="*/ 163 w 170"/>
                <a:gd name="T53" fmla="*/ 92 h 151"/>
                <a:gd name="T54" fmla="*/ 168 w 170"/>
                <a:gd name="T55" fmla="*/ 89 h 151"/>
                <a:gd name="T56" fmla="*/ 170 w 170"/>
                <a:gd name="T57" fmla="*/ 89 h 151"/>
                <a:gd name="T58" fmla="*/ 154 w 170"/>
                <a:gd name="T59" fmla="*/ 45 h 151"/>
                <a:gd name="T60" fmla="*/ 95 w 170"/>
                <a:gd name="T61" fmla="*/ 33 h 151"/>
                <a:gd name="T62" fmla="*/ 28 w 170"/>
                <a:gd name="T6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51">
                  <a:moveTo>
                    <a:pt x="28" y="0"/>
                  </a:moveTo>
                  <a:lnTo>
                    <a:pt x="23" y="8"/>
                  </a:lnTo>
                  <a:lnTo>
                    <a:pt x="13" y="25"/>
                  </a:lnTo>
                  <a:lnTo>
                    <a:pt x="3" y="45"/>
                  </a:lnTo>
                  <a:lnTo>
                    <a:pt x="0" y="57"/>
                  </a:lnTo>
                  <a:lnTo>
                    <a:pt x="4" y="64"/>
                  </a:lnTo>
                  <a:lnTo>
                    <a:pt x="10" y="75"/>
                  </a:lnTo>
                  <a:lnTo>
                    <a:pt x="18" y="86"/>
                  </a:lnTo>
                  <a:lnTo>
                    <a:pt x="28" y="100"/>
                  </a:lnTo>
                  <a:lnTo>
                    <a:pt x="34" y="113"/>
                  </a:lnTo>
                  <a:lnTo>
                    <a:pt x="42" y="124"/>
                  </a:lnTo>
                  <a:lnTo>
                    <a:pt x="49" y="133"/>
                  </a:lnTo>
                  <a:lnTo>
                    <a:pt x="56" y="140"/>
                  </a:lnTo>
                  <a:lnTo>
                    <a:pt x="66" y="145"/>
                  </a:lnTo>
                  <a:lnTo>
                    <a:pt x="75" y="148"/>
                  </a:lnTo>
                  <a:lnTo>
                    <a:pt x="82" y="149"/>
                  </a:lnTo>
                  <a:lnTo>
                    <a:pt x="85" y="151"/>
                  </a:lnTo>
                  <a:lnTo>
                    <a:pt x="89" y="146"/>
                  </a:lnTo>
                  <a:lnTo>
                    <a:pt x="98" y="133"/>
                  </a:lnTo>
                  <a:lnTo>
                    <a:pt x="108" y="119"/>
                  </a:lnTo>
                  <a:lnTo>
                    <a:pt x="117" y="110"/>
                  </a:lnTo>
                  <a:lnTo>
                    <a:pt x="123" y="107"/>
                  </a:lnTo>
                  <a:lnTo>
                    <a:pt x="130" y="103"/>
                  </a:lnTo>
                  <a:lnTo>
                    <a:pt x="139" y="100"/>
                  </a:lnTo>
                  <a:lnTo>
                    <a:pt x="147" y="96"/>
                  </a:lnTo>
                  <a:lnTo>
                    <a:pt x="157" y="94"/>
                  </a:lnTo>
                  <a:lnTo>
                    <a:pt x="163" y="92"/>
                  </a:lnTo>
                  <a:lnTo>
                    <a:pt x="168" y="89"/>
                  </a:lnTo>
                  <a:lnTo>
                    <a:pt x="170" y="89"/>
                  </a:lnTo>
                  <a:lnTo>
                    <a:pt x="154" y="45"/>
                  </a:lnTo>
                  <a:lnTo>
                    <a:pt x="95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 flipH="1">
              <a:off x="7648135" y="3829038"/>
              <a:ext cx="342359" cy="782345"/>
            </a:xfrm>
            <a:custGeom>
              <a:avLst/>
              <a:gdLst>
                <a:gd name="T0" fmla="*/ 0 w 212"/>
                <a:gd name="T1" fmla="*/ 16 h 509"/>
                <a:gd name="T2" fmla="*/ 175 w 212"/>
                <a:gd name="T3" fmla="*/ 501 h 509"/>
                <a:gd name="T4" fmla="*/ 212 w 212"/>
                <a:gd name="T5" fmla="*/ 509 h 509"/>
                <a:gd name="T6" fmla="*/ 37 w 212"/>
                <a:gd name="T7" fmla="*/ 0 h 509"/>
                <a:gd name="T8" fmla="*/ 0 w 212"/>
                <a:gd name="T9" fmla="*/ 16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509">
                  <a:moveTo>
                    <a:pt x="0" y="16"/>
                  </a:moveTo>
                  <a:lnTo>
                    <a:pt x="175" y="501"/>
                  </a:lnTo>
                  <a:lnTo>
                    <a:pt x="212" y="509"/>
                  </a:lnTo>
                  <a:lnTo>
                    <a:pt x="3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 flipH="1">
              <a:off x="7486645" y="4574421"/>
              <a:ext cx="271303" cy="141684"/>
            </a:xfrm>
            <a:custGeom>
              <a:avLst/>
              <a:gdLst>
                <a:gd name="T0" fmla="*/ 45 w 168"/>
                <a:gd name="T1" fmla="*/ 16 h 91"/>
                <a:gd name="T2" fmla="*/ 0 w 168"/>
                <a:gd name="T3" fmla="*/ 53 h 91"/>
                <a:gd name="T4" fmla="*/ 4 w 168"/>
                <a:gd name="T5" fmla="*/ 91 h 91"/>
                <a:gd name="T6" fmla="*/ 5 w 168"/>
                <a:gd name="T7" fmla="*/ 90 h 91"/>
                <a:gd name="T8" fmla="*/ 8 w 168"/>
                <a:gd name="T9" fmla="*/ 86 h 91"/>
                <a:gd name="T10" fmla="*/ 11 w 168"/>
                <a:gd name="T11" fmla="*/ 82 h 91"/>
                <a:gd name="T12" fmla="*/ 16 w 168"/>
                <a:gd name="T13" fmla="*/ 75 h 91"/>
                <a:gd name="T14" fmla="*/ 22 w 168"/>
                <a:gd name="T15" fmla="*/ 68 h 91"/>
                <a:gd name="T16" fmla="*/ 30 w 168"/>
                <a:gd name="T17" fmla="*/ 62 h 91"/>
                <a:gd name="T18" fmla="*/ 37 w 168"/>
                <a:gd name="T19" fmla="*/ 55 h 91"/>
                <a:gd name="T20" fmla="*/ 46 w 168"/>
                <a:gd name="T21" fmla="*/ 50 h 91"/>
                <a:gd name="T22" fmla="*/ 63 w 168"/>
                <a:gd name="T23" fmla="*/ 42 h 91"/>
                <a:gd name="T24" fmla="*/ 80 w 168"/>
                <a:gd name="T25" fmla="*/ 35 h 91"/>
                <a:gd name="T26" fmla="*/ 99 w 168"/>
                <a:gd name="T27" fmla="*/ 30 h 91"/>
                <a:gd name="T28" fmla="*/ 116 w 168"/>
                <a:gd name="T29" fmla="*/ 25 h 91"/>
                <a:gd name="T30" fmla="*/ 132 w 168"/>
                <a:gd name="T31" fmla="*/ 20 h 91"/>
                <a:gd name="T32" fmla="*/ 146 w 168"/>
                <a:gd name="T33" fmla="*/ 18 h 91"/>
                <a:gd name="T34" fmla="*/ 156 w 168"/>
                <a:gd name="T35" fmla="*/ 17 h 91"/>
                <a:gd name="T36" fmla="*/ 163 w 168"/>
                <a:gd name="T37" fmla="*/ 16 h 91"/>
                <a:gd name="T38" fmla="*/ 168 w 168"/>
                <a:gd name="T39" fmla="*/ 15 h 91"/>
                <a:gd name="T40" fmla="*/ 168 w 168"/>
                <a:gd name="T41" fmla="*/ 14 h 91"/>
                <a:gd name="T42" fmla="*/ 164 w 168"/>
                <a:gd name="T43" fmla="*/ 11 h 91"/>
                <a:gd name="T44" fmla="*/ 160 w 168"/>
                <a:gd name="T45" fmla="*/ 8 h 91"/>
                <a:gd name="T46" fmla="*/ 154 w 168"/>
                <a:gd name="T47" fmla="*/ 4 h 91"/>
                <a:gd name="T48" fmla="*/ 148 w 168"/>
                <a:gd name="T49" fmla="*/ 2 h 91"/>
                <a:gd name="T50" fmla="*/ 144 w 168"/>
                <a:gd name="T51" fmla="*/ 1 h 91"/>
                <a:gd name="T52" fmla="*/ 143 w 168"/>
                <a:gd name="T53" fmla="*/ 0 h 91"/>
                <a:gd name="T54" fmla="*/ 45 w 168"/>
                <a:gd name="T5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91">
                  <a:moveTo>
                    <a:pt x="45" y="16"/>
                  </a:moveTo>
                  <a:lnTo>
                    <a:pt x="0" y="53"/>
                  </a:lnTo>
                  <a:lnTo>
                    <a:pt x="4" y="91"/>
                  </a:lnTo>
                  <a:lnTo>
                    <a:pt x="5" y="90"/>
                  </a:lnTo>
                  <a:lnTo>
                    <a:pt x="8" y="86"/>
                  </a:lnTo>
                  <a:lnTo>
                    <a:pt x="11" y="82"/>
                  </a:lnTo>
                  <a:lnTo>
                    <a:pt x="16" y="75"/>
                  </a:lnTo>
                  <a:lnTo>
                    <a:pt x="22" y="68"/>
                  </a:lnTo>
                  <a:lnTo>
                    <a:pt x="30" y="62"/>
                  </a:lnTo>
                  <a:lnTo>
                    <a:pt x="37" y="55"/>
                  </a:lnTo>
                  <a:lnTo>
                    <a:pt x="46" y="50"/>
                  </a:lnTo>
                  <a:lnTo>
                    <a:pt x="63" y="42"/>
                  </a:lnTo>
                  <a:lnTo>
                    <a:pt x="80" y="35"/>
                  </a:lnTo>
                  <a:lnTo>
                    <a:pt x="99" y="30"/>
                  </a:lnTo>
                  <a:lnTo>
                    <a:pt x="116" y="25"/>
                  </a:lnTo>
                  <a:lnTo>
                    <a:pt x="132" y="20"/>
                  </a:lnTo>
                  <a:lnTo>
                    <a:pt x="146" y="18"/>
                  </a:lnTo>
                  <a:lnTo>
                    <a:pt x="156" y="17"/>
                  </a:lnTo>
                  <a:lnTo>
                    <a:pt x="163" y="16"/>
                  </a:lnTo>
                  <a:lnTo>
                    <a:pt x="168" y="15"/>
                  </a:lnTo>
                  <a:lnTo>
                    <a:pt x="168" y="14"/>
                  </a:lnTo>
                  <a:lnTo>
                    <a:pt x="164" y="11"/>
                  </a:lnTo>
                  <a:lnTo>
                    <a:pt x="160" y="8"/>
                  </a:lnTo>
                  <a:lnTo>
                    <a:pt x="154" y="4"/>
                  </a:lnTo>
                  <a:lnTo>
                    <a:pt x="148" y="2"/>
                  </a:lnTo>
                  <a:lnTo>
                    <a:pt x="144" y="1"/>
                  </a:lnTo>
                  <a:lnTo>
                    <a:pt x="143" y="0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 flipH="1">
              <a:off x="7441426" y="4731507"/>
              <a:ext cx="197019" cy="415814"/>
            </a:xfrm>
            <a:custGeom>
              <a:avLst/>
              <a:gdLst>
                <a:gd name="T0" fmla="*/ 0 w 122"/>
                <a:gd name="T1" fmla="*/ 5 h 271"/>
                <a:gd name="T2" fmla="*/ 86 w 122"/>
                <a:gd name="T3" fmla="*/ 247 h 271"/>
                <a:gd name="T4" fmla="*/ 122 w 122"/>
                <a:gd name="T5" fmla="*/ 271 h 271"/>
                <a:gd name="T6" fmla="*/ 27 w 122"/>
                <a:gd name="T7" fmla="*/ 0 h 271"/>
                <a:gd name="T8" fmla="*/ 0 w 122"/>
                <a:gd name="T9" fmla="*/ 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71">
                  <a:moveTo>
                    <a:pt x="0" y="5"/>
                  </a:moveTo>
                  <a:lnTo>
                    <a:pt x="86" y="247"/>
                  </a:lnTo>
                  <a:lnTo>
                    <a:pt x="122" y="271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 flipH="1">
              <a:off x="7218571" y="4669905"/>
              <a:ext cx="155030" cy="489736"/>
            </a:xfrm>
            <a:custGeom>
              <a:avLst/>
              <a:gdLst>
                <a:gd name="T0" fmla="*/ 0 w 96"/>
                <a:gd name="T1" fmla="*/ 14 h 319"/>
                <a:gd name="T2" fmla="*/ 74 w 96"/>
                <a:gd name="T3" fmla="*/ 319 h 319"/>
                <a:gd name="T4" fmla="*/ 96 w 96"/>
                <a:gd name="T5" fmla="*/ 319 h 319"/>
                <a:gd name="T6" fmla="*/ 19 w 96"/>
                <a:gd name="T7" fmla="*/ 0 h 319"/>
                <a:gd name="T8" fmla="*/ 0 w 96"/>
                <a:gd name="T9" fmla="*/ 1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19">
                  <a:moveTo>
                    <a:pt x="0" y="14"/>
                  </a:moveTo>
                  <a:lnTo>
                    <a:pt x="74" y="319"/>
                  </a:lnTo>
                  <a:lnTo>
                    <a:pt x="96" y="319"/>
                  </a:lnTo>
                  <a:lnTo>
                    <a:pt x="19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 flipH="1">
              <a:off x="7063540" y="4605222"/>
              <a:ext cx="100125" cy="560578"/>
            </a:xfrm>
            <a:custGeom>
              <a:avLst/>
              <a:gdLst>
                <a:gd name="T0" fmla="*/ 0 w 61"/>
                <a:gd name="T1" fmla="*/ 12 h 364"/>
                <a:gd name="T2" fmla="*/ 31 w 61"/>
                <a:gd name="T3" fmla="*/ 362 h 364"/>
                <a:gd name="T4" fmla="*/ 61 w 61"/>
                <a:gd name="T5" fmla="*/ 364 h 364"/>
                <a:gd name="T6" fmla="*/ 39 w 61"/>
                <a:gd name="T7" fmla="*/ 0 h 364"/>
                <a:gd name="T8" fmla="*/ 0 w 61"/>
                <a:gd name="T9" fmla="*/ 1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64">
                  <a:moveTo>
                    <a:pt x="0" y="12"/>
                  </a:moveTo>
                  <a:lnTo>
                    <a:pt x="31" y="362"/>
                  </a:lnTo>
                  <a:lnTo>
                    <a:pt x="61" y="364"/>
                  </a:lnTo>
                  <a:lnTo>
                    <a:pt x="3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 flipH="1">
              <a:off x="7444657" y="5110358"/>
              <a:ext cx="96894" cy="135524"/>
            </a:xfrm>
            <a:custGeom>
              <a:avLst/>
              <a:gdLst>
                <a:gd name="T0" fmla="*/ 21 w 60"/>
                <a:gd name="T1" fmla="*/ 0 h 87"/>
                <a:gd name="T2" fmla="*/ 0 w 60"/>
                <a:gd name="T3" fmla="*/ 34 h 87"/>
                <a:gd name="T4" fmla="*/ 2 w 60"/>
                <a:gd name="T5" fmla="*/ 39 h 87"/>
                <a:gd name="T6" fmla="*/ 4 w 60"/>
                <a:gd name="T7" fmla="*/ 48 h 87"/>
                <a:gd name="T8" fmla="*/ 10 w 60"/>
                <a:gd name="T9" fmla="*/ 59 h 87"/>
                <a:gd name="T10" fmla="*/ 19 w 60"/>
                <a:gd name="T11" fmla="*/ 69 h 87"/>
                <a:gd name="T12" fmla="*/ 25 w 60"/>
                <a:gd name="T13" fmla="*/ 72 h 87"/>
                <a:gd name="T14" fmla="*/ 30 w 60"/>
                <a:gd name="T15" fmla="*/ 74 h 87"/>
                <a:gd name="T16" fmla="*/ 36 w 60"/>
                <a:gd name="T17" fmla="*/ 78 h 87"/>
                <a:gd name="T18" fmla="*/ 41 w 60"/>
                <a:gd name="T19" fmla="*/ 81 h 87"/>
                <a:gd name="T20" fmla="*/ 45 w 60"/>
                <a:gd name="T21" fmla="*/ 84 h 87"/>
                <a:gd name="T22" fmla="*/ 50 w 60"/>
                <a:gd name="T23" fmla="*/ 85 h 87"/>
                <a:gd name="T24" fmla="*/ 55 w 60"/>
                <a:gd name="T25" fmla="*/ 87 h 87"/>
                <a:gd name="T26" fmla="*/ 59 w 60"/>
                <a:gd name="T27" fmla="*/ 87 h 87"/>
                <a:gd name="T28" fmla="*/ 60 w 60"/>
                <a:gd name="T29" fmla="*/ 81 h 87"/>
                <a:gd name="T30" fmla="*/ 53 w 60"/>
                <a:gd name="T31" fmla="*/ 66 h 87"/>
                <a:gd name="T32" fmla="*/ 45 w 60"/>
                <a:gd name="T33" fmla="*/ 53 h 87"/>
                <a:gd name="T34" fmla="*/ 41 w 60"/>
                <a:gd name="T35" fmla="*/ 47 h 87"/>
                <a:gd name="T36" fmla="*/ 59 w 60"/>
                <a:gd name="T37" fmla="*/ 24 h 87"/>
                <a:gd name="T38" fmla="*/ 21 w 60"/>
                <a:gd name="T3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21" y="0"/>
                  </a:moveTo>
                  <a:lnTo>
                    <a:pt x="0" y="34"/>
                  </a:lnTo>
                  <a:lnTo>
                    <a:pt x="2" y="39"/>
                  </a:lnTo>
                  <a:lnTo>
                    <a:pt x="4" y="48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5" y="72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41" y="81"/>
                  </a:lnTo>
                  <a:lnTo>
                    <a:pt x="45" y="84"/>
                  </a:lnTo>
                  <a:lnTo>
                    <a:pt x="50" y="85"/>
                  </a:lnTo>
                  <a:lnTo>
                    <a:pt x="55" y="87"/>
                  </a:lnTo>
                  <a:lnTo>
                    <a:pt x="59" y="87"/>
                  </a:lnTo>
                  <a:lnTo>
                    <a:pt x="60" y="81"/>
                  </a:lnTo>
                  <a:lnTo>
                    <a:pt x="53" y="66"/>
                  </a:lnTo>
                  <a:lnTo>
                    <a:pt x="45" y="53"/>
                  </a:lnTo>
                  <a:lnTo>
                    <a:pt x="41" y="47"/>
                  </a:lnTo>
                  <a:lnTo>
                    <a:pt x="59" y="2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 flipH="1">
              <a:off x="7389751" y="5258203"/>
              <a:ext cx="226086" cy="529777"/>
            </a:xfrm>
            <a:custGeom>
              <a:avLst/>
              <a:gdLst>
                <a:gd name="T0" fmla="*/ 114 w 141"/>
                <a:gd name="T1" fmla="*/ 0 h 345"/>
                <a:gd name="T2" fmla="*/ 0 w 141"/>
                <a:gd name="T3" fmla="*/ 326 h 345"/>
                <a:gd name="T4" fmla="*/ 23 w 141"/>
                <a:gd name="T5" fmla="*/ 345 h 345"/>
                <a:gd name="T6" fmla="*/ 141 w 141"/>
                <a:gd name="T7" fmla="*/ 0 h 345"/>
                <a:gd name="T8" fmla="*/ 114 w 141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345">
                  <a:moveTo>
                    <a:pt x="114" y="0"/>
                  </a:moveTo>
                  <a:lnTo>
                    <a:pt x="0" y="326"/>
                  </a:lnTo>
                  <a:lnTo>
                    <a:pt x="23" y="345"/>
                  </a:lnTo>
                  <a:lnTo>
                    <a:pt x="141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 flipH="1">
              <a:off x="7331613" y="3440945"/>
              <a:ext cx="804222" cy="406573"/>
            </a:xfrm>
            <a:custGeom>
              <a:avLst/>
              <a:gdLst>
                <a:gd name="T0" fmla="*/ 42 w 499"/>
                <a:gd name="T1" fmla="*/ 154 h 265"/>
                <a:gd name="T2" fmla="*/ 10 w 499"/>
                <a:gd name="T3" fmla="*/ 189 h 265"/>
                <a:gd name="T4" fmla="*/ 9 w 499"/>
                <a:gd name="T5" fmla="*/ 193 h 265"/>
                <a:gd name="T6" fmla="*/ 6 w 499"/>
                <a:gd name="T7" fmla="*/ 203 h 265"/>
                <a:gd name="T8" fmla="*/ 1 w 499"/>
                <a:gd name="T9" fmla="*/ 216 h 265"/>
                <a:gd name="T10" fmla="*/ 0 w 499"/>
                <a:gd name="T11" fmla="*/ 225 h 265"/>
                <a:gd name="T12" fmla="*/ 2 w 499"/>
                <a:gd name="T13" fmla="*/ 232 h 265"/>
                <a:gd name="T14" fmla="*/ 6 w 499"/>
                <a:gd name="T15" fmla="*/ 239 h 265"/>
                <a:gd name="T16" fmla="*/ 13 w 499"/>
                <a:gd name="T17" fmla="*/ 246 h 265"/>
                <a:gd name="T18" fmla="*/ 18 w 499"/>
                <a:gd name="T19" fmla="*/ 252 h 265"/>
                <a:gd name="T20" fmla="*/ 26 w 499"/>
                <a:gd name="T21" fmla="*/ 255 h 265"/>
                <a:gd name="T22" fmla="*/ 34 w 499"/>
                <a:gd name="T23" fmla="*/ 259 h 265"/>
                <a:gd name="T24" fmla="*/ 41 w 499"/>
                <a:gd name="T25" fmla="*/ 261 h 265"/>
                <a:gd name="T26" fmla="*/ 45 w 499"/>
                <a:gd name="T27" fmla="*/ 262 h 265"/>
                <a:gd name="T28" fmla="*/ 74 w 499"/>
                <a:gd name="T29" fmla="*/ 265 h 265"/>
                <a:gd name="T30" fmla="*/ 47 w 499"/>
                <a:gd name="T31" fmla="*/ 207 h 265"/>
                <a:gd name="T32" fmla="*/ 69 w 499"/>
                <a:gd name="T33" fmla="*/ 167 h 265"/>
                <a:gd name="T34" fmla="*/ 499 w 499"/>
                <a:gd name="T35" fmla="*/ 20 h 265"/>
                <a:gd name="T36" fmla="*/ 480 w 499"/>
                <a:gd name="T37" fmla="*/ 0 h 265"/>
                <a:gd name="T38" fmla="*/ 234 w 499"/>
                <a:gd name="T39" fmla="*/ 77 h 265"/>
                <a:gd name="T40" fmla="*/ 42 w 499"/>
                <a:gd name="T41" fmla="*/ 15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9" h="265">
                  <a:moveTo>
                    <a:pt x="42" y="154"/>
                  </a:moveTo>
                  <a:lnTo>
                    <a:pt x="10" y="189"/>
                  </a:lnTo>
                  <a:lnTo>
                    <a:pt x="9" y="193"/>
                  </a:lnTo>
                  <a:lnTo>
                    <a:pt x="6" y="203"/>
                  </a:lnTo>
                  <a:lnTo>
                    <a:pt x="1" y="216"/>
                  </a:lnTo>
                  <a:lnTo>
                    <a:pt x="0" y="225"/>
                  </a:lnTo>
                  <a:lnTo>
                    <a:pt x="2" y="232"/>
                  </a:lnTo>
                  <a:lnTo>
                    <a:pt x="6" y="239"/>
                  </a:lnTo>
                  <a:lnTo>
                    <a:pt x="13" y="246"/>
                  </a:lnTo>
                  <a:lnTo>
                    <a:pt x="18" y="252"/>
                  </a:lnTo>
                  <a:lnTo>
                    <a:pt x="26" y="255"/>
                  </a:lnTo>
                  <a:lnTo>
                    <a:pt x="34" y="259"/>
                  </a:lnTo>
                  <a:lnTo>
                    <a:pt x="41" y="261"/>
                  </a:lnTo>
                  <a:lnTo>
                    <a:pt x="45" y="262"/>
                  </a:lnTo>
                  <a:lnTo>
                    <a:pt x="74" y="265"/>
                  </a:lnTo>
                  <a:lnTo>
                    <a:pt x="47" y="207"/>
                  </a:lnTo>
                  <a:lnTo>
                    <a:pt x="69" y="167"/>
                  </a:lnTo>
                  <a:lnTo>
                    <a:pt x="499" y="20"/>
                  </a:lnTo>
                  <a:lnTo>
                    <a:pt x="480" y="0"/>
                  </a:lnTo>
                  <a:lnTo>
                    <a:pt x="234" y="77"/>
                  </a:lnTo>
                  <a:lnTo>
                    <a:pt x="42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 flipH="1">
              <a:off x="7247638" y="3521028"/>
              <a:ext cx="423105" cy="1074955"/>
            </a:xfrm>
            <a:custGeom>
              <a:avLst/>
              <a:gdLst>
                <a:gd name="T0" fmla="*/ 181 w 260"/>
                <a:gd name="T1" fmla="*/ 61 h 698"/>
                <a:gd name="T2" fmla="*/ 167 w 260"/>
                <a:gd name="T3" fmla="*/ 76 h 698"/>
                <a:gd name="T4" fmla="*/ 135 w 260"/>
                <a:gd name="T5" fmla="*/ 111 h 698"/>
                <a:gd name="T6" fmla="*/ 100 w 260"/>
                <a:gd name="T7" fmla="*/ 150 h 698"/>
                <a:gd name="T8" fmla="*/ 82 w 260"/>
                <a:gd name="T9" fmla="*/ 175 h 698"/>
                <a:gd name="T10" fmla="*/ 66 w 260"/>
                <a:gd name="T11" fmla="*/ 212 h 698"/>
                <a:gd name="T12" fmla="*/ 38 w 260"/>
                <a:gd name="T13" fmla="*/ 277 h 698"/>
                <a:gd name="T14" fmla="*/ 11 w 260"/>
                <a:gd name="T15" fmla="*/ 341 h 698"/>
                <a:gd name="T16" fmla="*/ 0 w 260"/>
                <a:gd name="T17" fmla="*/ 368 h 698"/>
                <a:gd name="T18" fmla="*/ 3 w 260"/>
                <a:gd name="T19" fmla="*/ 547 h 698"/>
                <a:gd name="T20" fmla="*/ 22 w 260"/>
                <a:gd name="T21" fmla="*/ 592 h 698"/>
                <a:gd name="T22" fmla="*/ 32 w 260"/>
                <a:gd name="T23" fmla="*/ 617 h 698"/>
                <a:gd name="T24" fmla="*/ 44 w 260"/>
                <a:gd name="T25" fmla="*/ 633 h 698"/>
                <a:gd name="T26" fmla="*/ 56 w 260"/>
                <a:gd name="T27" fmla="*/ 648 h 698"/>
                <a:gd name="T28" fmla="*/ 68 w 260"/>
                <a:gd name="T29" fmla="*/ 661 h 698"/>
                <a:gd name="T30" fmla="*/ 75 w 260"/>
                <a:gd name="T31" fmla="*/ 670 h 698"/>
                <a:gd name="T32" fmla="*/ 90 w 260"/>
                <a:gd name="T33" fmla="*/ 680 h 698"/>
                <a:gd name="T34" fmla="*/ 107 w 260"/>
                <a:gd name="T35" fmla="*/ 691 h 698"/>
                <a:gd name="T36" fmla="*/ 122 w 260"/>
                <a:gd name="T37" fmla="*/ 696 h 698"/>
                <a:gd name="T38" fmla="*/ 131 w 260"/>
                <a:gd name="T39" fmla="*/ 698 h 698"/>
                <a:gd name="T40" fmla="*/ 146 w 260"/>
                <a:gd name="T41" fmla="*/ 695 h 698"/>
                <a:gd name="T42" fmla="*/ 164 w 260"/>
                <a:gd name="T43" fmla="*/ 692 h 698"/>
                <a:gd name="T44" fmla="*/ 175 w 260"/>
                <a:gd name="T45" fmla="*/ 690 h 698"/>
                <a:gd name="T46" fmla="*/ 175 w 260"/>
                <a:gd name="T47" fmla="*/ 688 h 698"/>
                <a:gd name="T48" fmla="*/ 157 w 260"/>
                <a:gd name="T49" fmla="*/ 679 h 698"/>
                <a:gd name="T50" fmla="*/ 132 w 260"/>
                <a:gd name="T51" fmla="*/ 666 h 698"/>
                <a:gd name="T52" fmla="*/ 112 w 260"/>
                <a:gd name="T53" fmla="*/ 654 h 698"/>
                <a:gd name="T54" fmla="*/ 96 w 260"/>
                <a:gd name="T55" fmla="*/ 638 h 698"/>
                <a:gd name="T56" fmla="*/ 74 w 260"/>
                <a:gd name="T57" fmla="*/ 601 h 698"/>
                <a:gd name="T58" fmla="*/ 54 w 260"/>
                <a:gd name="T59" fmla="*/ 550 h 698"/>
                <a:gd name="T60" fmla="*/ 43 w 260"/>
                <a:gd name="T61" fmla="*/ 491 h 698"/>
                <a:gd name="T62" fmla="*/ 46 w 260"/>
                <a:gd name="T63" fmla="*/ 429 h 698"/>
                <a:gd name="T64" fmla="*/ 56 w 260"/>
                <a:gd name="T65" fmla="*/ 372 h 698"/>
                <a:gd name="T66" fmla="*/ 68 w 260"/>
                <a:gd name="T67" fmla="*/ 326 h 698"/>
                <a:gd name="T68" fmla="*/ 77 w 260"/>
                <a:gd name="T69" fmla="*/ 297 h 698"/>
                <a:gd name="T70" fmla="*/ 93 w 260"/>
                <a:gd name="T71" fmla="*/ 256 h 698"/>
                <a:gd name="T72" fmla="*/ 134 w 260"/>
                <a:gd name="T73" fmla="*/ 186 h 698"/>
                <a:gd name="T74" fmla="*/ 176 w 260"/>
                <a:gd name="T75" fmla="*/ 126 h 698"/>
                <a:gd name="T76" fmla="*/ 205 w 260"/>
                <a:gd name="T77" fmla="*/ 89 h 698"/>
                <a:gd name="T78" fmla="*/ 260 w 260"/>
                <a:gd name="T79" fmla="*/ 24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" h="698">
                  <a:moveTo>
                    <a:pt x="222" y="0"/>
                  </a:moveTo>
                  <a:lnTo>
                    <a:pt x="181" y="61"/>
                  </a:lnTo>
                  <a:lnTo>
                    <a:pt x="177" y="65"/>
                  </a:lnTo>
                  <a:lnTo>
                    <a:pt x="167" y="76"/>
                  </a:lnTo>
                  <a:lnTo>
                    <a:pt x="152" y="93"/>
                  </a:lnTo>
                  <a:lnTo>
                    <a:pt x="135" y="111"/>
                  </a:lnTo>
                  <a:lnTo>
                    <a:pt x="116" y="132"/>
                  </a:lnTo>
                  <a:lnTo>
                    <a:pt x="100" y="150"/>
                  </a:lnTo>
                  <a:lnTo>
                    <a:pt x="89" y="165"/>
                  </a:lnTo>
                  <a:lnTo>
                    <a:pt x="82" y="175"/>
                  </a:lnTo>
                  <a:lnTo>
                    <a:pt x="76" y="187"/>
                  </a:lnTo>
                  <a:lnTo>
                    <a:pt x="66" y="212"/>
                  </a:lnTo>
                  <a:lnTo>
                    <a:pt x="52" y="243"/>
                  </a:lnTo>
                  <a:lnTo>
                    <a:pt x="38" y="277"/>
                  </a:lnTo>
                  <a:lnTo>
                    <a:pt x="24" y="312"/>
                  </a:lnTo>
                  <a:lnTo>
                    <a:pt x="11" y="341"/>
                  </a:lnTo>
                  <a:lnTo>
                    <a:pt x="3" y="360"/>
                  </a:lnTo>
                  <a:lnTo>
                    <a:pt x="0" y="368"/>
                  </a:lnTo>
                  <a:lnTo>
                    <a:pt x="0" y="539"/>
                  </a:lnTo>
                  <a:lnTo>
                    <a:pt x="3" y="547"/>
                  </a:lnTo>
                  <a:lnTo>
                    <a:pt x="13" y="567"/>
                  </a:lnTo>
                  <a:lnTo>
                    <a:pt x="22" y="592"/>
                  </a:lnTo>
                  <a:lnTo>
                    <a:pt x="29" y="610"/>
                  </a:lnTo>
                  <a:lnTo>
                    <a:pt x="32" y="617"/>
                  </a:lnTo>
                  <a:lnTo>
                    <a:pt x="37" y="625"/>
                  </a:lnTo>
                  <a:lnTo>
                    <a:pt x="44" y="633"/>
                  </a:lnTo>
                  <a:lnTo>
                    <a:pt x="51" y="641"/>
                  </a:lnTo>
                  <a:lnTo>
                    <a:pt x="56" y="648"/>
                  </a:lnTo>
                  <a:lnTo>
                    <a:pt x="63" y="655"/>
                  </a:lnTo>
                  <a:lnTo>
                    <a:pt x="68" y="661"/>
                  </a:lnTo>
                  <a:lnTo>
                    <a:pt x="71" y="665"/>
                  </a:lnTo>
                  <a:lnTo>
                    <a:pt x="75" y="670"/>
                  </a:lnTo>
                  <a:lnTo>
                    <a:pt x="82" y="675"/>
                  </a:lnTo>
                  <a:lnTo>
                    <a:pt x="90" y="680"/>
                  </a:lnTo>
                  <a:lnTo>
                    <a:pt x="99" y="685"/>
                  </a:lnTo>
                  <a:lnTo>
                    <a:pt x="107" y="691"/>
                  </a:lnTo>
                  <a:lnTo>
                    <a:pt x="116" y="694"/>
                  </a:lnTo>
                  <a:lnTo>
                    <a:pt x="122" y="696"/>
                  </a:lnTo>
                  <a:lnTo>
                    <a:pt x="127" y="698"/>
                  </a:lnTo>
                  <a:lnTo>
                    <a:pt x="131" y="698"/>
                  </a:lnTo>
                  <a:lnTo>
                    <a:pt x="138" y="696"/>
                  </a:lnTo>
                  <a:lnTo>
                    <a:pt x="146" y="695"/>
                  </a:lnTo>
                  <a:lnTo>
                    <a:pt x="155" y="693"/>
                  </a:lnTo>
                  <a:lnTo>
                    <a:pt x="164" y="692"/>
                  </a:lnTo>
                  <a:lnTo>
                    <a:pt x="170" y="691"/>
                  </a:lnTo>
                  <a:lnTo>
                    <a:pt x="175" y="690"/>
                  </a:lnTo>
                  <a:lnTo>
                    <a:pt x="177" y="690"/>
                  </a:lnTo>
                  <a:lnTo>
                    <a:pt x="175" y="688"/>
                  </a:lnTo>
                  <a:lnTo>
                    <a:pt x="167" y="685"/>
                  </a:lnTo>
                  <a:lnTo>
                    <a:pt x="157" y="679"/>
                  </a:lnTo>
                  <a:lnTo>
                    <a:pt x="145" y="673"/>
                  </a:lnTo>
                  <a:lnTo>
                    <a:pt x="132" y="666"/>
                  </a:lnTo>
                  <a:lnTo>
                    <a:pt x="121" y="660"/>
                  </a:lnTo>
                  <a:lnTo>
                    <a:pt x="112" y="654"/>
                  </a:lnTo>
                  <a:lnTo>
                    <a:pt x="106" y="649"/>
                  </a:lnTo>
                  <a:lnTo>
                    <a:pt x="96" y="638"/>
                  </a:lnTo>
                  <a:lnTo>
                    <a:pt x="85" y="622"/>
                  </a:lnTo>
                  <a:lnTo>
                    <a:pt x="74" y="601"/>
                  </a:lnTo>
                  <a:lnTo>
                    <a:pt x="63" y="577"/>
                  </a:lnTo>
                  <a:lnTo>
                    <a:pt x="54" y="550"/>
                  </a:lnTo>
                  <a:lnTo>
                    <a:pt x="47" y="521"/>
                  </a:lnTo>
                  <a:lnTo>
                    <a:pt x="43" y="491"/>
                  </a:lnTo>
                  <a:lnTo>
                    <a:pt x="43" y="461"/>
                  </a:lnTo>
                  <a:lnTo>
                    <a:pt x="46" y="429"/>
                  </a:lnTo>
                  <a:lnTo>
                    <a:pt x="51" y="399"/>
                  </a:lnTo>
                  <a:lnTo>
                    <a:pt x="56" y="372"/>
                  </a:lnTo>
                  <a:lnTo>
                    <a:pt x="62" y="346"/>
                  </a:lnTo>
                  <a:lnTo>
                    <a:pt x="68" y="326"/>
                  </a:lnTo>
                  <a:lnTo>
                    <a:pt x="74" y="309"/>
                  </a:lnTo>
                  <a:lnTo>
                    <a:pt x="77" y="297"/>
                  </a:lnTo>
                  <a:lnTo>
                    <a:pt x="79" y="291"/>
                  </a:lnTo>
                  <a:lnTo>
                    <a:pt x="93" y="256"/>
                  </a:lnTo>
                  <a:lnTo>
                    <a:pt x="113" y="221"/>
                  </a:lnTo>
                  <a:lnTo>
                    <a:pt x="134" y="186"/>
                  </a:lnTo>
                  <a:lnTo>
                    <a:pt x="155" y="154"/>
                  </a:lnTo>
                  <a:lnTo>
                    <a:pt x="176" y="126"/>
                  </a:lnTo>
                  <a:lnTo>
                    <a:pt x="193" y="104"/>
                  </a:lnTo>
                  <a:lnTo>
                    <a:pt x="205" y="89"/>
                  </a:lnTo>
                  <a:lnTo>
                    <a:pt x="210" y="85"/>
                  </a:lnTo>
                  <a:lnTo>
                    <a:pt x="260" y="24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 flipH="1">
              <a:off x="6533853" y="5002555"/>
              <a:ext cx="481241" cy="141684"/>
            </a:xfrm>
            <a:custGeom>
              <a:avLst/>
              <a:gdLst>
                <a:gd name="T0" fmla="*/ 290 w 298"/>
                <a:gd name="T1" fmla="*/ 47 h 92"/>
                <a:gd name="T2" fmla="*/ 294 w 298"/>
                <a:gd name="T3" fmla="*/ 51 h 92"/>
                <a:gd name="T4" fmla="*/ 296 w 298"/>
                <a:gd name="T5" fmla="*/ 58 h 92"/>
                <a:gd name="T6" fmla="*/ 298 w 298"/>
                <a:gd name="T7" fmla="*/ 66 h 92"/>
                <a:gd name="T8" fmla="*/ 298 w 298"/>
                <a:gd name="T9" fmla="*/ 69 h 92"/>
                <a:gd name="T10" fmla="*/ 295 w 298"/>
                <a:gd name="T11" fmla="*/ 73 h 92"/>
                <a:gd name="T12" fmla="*/ 288 w 298"/>
                <a:gd name="T13" fmla="*/ 81 h 92"/>
                <a:gd name="T14" fmla="*/ 280 w 298"/>
                <a:gd name="T15" fmla="*/ 89 h 92"/>
                <a:gd name="T16" fmla="*/ 273 w 298"/>
                <a:gd name="T17" fmla="*/ 92 h 92"/>
                <a:gd name="T18" fmla="*/ 269 w 298"/>
                <a:gd name="T19" fmla="*/ 92 h 92"/>
                <a:gd name="T20" fmla="*/ 260 w 298"/>
                <a:gd name="T21" fmla="*/ 92 h 92"/>
                <a:gd name="T22" fmla="*/ 248 w 298"/>
                <a:gd name="T23" fmla="*/ 91 h 92"/>
                <a:gd name="T24" fmla="*/ 235 w 298"/>
                <a:gd name="T25" fmla="*/ 91 h 92"/>
                <a:gd name="T26" fmla="*/ 222 w 298"/>
                <a:gd name="T27" fmla="*/ 91 h 92"/>
                <a:gd name="T28" fmla="*/ 208 w 298"/>
                <a:gd name="T29" fmla="*/ 90 h 92"/>
                <a:gd name="T30" fmla="*/ 197 w 298"/>
                <a:gd name="T31" fmla="*/ 90 h 92"/>
                <a:gd name="T32" fmla="*/ 189 w 298"/>
                <a:gd name="T33" fmla="*/ 90 h 92"/>
                <a:gd name="T34" fmla="*/ 180 w 298"/>
                <a:gd name="T35" fmla="*/ 90 h 92"/>
                <a:gd name="T36" fmla="*/ 167 w 298"/>
                <a:gd name="T37" fmla="*/ 88 h 92"/>
                <a:gd name="T38" fmla="*/ 151 w 298"/>
                <a:gd name="T39" fmla="*/ 85 h 92"/>
                <a:gd name="T40" fmla="*/ 134 w 298"/>
                <a:gd name="T41" fmla="*/ 83 h 92"/>
                <a:gd name="T42" fmla="*/ 117 w 298"/>
                <a:gd name="T43" fmla="*/ 80 h 92"/>
                <a:gd name="T44" fmla="*/ 99 w 298"/>
                <a:gd name="T45" fmla="*/ 77 h 92"/>
                <a:gd name="T46" fmla="*/ 86 w 298"/>
                <a:gd name="T47" fmla="*/ 74 h 92"/>
                <a:gd name="T48" fmla="*/ 75 w 298"/>
                <a:gd name="T49" fmla="*/ 72 h 92"/>
                <a:gd name="T50" fmla="*/ 66 w 298"/>
                <a:gd name="T51" fmla="*/ 69 h 92"/>
                <a:gd name="T52" fmla="*/ 55 w 298"/>
                <a:gd name="T53" fmla="*/ 66 h 92"/>
                <a:gd name="T54" fmla="*/ 43 w 298"/>
                <a:gd name="T55" fmla="*/ 64 h 92"/>
                <a:gd name="T56" fmla="*/ 32 w 298"/>
                <a:gd name="T57" fmla="*/ 60 h 92"/>
                <a:gd name="T58" fmla="*/ 21 w 298"/>
                <a:gd name="T59" fmla="*/ 58 h 92"/>
                <a:gd name="T60" fmla="*/ 12 w 298"/>
                <a:gd name="T61" fmla="*/ 55 h 92"/>
                <a:gd name="T62" fmla="*/ 6 w 298"/>
                <a:gd name="T63" fmla="*/ 53 h 92"/>
                <a:gd name="T64" fmla="*/ 4 w 298"/>
                <a:gd name="T65" fmla="*/ 53 h 92"/>
                <a:gd name="T66" fmla="*/ 0 w 298"/>
                <a:gd name="T67" fmla="*/ 0 h 92"/>
                <a:gd name="T68" fmla="*/ 2 w 298"/>
                <a:gd name="T69" fmla="*/ 0 h 92"/>
                <a:gd name="T70" fmla="*/ 4 w 298"/>
                <a:gd name="T71" fmla="*/ 2 h 92"/>
                <a:gd name="T72" fmla="*/ 8 w 298"/>
                <a:gd name="T73" fmla="*/ 5 h 92"/>
                <a:gd name="T74" fmla="*/ 15 w 298"/>
                <a:gd name="T75" fmla="*/ 7 h 92"/>
                <a:gd name="T76" fmla="*/ 25 w 298"/>
                <a:gd name="T77" fmla="*/ 12 h 92"/>
                <a:gd name="T78" fmla="*/ 36 w 298"/>
                <a:gd name="T79" fmla="*/ 15 h 92"/>
                <a:gd name="T80" fmla="*/ 50 w 298"/>
                <a:gd name="T81" fmla="*/ 20 h 92"/>
                <a:gd name="T82" fmla="*/ 66 w 298"/>
                <a:gd name="T83" fmla="*/ 23 h 92"/>
                <a:gd name="T84" fmla="*/ 83 w 298"/>
                <a:gd name="T85" fmla="*/ 28 h 92"/>
                <a:gd name="T86" fmla="*/ 105 w 298"/>
                <a:gd name="T87" fmla="*/ 32 h 92"/>
                <a:gd name="T88" fmla="*/ 128 w 298"/>
                <a:gd name="T89" fmla="*/ 36 h 92"/>
                <a:gd name="T90" fmla="*/ 155 w 298"/>
                <a:gd name="T91" fmla="*/ 40 h 92"/>
                <a:gd name="T92" fmla="*/ 185 w 298"/>
                <a:gd name="T93" fmla="*/ 43 h 92"/>
                <a:gd name="T94" fmla="*/ 216 w 298"/>
                <a:gd name="T95" fmla="*/ 45 h 92"/>
                <a:gd name="T96" fmla="*/ 252 w 298"/>
                <a:gd name="T97" fmla="*/ 47 h 92"/>
                <a:gd name="T98" fmla="*/ 290 w 298"/>
                <a:gd name="T99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8" h="92">
                  <a:moveTo>
                    <a:pt x="290" y="47"/>
                  </a:moveTo>
                  <a:lnTo>
                    <a:pt x="294" y="51"/>
                  </a:lnTo>
                  <a:lnTo>
                    <a:pt x="296" y="58"/>
                  </a:lnTo>
                  <a:lnTo>
                    <a:pt x="298" y="66"/>
                  </a:lnTo>
                  <a:lnTo>
                    <a:pt x="298" y="69"/>
                  </a:lnTo>
                  <a:lnTo>
                    <a:pt x="295" y="73"/>
                  </a:lnTo>
                  <a:lnTo>
                    <a:pt x="288" y="81"/>
                  </a:lnTo>
                  <a:lnTo>
                    <a:pt x="280" y="89"/>
                  </a:lnTo>
                  <a:lnTo>
                    <a:pt x="273" y="92"/>
                  </a:lnTo>
                  <a:lnTo>
                    <a:pt x="269" y="92"/>
                  </a:lnTo>
                  <a:lnTo>
                    <a:pt x="260" y="92"/>
                  </a:lnTo>
                  <a:lnTo>
                    <a:pt x="248" y="91"/>
                  </a:lnTo>
                  <a:lnTo>
                    <a:pt x="235" y="91"/>
                  </a:lnTo>
                  <a:lnTo>
                    <a:pt x="222" y="91"/>
                  </a:lnTo>
                  <a:lnTo>
                    <a:pt x="208" y="90"/>
                  </a:lnTo>
                  <a:lnTo>
                    <a:pt x="197" y="90"/>
                  </a:lnTo>
                  <a:lnTo>
                    <a:pt x="189" y="90"/>
                  </a:lnTo>
                  <a:lnTo>
                    <a:pt x="180" y="90"/>
                  </a:lnTo>
                  <a:lnTo>
                    <a:pt x="167" y="88"/>
                  </a:lnTo>
                  <a:lnTo>
                    <a:pt x="151" y="85"/>
                  </a:lnTo>
                  <a:lnTo>
                    <a:pt x="134" y="83"/>
                  </a:lnTo>
                  <a:lnTo>
                    <a:pt x="117" y="80"/>
                  </a:lnTo>
                  <a:lnTo>
                    <a:pt x="99" y="77"/>
                  </a:lnTo>
                  <a:lnTo>
                    <a:pt x="86" y="74"/>
                  </a:lnTo>
                  <a:lnTo>
                    <a:pt x="75" y="72"/>
                  </a:lnTo>
                  <a:lnTo>
                    <a:pt x="66" y="69"/>
                  </a:lnTo>
                  <a:lnTo>
                    <a:pt x="55" y="66"/>
                  </a:lnTo>
                  <a:lnTo>
                    <a:pt x="43" y="64"/>
                  </a:lnTo>
                  <a:lnTo>
                    <a:pt x="32" y="60"/>
                  </a:lnTo>
                  <a:lnTo>
                    <a:pt x="21" y="58"/>
                  </a:lnTo>
                  <a:lnTo>
                    <a:pt x="12" y="55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8" y="5"/>
                  </a:lnTo>
                  <a:lnTo>
                    <a:pt x="15" y="7"/>
                  </a:lnTo>
                  <a:lnTo>
                    <a:pt x="25" y="12"/>
                  </a:lnTo>
                  <a:lnTo>
                    <a:pt x="36" y="15"/>
                  </a:lnTo>
                  <a:lnTo>
                    <a:pt x="50" y="20"/>
                  </a:lnTo>
                  <a:lnTo>
                    <a:pt x="66" y="23"/>
                  </a:lnTo>
                  <a:lnTo>
                    <a:pt x="83" y="28"/>
                  </a:lnTo>
                  <a:lnTo>
                    <a:pt x="105" y="32"/>
                  </a:lnTo>
                  <a:lnTo>
                    <a:pt x="128" y="36"/>
                  </a:lnTo>
                  <a:lnTo>
                    <a:pt x="155" y="40"/>
                  </a:lnTo>
                  <a:lnTo>
                    <a:pt x="185" y="43"/>
                  </a:lnTo>
                  <a:lnTo>
                    <a:pt x="216" y="45"/>
                  </a:lnTo>
                  <a:lnTo>
                    <a:pt x="252" y="47"/>
                  </a:lnTo>
                  <a:lnTo>
                    <a:pt x="29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 flipH="1">
              <a:off x="6436959" y="5033356"/>
              <a:ext cx="280994" cy="828547"/>
            </a:xfrm>
            <a:custGeom>
              <a:avLst/>
              <a:gdLst>
                <a:gd name="T0" fmla="*/ 135 w 175"/>
                <a:gd name="T1" fmla="*/ 8 h 538"/>
                <a:gd name="T2" fmla="*/ 74 w 175"/>
                <a:gd name="T3" fmla="*/ 125 h 538"/>
                <a:gd name="T4" fmla="*/ 0 w 175"/>
                <a:gd name="T5" fmla="*/ 507 h 538"/>
                <a:gd name="T6" fmla="*/ 2 w 175"/>
                <a:gd name="T7" fmla="*/ 508 h 538"/>
                <a:gd name="T8" fmla="*/ 6 w 175"/>
                <a:gd name="T9" fmla="*/ 512 h 538"/>
                <a:gd name="T10" fmla="*/ 13 w 175"/>
                <a:gd name="T11" fmla="*/ 518 h 538"/>
                <a:gd name="T12" fmla="*/ 21 w 175"/>
                <a:gd name="T13" fmla="*/ 524 h 538"/>
                <a:gd name="T14" fmla="*/ 31 w 175"/>
                <a:gd name="T15" fmla="*/ 530 h 538"/>
                <a:gd name="T16" fmla="*/ 39 w 175"/>
                <a:gd name="T17" fmla="*/ 534 h 538"/>
                <a:gd name="T18" fmla="*/ 46 w 175"/>
                <a:gd name="T19" fmla="*/ 538 h 538"/>
                <a:gd name="T20" fmla="*/ 50 w 175"/>
                <a:gd name="T21" fmla="*/ 537 h 538"/>
                <a:gd name="T22" fmla="*/ 56 w 175"/>
                <a:gd name="T23" fmla="*/ 515 h 538"/>
                <a:gd name="T24" fmla="*/ 66 w 175"/>
                <a:gd name="T25" fmla="*/ 461 h 538"/>
                <a:gd name="T26" fmla="*/ 81 w 175"/>
                <a:gd name="T27" fmla="*/ 386 h 538"/>
                <a:gd name="T28" fmla="*/ 96 w 175"/>
                <a:gd name="T29" fmla="*/ 301 h 538"/>
                <a:gd name="T30" fmla="*/ 112 w 175"/>
                <a:gd name="T31" fmla="*/ 215 h 538"/>
                <a:gd name="T32" fmla="*/ 126 w 175"/>
                <a:gd name="T33" fmla="*/ 139 h 538"/>
                <a:gd name="T34" fmla="*/ 138 w 175"/>
                <a:gd name="T35" fmla="*/ 84 h 538"/>
                <a:gd name="T36" fmla="*/ 144 w 175"/>
                <a:gd name="T37" fmla="*/ 59 h 538"/>
                <a:gd name="T38" fmla="*/ 155 w 175"/>
                <a:gd name="T39" fmla="*/ 37 h 538"/>
                <a:gd name="T40" fmla="*/ 164 w 175"/>
                <a:gd name="T41" fmla="*/ 18 h 538"/>
                <a:gd name="T42" fmla="*/ 172 w 175"/>
                <a:gd name="T43" fmla="*/ 5 h 538"/>
                <a:gd name="T44" fmla="*/ 175 w 175"/>
                <a:gd name="T45" fmla="*/ 0 h 538"/>
                <a:gd name="T46" fmla="*/ 135 w 175"/>
                <a:gd name="T47" fmla="*/ 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5" h="538">
                  <a:moveTo>
                    <a:pt x="135" y="8"/>
                  </a:moveTo>
                  <a:lnTo>
                    <a:pt x="74" y="125"/>
                  </a:lnTo>
                  <a:lnTo>
                    <a:pt x="0" y="507"/>
                  </a:lnTo>
                  <a:lnTo>
                    <a:pt x="2" y="508"/>
                  </a:lnTo>
                  <a:lnTo>
                    <a:pt x="6" y="512"/>
                  </a:lnTo>
                  <a:lnTo>
                    <a:pt x="13" y="518"/>
                  </a:lnTo>
                  <a:lnTo>
                    <a:pt x="21" y="524"/>
                  </a:lnTo>
                  <a:lnTo>
                    <a:pt x="31" y="530"/>
                  </a:lnTo>
                  <a:lnTo>
                    <a:pt x="39" y="534"/>
                  </a:lnTo>
                  <a:lnTo>
                    <a:pt x="46" y="538"/>
                  </a:lnTo>
                  <a:lnTo>
                    <a:pt x="50" y="537"/>
                  </a:lnTo>
                  <a:lnTo>
                    <a:pt x="56" y="515"/>
                  </a:lnTo>
                  <a:lnTo>
                    <a:pt x="66" y="461"/>
                  </a:lnTo>
                  <a:lnTo>
                    <a:pt x="81" y="386"/>
                  </a:lnTo>
                  <a:lnTo>
                    <a:pt x="96" y="301"/>
                  </a:lnTo>
                  <a:lnTo>
                    <a:pt x="112" y="215"/>
                  </a:lnTo>
                  <a:lnTo>
                    <a:pt x="126" y="139"/>
                  </a:lnTo>
                  <a:lnTo>
                    <a:pt x="138" y="84"/>
                  </a:lnTo>
                  <a:lnTo>
                    <a:pt x="144" y="59"/>
                  </a:lnTo>
                  <a:lnTo>
                    <a:pt x="155" y="37"/>
                  </a:lnTo>
                  <a:lnTo>
                    <a:pt x="164" y="18"/>
                  </a:lnTo>
                  <a:lnTo>
                    <a:pt x="172" y="5"/>
                  </a:lnTo>
                  <a:lnTo>
                    <a:pt x="175" y="0"/>
                  </a:lnTo>
                  <a:lnTo>
                    <a:pt x="13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 flipH="1">
              <a:off x="6708262" y="5714057"/>
              <a:ext cx="1104592" cy="286450"/>
            </a:xfrm>
            <a:custGeom>
              <a:avLst/>
              <a:gdLst>
                <a:gd name="T0" fmla="*/ 0 w 684"/>
                <a:gd name="T1" fmla="*/ 55 h 188"/>
                <a:gd name="T2" fmla="*/ 35 w 684"/>
                <a:gd name="T3" fmla="*/ 42 h 188"/>
                <a:gd name="T4" fmla="*/ 39 w 684"/>
                <a:gd name="T5" fmla="*/ 45 h 188"/>
                <a:gd name="T6" fmla="*/ 52 w 684"/>
                <a:gd name="T7" fmla="*/ 54 h 188"/>
                <a:gd name="T8" fmla="*/ 74 w 684"/>
                <a:gd name="T9" fmla="*/ 68 h 188"/>
                <a:gd name="T10" fmla="*/ 104 w 684"/>
                <a:gd name="T11" fmla="*/ 85 h 188"/>
                <a:gd name="T12" fmla="*/ 142 w 684"/>
                <a:gd name="T13" fmla="*/ 105 h 188"/>
                <a:gd name="T14" fmla="*/ 189 w 684"/>
                <a:gd name="T15" fmla="*/ 124 h 188"/>
                <a:gd name="T16" fmla="*/ 244 w 684"/>
                <a:gd name="T17" fmla="*/ 144 h 188"/>
                <a:gd name="T18" fmla="*/ 308 w 684"/>
                <a:gd name="T19" fmla="*/ 161 h 188"/>
                <a:gd name="T20" fmla="*/ 335 w 684"/>
                <a:gd name="T21" fmla="*/ 167 h 188"/>
                <a:gd name="T22" fmla="*/ 381 w 684"/>
                <a:gd name="T23" fmla="*/ 176 h 188"/>
                <a:gd name="T24" fmla="*/ 432 w 684"/>
                <a:gd name="T25" fmla="*/ 184 h 188"/>
                <a:gd name="T26" fmla="*/ 475 w 684"/>
                <a:gd name="T27" fmla="*/ 188 h 188"/>
                <a:gd name="T28" fmla="*/ 522 w 684"/>
                <a:gd name="T29" fmla="*/ 188 h 188"/>
                <a:gd name="T30" fmla="*/ 565 w 684"/>
                <a:gd name="T31" fmla="*/ 187 h 188"/>
                <a:gd name="T32" fmla="*/ 600 w 684"/>
                <a:gd name="T33" fmla="*/ 185 h 188"/>
                <a:gd name="T34" fmla="*/ 630 w 684"/>
                <a:gd name="T35" fmla="*/ 183 h 188"/>
                <a:gd name="T36" fmla="*/ 653 w 684"/>
                <a:gd name="T37" fmla="*/ 181 h 188"/>
                <a:gd name="T38" fmla="*/ 670 w 684"/>
                <a:gd name="T39" fmla="*/ 180 h 188"/>
                <a:gd name="T40" fmla="*/ 681 w 684"/>
                <a:gd name="T41" fmla="*/ 177 h 188"/>
                <a:gd name="T42" fmla="*/ 684 w 684"/>
                <a:gd name="T43" fmla="*/ 177 h 188"/>
                <a:gd name="T44" fmla="*/ 676 w 684"/>
                <a:gd name="T45" fmla="*/ 151 h 188"/>
                <a:gd name="T46" fmla="*/ 660 w 684"/>
                <a:gd name="T47" fmla="*/ 152 h 188"/>
                <a:gd name="T48" fmla="*/ 632 w 684"/>
                <a:gd name="T49" fmla="*/ 153 h 188"/>
                <a:gd name="T50" fmla="*/ 598 w 684"/>
                <a:gd name="T51" fmla="*/ 156 h 188"/>
                <a:gd name="T52" fmla="*/ 561 w 684"/>
                <a:gd name="T53" fmla="*/ 157 h 188"/>
                <a:gd name="T54" fmla="*/ 525 w 684"/>
                <a:gd name="T55" fmla="*/ 159 h 188"/>
                <a:gd name="T56" fmla="*/ 495 w 684"/>
                <a:gd name="T57" fmla="*/ 160 h 188"/>
                <a:gd name="T58" fmla="*/ 476 w 684"/>
                <a:gd name="T59" fmla="*/ 161 h 188"/>
                <a:gd name="T60" fmla="*/ 462 w 684"/>
                <a:gd name="T61" fmla="*/ 160 h 188"/>
                <a:gd name="T62" fmla="*/ 418 w 684"/>
                <a:gd name="T63" fmla="*/ 154 h 188"/>
                <a:gd name="T64" fmla="*/ 363 w 684"/>
                <a:gd name="T65" fmla="*/ 145 h 188"/>
                <a:gd name="T66" fmla="*/ 321 w 684"/>
                <a:gd name="T67" fmla="*/ 137 h 188"/>
                <a:gd name="T68" fmla="*/ 304 w 684"/>
                <a:gd name="T69" fmla="*/ 131 h 188"/>
                <a:gd name="T70" fmla="*/ 265 w 684"/>
                <a:gd name="T71" fmla="*/ 118 h 188"/>
                <a:gd name="T72" fmla="*/ 217 w 684"/>
                <a:gd name="T73" fmla="*/ 103 h 188"/>
                <a:gd name="T74" fmla="*/ 181 w 684"/>
                <a:gd name="T75" fmla="*/ 91 h 188"/>
                <a:gd name="T76" fmla="*/ 72 w 684"/>
                <a:gd name="T77" fmla="*/ 3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4" h="188">
                  <a:moveTo>
                    <a:pt x="19" y="0"/>
                  </a:moveTo>
                  <a:lnTo>
                    <a:pt x="0" y="55"/>
                  </a:lnTo>
                  <a:lnTo>
                    <a:pt x="21" y="66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9" y="45"/>
                  </a:lnTo>
                  <a:lnTo>
                    <a:pt x="44" y="48"/>
                  </a:lnTo>
                  <a:lnTo>
                    <a:pt x="52" y="54"/>
                  </a:lnTo>
                  <a:lnTo>
                    <a:pt x="61" y="61"/>
                  </a:lnTo>
                  <a:lnTo>
                    <a:pt x="74" y="68"/>
                  </a:lnTo>
                  <a:lnTo>
                    <a:pt x="88" y="76"/>
                  </a:lnTo>
                  <a:lnTo>
                    <a:pt x="104" y="85"/>
                  </a:lnTo>
                  <a:lnTo>
                    <a:pt x="121" y="94"/>
                  </a:lnTo>
                  <a:lnTo>
                    <a:pt x="142" y="105"/>
                  </a:lnTo>
                  <a:lnTo>
                    <a:pt x="164" y="114"/>
                  </a:lnTo>
                  <a:lnTo>
                    <a:pt x="189" y="124"/>
                  </a:lnTo>
                  <a:lnTo>
                    <a:pt x="216" y="135"/>
                  </a:lnTo>
                  <a:lnTo>
                    <a:pt x="244" y="144"/>
                  </a:lnTo>
                  <a:lnTo>
                    <a:pt x="274" y="153"/>
                  </a:lnTo>
                  <a:lnTo>
                    <a:pt x="308" y="161"/>
                  </a:lnTo>
                  <a:lnTo>
                    <a:pt x="319" y="164"/>
                  </a:lnTo>
                  <a:lnTo>
                    <a:pt x="335" y="167"/>
                  </a:lnTo>
                  <a:lnTo>
                    <a:pt x="357" y="172"/>
                  </a:lnTo>
                  <a:lnTo>
                    <a:pt x="381" y="176"/>
                  </a:lnTo>
                  <a:lnTo>
                    <a:pt x="407" y="181"/>
                  </a:lnTo>
                  <a:lnTo>
                    <a:pt x="432" y="184"/>
                  </a:lnTo>
                  <a:lnTo>
                    <a:pt x="455" y="187"/>
                  </a:lnTo>
                  <a:lnTo>
                    <a:pt x="475" y="188"/>
                  </a:lnTo>
                  <a:lnTo>
                    <a:pt x="499" y="188"/>
                  </a:lnTo>
                  <a:lnTo>
                    <a:pt x="522" y="188"/>
                  </a:lnTo>
                  <a:lnTo>
                    <a:pt x="544" y="188"/>
                  </a:lnTo>
                  <a:lnTo>
                    <a:pt x="565" y="187"/>
                  </a:lnTo>
                  <a:lnTo>
                    <a:pt x="583" y="187"/>
                  </a:lnTo>
                  <a:lnTo>
                    <a:pt x="600" y="185"/>
                  </a:lnTo>
                  <a:lnTo>
                    <a:pt x="616" y="184"/>
                  </a:lnTo>
                  <a:lnTo>
                    <a:pt x="630" y="183"/>
                  </a:lnTo>
                  <a:lnTo>
                    <a:pt x="643" y="182"/>
                  </a:lnTo>
                  <a:lnTo>
                    <a:pt x="653" y="181"/>
                  </a:lnTo>
                  <a:lnTo>
                    <a:pt x="662" y="180"/>
                  </a:lnTo>
                  <a:lnTo>
                    <a:pt x="670" y="180"/>
                  </a:lnTo>
                  <a:lnTo>
                    <a:pt x="676" y="179"/>
                  </a:lnTo>
                  <a:lnTo>
                    <a:pt x="681" y="177"/>
                  </a:lnTo>
                  <a:lnTo>
                    <a:pt x="683" y="177"/>
                  </a:lnTo>
                  <a:lnTo>
                    <a:pt x="684" y="177"/>
                  </a:lnTo>
                  <a:lnTo>
                    <a:pt x="679" y="151"/>
                  </a:lnTo>
                  <a:lnTo>
                    <a:pt x="676" y="151"/>
                  </a:lnTo>
                  <a:lnTo>
                    <a:pt x="670" y="151"/>
                  </a:lnTo>
                  <a:lnTo>
                    <a:pt x="660" y="152"/>
                  </a:lnTo>
                  <a:lnTo>
                    <a:pt x="647" y="152"/>
                  </a:lnTo>
                  <a:lnTo>
                    <a:pt x="632" y="153"/>
                  </a:lnTo>
                  <a:lnTo>
                    <a:pt x="616" y="154"/>
                  </a:lnTo>
                  <a:lnTo>
                    <a:pt x="598" y="156"/>
                  </a:lnTo>
                  <a:lnTo>
                    <a:pt x="579" y="156"/>
                  </a:lnTo>
                  <a:lnTo>
                    <a:pt x="561" y="157"/>
                  </a:lnTo>
                  <a:lnTo>
                    <a:pt x="543" y="158"/>
                  </a:lnTo>
                  <a:lnTo>
                    <a:pt x="525" y="159"/>
                  </a:lnTo>
                  <a:lnTo>
                    <a:pt x="509" y="160"/>
                  </a:lnTo>
                  <a:lnTo>
                    <a:pt x="495" y="160"/>
                  </a:lnTo>
                  <a:lnTo>
                    <a:pt x="484" y="161"/>
                  </a:lnTo>
                  <a:lnTo>
                    <a:pt x="476" y="161"/>
                  </a:lnTo>
                  <a:lnTo>
                    <a:pt x="472" y="161"/>
                  </a:lnTo>
                  <a:lnTo>
                    <a:pt x="462" y="160"/>
                  </a:lnTo>
                  <a:lnTo>
                    <a:pt x="444" y="158"/>
                  </a:lnTo>
                  <a:lnTo>
                    <a:pt x="418" y="154"/>
                  </a:lnTo>
                  <a:lnTo>
                    <a:pt x="391" y="150"/>
                  </a:lnTo>
                  <a:lnTo>
                    <a:pt x="363" y="145"/>
                  </a:lnTo>
                  <a:lnTo>
                    <a:pt x="339" y="142"/>
                  </a:lnTo>
                  <a:lnTo>
                    <a:pt x="321" y="137"/>
                  </a:lnTo>
                  <a:lnTo>
                    <a:pt x="312" y="135"/>
                  </a:lnTo>
                  <a:lnTo>
                    <a:pt x="304" y="131"/>
                  </a:lnTo>
                  <a:lnTo>
                    <a:pt x="287" y="126"/>
                  </a:lnTo>
                  <a:lnTo>
                    <a:pt x="265" y="118"/>
                  </a:lnTo>
                  <a:lnTo>
                    <a:pt x="241" y="111"/>
                  </a:lnTo>
                  <a:lnTo>
                    <a:pt x="217" y="103"/>
                  </a:lnTo>
                  <a:lnTo>
                    <a:pt x="196" y="96"/>
                  </a:lnTo>
                  <a:lnTo>
                    <a:pt x="181" y="91"/>
                  </a:lnTo>
                  <a:lnTo>
                    <a:pt x="175" y="90"/>
                  </a:lnTo>
                  <a:lnTo>
                    <a:pt x="72" y="3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 flipH="1">
              <a:off x="6608137" y="5880382"/>
              <a:ext cx="113044" cy="197126"/>
            </a:xfrm>
            <a:custGeom>
              <a:avLst/>
              <a:gdLst>
                <a:gd name="T0" fmla="*/ 24 w 72"/>
                <a:gd name="T1" fmla="*/ 0 h 128"/>
                <a:gd name="T2" fmla="*/ 0 w 72"/>
                <a:gd name="T3" fmla="*/ 48 h 128"/>
                <a:gd name="T4" fmla="*/ 27 w 72"/>
                <a:gd name="T5" fmla="*/ 88 h 128"/>
                <a:gd name="T6" fmla="*/ 28 w 72"/>
                <a:gd name="T7" fmla="*/ 89 h 128"/>
                <a:gd name="T8" fmla="*/ 31 w 72"/>
                <a:gd name="T9" fmla="*/ 92 h 128"/>
                <a:gd name="T10" fmla="*/ 36 w 72"/>
                <a:gd name="T11" fmla="*/ 97 h 128"/>
                <a:gd name="T12" fmla="*/ 42 w 72"/>
                <a:gd name="T13" fmla="*/ 103 h 128"/>
                <a:gd name="T14" fmla="*/ 47 w 72"/>
                <a:gd name="T15" fmla="*/ 110 h 128"/>
                <a:gd name="T16" fmla="*/ 53 w 72"/>
                <a:gd name="T17" fmla="*/ 115 h 128"/>
                <a:gd name="T18" fmla="*/ 58 w 72"/>
                <a:gd name="T19" fmla="*/ 121 h 128"/>
                <a:gd name="T20" fmla="*/ 61 w 72"/>
                <a:gd name="T21" fmla="*/ 125 h 128"/>
                <a:gd name="T22" fmla="*/ 65 w 72"/>
                <a:gd name="T23" fmla="*/ 128 h 128"/>
                <a:gd name="T24" fmla="*/ 65 w 72"/>
                <a:gd name="T25" fmla="*/ 122 h 128"/>
                <a:gd name="T26" fmla="*/ 62 w 72"/>
                <a:gd name="T27" fmla="*/ 110 h 128"/>
                <a:gd name="T28" fmla="*/ 58 w 72"/>
                <a:gd name="T29" fmla="*/ 94 h 128"/>
                <a:gd name="T30" fmla="*/ 53 w 72"/>
                <a:gd name="T31" fmla="*/ 76 h 128"/>
                <a:gd name="T32" fmla="*/ 47 w 72"/>
                <a:gd name="T33" fmla="*/ 61 h 128"/>
                <a:gd name="T34" fmla="*/ 44 w 72"/>
                <a:gd name="T35" fmla="*/ 50 h 128"/>
                <a:gd name="T36" fmla="*/ 43 w 72"/>
                <a:gd name="T37" fmla="*/ 45 h 128"/>
                <a:gd name="T38" fmla="*/ 72 w 72"/>
                <a:gd name="T39" fmla="*/ 3 h 128"/>
                <a:gd name="T40" fmla="*/ 24 w 72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128">
                  <a:moveTo>
                    <a:pt x="24" y="0"/>
                  </a:moveTo>
                  <a:lnTo>
                    <a:pt x="0" y="48"/>
                  </a:lnTo>
                  <a:lnTo>
                    <a:pt x="27" y="88"/>
                  </a:lnTo>
                  <a:lnTo>
                    <a:pt x="28" y="89"/>
                  </a:lnTo>
                  <a:lnTo>
                    <a:pt x="31" y="92"/>
                  </a:lnTo>
                  <a:lnTo>
                    <a:pt x="36" y="97"/>
                  </a:lnTo>
                  <a:lnTo>
                    <a:pt x="42" y="103"/>
                  </a:lnTo>
                  <a:lnTo>
                    <a:pt x="47" y="110"/>
                  </a:lnTo>
                  <a:lnTo>
                    <a:pt x="53" y="115"/>
                  </a:lnTo>
                  <a:lnTo>
                    <a:pt x="58" y="121"/>
                  </a:lnTo>
                  <a:lnTo>
                    <a:pt x="61" y="125"/>
                  </a:lnTo>
                  <a:lnTo>
                    <a:pt x="65" y="128"/>
                  </a:lnTo>
                  <a:lnTo>
                    <a:pt x="65" y="122"/>
                  </a:lnTo>
                  <a:lnTo>
                    <a:pt x="62" y="110"/>
                  </a:lnTo>
                  <a:lnTo>
                    <a:pt x="58" y="94"/>
                  </a:lnTo>
                  <a:lnTo>
                    <a:pt x="53" y="76"/>
                  </a:lnTo>
                  <a:lnTo>
                    <a:pt x="47" y="61"/>
                  </a:lnTo>
                  <a:lnTo>
                    <a:pt x="44" y="50"/>
                  </a:lnTo>
                  <a:lnTo>
                    <a:pt x="43" y="45"/>
                  </a:lnTo>
                  <a:lnTo>
                    <a:pt x="72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 flipH="1">
              <a:off x="6291617" y="6018987"/>
              <a:ext cx="429565" cy="314170"/>
            </a:xfrm>
            <a:custGeom>
              <a:avLst/>
              <a:gdLst>
                <a:gd name="T0" fmla="*/ 0 w 267"/>
                <a:gd name="T1" fmla="*/ 21 h 204"/>
                <a:gd name="T2" fmla="*/ 5 w 267"/>
                <a:gd name="T3" fmla="*/ 26 h 204"/>
                <a:gd name="T4" fmla="*/ 19 w 267"/>
                <a:gd name="T5" fmla="*/ 37 h 204"/>
                <a:gd name="T6" fmla="*/ 36 w 267"/>
                <a:gd name="T7" fmla="*/ 54 h 204"/>
                <a:gd name="T8" fmla="*/ 58 w 267"/>
                <a:gd name="T9" fmla="*/ 74 h 204"/>
                <a:gd name="T10" fmla="*/ 79 w 267"/>
                <a:gd name="T11" fmla="*/ 95 h 204"/>
                <a:gd name="T12" fmla="*/ 97 w 267"/>
                <a:gd name="T13" fmla="*/ 114 h 204"/>
                <a:gd name="T14" fmla="*/ 111 w 267"/>
                <a:gd name="T15" fmla="*/ 129 h 204"/>
                <a:gd name="T16" fmla="*/ 117 w 267"/>
                <a:gd name="T17" fmla="*/ 137 h 204"/>
                <a:gd name="T18" fmla="*/ 119 w 267"/>
                <a:gd name="T19" fmla="*/ 143 h 204"/>
                <a:gd name="T20" fmla="*/ 122 w 267"/>
                <a:gd name="T21" fmla="*/ 150 h 204"/>
                <a:gd name="T22" fmla="*/ 128 w 267"/>
                <a:gd name="T23" fmla="*/ 157 h 204"/>
                <a:gd name="T24" fmla="*/ 134 w 267"/>
                <a:gd name="T25" fmla="*/ 164 h 204"/>
                <a:gd name="T26" fmla="*/ 141 w 267"/>
                <a:gd name="T27" fmla="*/ 171 h 204"/>
                <a:gd name="T28" fmla="*/ 147 w 267"/>
                <a:gd name="T29" fmla="*/ 178 h 204"/>
                <a:gd name="T30" fmla="*/ 152 w 267"/>
                <a:gd name="T31" fmla="*/ 183 h 204"/>
                <a:gd name="T32" fmla="*/ 157 w 267"/>
                <a:gd name="T33" fmla="*/ 188 h 204"/>
                <a:gd name="T34" fmla="*/ 162 w 267"/>
                <a:gd name="T35" fmla="*/ 192 h 204"/>
                <a:gd name="T36" fmla="*/ 168 w 267"/>
                <a:gd name="T37" fmla="*/ 195 h 204"/>
                <a:gd name="T38" fmla="*/ 175 w 267"/>
                <a:gd name="T39" fmla="*/ 197 h 204"/>
                <a:gd name="T40" fmla="*/ 183 w 267"/>
                <a:gd name="T41" fmla="*/ 200 h 204"/>
                <a:gd name="T42" fmla="*/ 191 w 267"/>
                <a:gd name="T43" fmla="*/ 202 h 204"/>
                <a:gd name="T44" fmla="*/ 200 w 267"/>
                <a:gd name="T45" fmla="*/ 203 h 204"/>
                <a:gd name="T46" fmla="*/ 206 w 267"/>
                <a:gd name="T47" fmla="*/ 204 h 204"/>
                <a:gd name="T48" fmla="*/ 212 w 267"/>
                <a:gd name="T49" fmla="*/ 204 h 204"/>
                <a:gd name="T50" fmla="*/ 219 w 267"/>
                <a:gd name="T51" fmla="*/ 203 h 204"/>
                <a:gd name="T52" fmla="*/ 227 w 267"/>
                <a:gd name="T53" fmla="*/ 202 h 204"/>
                <a:gd name="T54" fmla="*/ 235 w 267"/>
                <a:gd name="T55" fmla="*/ 200 h 204"/>
                <a:gd name="T56" fmla="*/ 246 w 267"/>
                <a:gd name="T57" fmla="*/ 196 h 204"/>
                <a:gd name="T58" fmla="*/ 254 w 267"/>
                <a:gd name="T59" fmla="*/ 193 h 204"/>
                <a:gd name="T60" fmla="*/ 261 w 267"/>
                <a:gd name="T61" fmla="*/ 190 h 204"/>
                <a:gd name="T62" fmla="*/ 265 w 267"/>
                <a:gd name="T63" fmla="*/ 189 h 204"/>
                <a:gd name="T64" fmla="*/ 267 w 267"/>
                <a:gd name="T65" fmla="*/ 188 h 204"/>
                <a:gd name="T66" fmla="*/ 200 w 267"/>
                <a:gd name="T67" fmla="*/ 172 h 204"/>
                <a:gd name="T68" fmla="*/ 157 w 267"/>
                <a:gd name="T69" fmla="*/ 143 h 204"/>
                <a:gd name="T70" fmla="*/ 153 w 267"/>
                <a:gd name="T71" fmla="*/ 139 h 204"/>
                <a:gd name="T72" fmla="*/ 143 w 267"/>
                <a:gd name="T73" fmla="*/ 125 h 204"/>
                <a:gd name="T74" fmla="*/ 127 w 267"/>
                <a:gd name="T75" fmla="*/ 105 h 204"/>
                <a:gd name="T76" fmla="*/ 110 w 267"/>
                <a:gd name="T77" fmla="*/ 83 h 204"/>
                <a:gd name="T78" fmla="*/ 90 w 267"/>
                <a:gd name="T79" fmla="*/ 60 h 204"/>
                <a:gd name="T80" fmla="*/ 72 w 267"/>
                <a:gd name="T81" fmla="*/ 38 h 204"/>
                <a:gd name="T82" fmla="*/ 57 w 267"/>
                <a:gd name="T83" fmla="*/ 22 h 204"/>
                <a:gd name="T84" fmla="*/ 45 w 267"/>
                <a:gd name="T85" fmla="*/ 13 h 204"/>
                <a:gd name="T86" fmla="*/ 28 w 267"/>
                <a:gd name="T87" fmla="*/ 4 h 204"/>
                <a:gd name="T88" fmla="*/ 16 w 267"/>
                <a:gd name="T89" fmla="*/ 0 h 204"/>
                <a:gd name="T90" fmla="*/ 7 w 267"/>
                <a:gd name="T91" fmla="*/ 1 h 204"/>
                <a:gd name="T92" fmla="*/ 3 w 267"/>
                <a:gd name="T93" fmla="*/ 5 h 204"/>
                <a:gd name="T94" fmla="*/ 0 w 267"/>
                <a:gd name="T95" fmla="*/ 10 h 204"/>
                <a:gd name="T96" fmla="*/ 0 w 267"/>
                <a:gd name="T97" fmla="*/ 15 h 204"/>
                <a:gd name="T98" fmla="*/ 0 w 267"/>
                <a:gd name="T99" fmla="*/ 20 h 204"/>
                <a:gd name="T100" fmla="*/ 0 w 267"/>
                <a:gd name="T101" fmla="*/ 2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7" h="204">
                  <a:moveTo>
                    <a:pt x="0" y="21"/>
                  </a:moveTo>
                  <a:lnTo>
                    <a:pt x="5" y="26"/>
                  </a:lnTo>
                  <a:lnTo>
                    <a:pt x="19" y="37"/>
                  </a:lnTo>
                  <a:lnTo>
                    <a:pt x="36" y="54"/>
                  </a:lnTo>
                  <a:lnTo>
                    <a:pt x="58" y="74"/>
                  </a:lnTo>
                  <a:lnTo>
                    <a:pt x="79" y="95"/>
                  </a:lnTo>
                  <a:lnTo>
                    <a:pt x="97" y="114"/>
                  </a:lnTo>
                  <a:lnTo>
                    <a:pt x="111" y="129"/>
                  </a:lnTo>
                  <a:lnTo>
                    <a:pt x="117" y="137"/>
                  </a:lnTo>
                  <a:lnTo>
                    <a:pt x="119" y="143"/>
                  </a:lnTo>
                  <a:lnTo>
                    <a:pt x="122" y="150"/>
                  </a:lnTo>
                  <a:lnTo>
                    <a:pt x="128" y="157"/>
                  </a:lnTo>
                  <a:lnTo>
                    <a:pt x="134" y="164"/>
                  </a:lnTo>
                  <a:lnTo>
                    <a:pt x="141" y="171"/>
                  </a:lnTo>
                  <a:lnTo>
                    <a:pt x="147" y="178"/>
                  </a:lnTo>
                  <a:lnTo>
                    <a:pt x="152" y="183"/>
                  </a:lnTo>
                  <a:lnTo>
                    <a:pt x="157" y="188"/>
                  </a:lnTo>
                  <a:lnTo>
                    <a:pt x="162" y="192"/>
                  </a:lnTo>
                  <a:lnTo>
                    <a:pt x="168" y="195"/>
                  </a:lnTo>
                  <a:lnTo>
                    <a:pt x="175" y="197"/>
                  </a:lnTo>
                  <a:lnTo>
                    <a:pt x="183" y="200"/>
                  </a:lnTo>
                  <a:lnTo>
                    <a:pt x="191" y="202"/>
                  </a:lnTo>
                  <a:lnTo>
                    <a:pt x="200" y="203"/>
                  </a:lnTo>
                  <a:lnTo>
                    <a:pt x="206" y="204"/>
                  </a:lnTo>
                  <a:lnTo>
                    <a:pt x="212" y="204"/>
                  </a:lnTo>
                  <a:lnTo>
                    <a:pt x="219" y="203"/>
                  </a:lnTo>
                  <a:lnTo>
                    <a:pt x="227" y="202"/>
                  </a:lnTo>
                  <a:lnTo>
                    <a:pt x="235" y="200"/>
                  </a:lnTo>
                  <a:lnTo>
                    <a:pt x="246" y="196"/>
                  </a:lnTo>
                  <a:lnTo>
                    <a:pt x="254" y="193"/>
                  </a:lnTo>
                  <a:lnTo>
                    <a:pt x="261" y="190"/>
                  </a:lnTo>
                  <a:lnTo>
                    <a:pt x="265" y="189"/>
                  </a:lnTo>
                  <a:lnTo>
                    <a:pt x="267" y="188"/>
                  </a:lnTo>
                  <a:lnTo>
                    <a:pt x="200" y="172"/>
                  </a:lnTo>
                  <a:lnTo>
                    <a:pt x="157" y="143"/>
                  </a:lnTo>
                  <a:lnTo>
                    <a:pt x="153" y="139"/>
                  </a:lnTo>
                  <a:lnTo>
                    <a:pt x="143" y="125"/>
                  </a:lnTo>
                  <a:lnTo>
                    <a:pt x="127" y="105"/>
                  </a:lnTo>
                  <a:lnTo>
                    <a:pt x="110" y="83"/>
                  </a:lnTo>
                  <a:lnTo>
                    <a:pt x="90" y="60"/>
                  </a:lnTo>
                  <a:lnTo>
                    <a:pt x="72" y="38"/>
                  </a:lnTo>
                  <a:lnTo>
                    <a:pt x="57" y="22"/>
                  </a:lnTo>
                  <a:lnTo>
                    <a:pt x="45" y="13"/>
                  </a:lnTo>
                  <a:lnTo>
                    <a:pt x="28" y="4"/>
                  </a:lnTo>
                  <a:lnTo>
                    <a:pt x="16" y="0"/>
                  </a:lnTo>
                  <a:lnTo>
                    <a:pt x="7" y="1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 flipH="1">
              <a:off x="7108757" y="3317741"/>
              <a:ext cx="319751" cy="258728"/>
            </a:xfrm>
            <a:custGeom>
              <a:avLst/>
              <a:gdLst>
                <a:gd name="T0" fmla="*/ 0 w 199"/>
                <a:gd name="T1" fmla="*/ 34 h 167"/>
                <a:gd name="T2" fmla="*/ 5 w 199"/>
                <a:gd name="T3" fmla="*/ 54 h 167"/>
                <a:gd name="T4" fmla="*/ 13 w 199"/>
                <a:gd name="T5" fmla="*/ 66 h 167"/>
                <a:gd name="T6" fmla="*/ 25 w 199"/>
                <a:gd name="T7" fmla="*/ 70 h 167"/>
                <a:gd name="T8" fmla="*/ 38 w 199"/>
                <a:gd name="T9" fmla="*/ 75 h 167"/>
                <a:gd name="T10" fmla="*/ 47 w 199"/>
                <a:gd name="T11" fmla="*/ 82 h 167"/>
                <a:gd name="T12" fmla="*/ 53 w 199"/>
                <a:gd name="T13" fmla="*/ 93 h 167"/>
                <a:gd name="T14" fmla="*/ 57 w 199"/>
                <a:gd name="T15" fmla="*/ 110 h 167"/>
                <a:gd name="T16" fmla="*/ 71 w 199"/>
                <a:gd name="T17" fmla="*/ 126 h 167"/>
                <a:gd name="T18" fmla="*/ 85 w 199"/>
                <a:gd name="T19" fmla="*/ 136 h 167"/>
                <a:gd name="T20" fmla="*/ 97 w 199"/>
                <a:gd name="T21" fmla="*/ 145 h 167"/>
                <a:gd name="T22" fmla="*/ 108 w 199"/>
                <a:gd name="T23" fmla="*/ 153 h 167"/>
                <a:gd name="T24" fmla="*/ 115 w 199"/>
                <a:gd name="T25" fmla="*/ 159 h 167"/>
                <a:gd name="T26" fmla="*/ 127 w 199"/>
                <a:gd name="T27" fmla="*/ 164 h 167"/>
                <a:gd name="T28" fmla="*/ 142 w 199"/>
                <a:gd name="T29" fmla="*/ 166 h 167"/>
                <a:gd name="T30" fmla="*/ 155 w 199"/>
                <a:gd name="T31" fmla="*/ 167 h 167"/>
                <a:gd name="T32" fmla="*/ 163 w 199"/>
                <a:gd name="T33" fmla="*/ 166 h 167"/>
                <a:gd name="T34" fmla="*/ 175 w 199"/>
                <a:gd name="T35" fmla="*/ 163 h 167"/>
                <a:gd name="T36" fmla="*/ 188 w 199"/>
                <a:gd name="T37" fmla="*/ 156 h 167"/>
                <a:gd name="T38" fmla="*/ 198 w 199"/>
                <a:gd name="T39" fmla="*/ 152 h 167"/>
                <a:gd name="T40" fmla="*/ 199 w 199"/>
                <a:gd name="T41" fmla="*/ 138 h 167"/>
                <a:gd name="T42" fmla="*/ 127 w 199"/>
                <a:gd name="T43" fmla="*/ 129 h 167"/>
                <a:gd name="T44" fmla="*/ 116 w 199"/>
                <a:gd name="T45" fmla="*/ 120 h 167"/>
                <a:gd name="T46" fmla="*/ 99 w 199"/>
                <a:gd name="T47" fmla="*/ 106 h 167"/>
                <a:gd name="T48" fmla="*/ 85 w 199"/>
                <a:gd name="T49" fmla="*/ 95 h 167"/>
                <a:gd name="T50" fmla="*/ 77 w 199"/>
                <a:gd name="T51" fmla="*/ 81 h 167"/>
                <a:gd name="T52" fmla="*/ 58 w 199"/>
                <a:gd name="T53" fmla="*/ 60 h 167"/>
                <a:gd name="T54" fmla="*/ 51 w 199"/>
                <a:gd name="T55" fmla="*/ 54 h 167"/>
                <a:gd name="T56" fmla="*/ 32 w 199"/>
                <a:gd name="T57" fmla="*/ 50 h 167"/>
                <a:gd name="T58" fmla="*/ 20 w 199"/>
                <a:gd name="T59" fmla="*/ 36 h 167"/>
                <a:gd name="T60" fmla="*/ 23 w 199"/>
                <a:gd name="T61" fmla="*/ 7 h 167"/>
                <a:gd name="T62" fmla="*/ 0 w 199"/>
                <a:gd name="T63" fmla="*/ 2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67">
                  <a:moveTo>
                    <a:pt x="0" y="29"/>
                  </a:moveTo>
                  <a:lnTo>
                    <a:pt x="0" y="34"/>
                  </a:lnTo>
                  <a:lnTo>
                    <a:pt x="2" y="43"/>
                  </a:lnTo>
                  <a:lnTo>
                    <a:pt x="5" y="54"/>
                  </a:lnTo>
                  <a:lnTo>
                    <a:pt x="10" y="63"/>
                  </a:lnTo>
                  <a:lnTo>
                    <a:pt x="13" y="66"/>
                  </a:lnTo>
                  <a:lnTo>
                    <a:pt x="19" y="69"/>
                  </a:lnTo>
                  <a:lnTo>
                    <a:pt x="25" y="70"/>
                  </a:lnTo>
                  <a:lnTo>
                    <a:pt x="31" y="73"/>
                  </a:lnTo>
                  <a:lnTo>
                    <a:pt x="38" y="75"/>
                  </a:lnTo>
                  <a:lnTo>
                    <a:pt x="42" y="78"/>
                  </a:lnTo>
                  <a:lnTo>
                    <a:pt x="47" y="82"/>
                  </a:lnTo>
                  <a:lnTo>
                    <a:pt x="50" y="85"/>
                  </a:lnTo>
                  <a:lnTo>
                    <a:pt x="53" y="93"/>
                  </a:lnTo>
                  <a:lnTo>
                    <a:pt x="54" y="100"/>
                  </a:lnTo>
                  <a:lnTo>
                    <a:pt x="57" y="110"/>
                  </a:lnTo>
                  <a:lnTo>
                    <a:pt x="65" y="120"/>
                  </a:lnTo>
                  <a:lnTo>
                    <a:pt x="71" y="126"/>
                  </a:lnTo>
                  <a:lnTo>
                    <a:pt x="78" y="130"/>
                  </a:lnTo>
                  <a:lnTo>
                    <a:pt x="85" y="136"/>
                  </a:lnTo>
                  <a:lnTo>
                    <a:pt x="92" y="141"/>
                  </a:lnTo>
                  <a:lnTo>
                    <a:pt x="97" y="145"/>
                  </a:lnTo>
                  <a:lnTo>
                    <a:pt x="103" y="150"/>
                  </a:lnTo>
                  <a:lnTo>
                    <a:pt x="108" y="153"/>
                  </a:lnTo>
                  <a:lnTo>
                    <a:pt x="111" y="157"/>
                  </a:lnTo>
                  <a:lnTo>
                    <a:pt x="115" y="159"/>
                  </a:lnTo>
                  <a:lnTo>
                    <a:pt x="120" y="161"/>
                  </a:lnTo>
                  <a:lnTo>
                    <a:pt x="127" y="164"/>
                  </a:lnTo>
                  <a:lnTo>
                    <a:pt x="135" y="165"/>
                  </a:lnTo>
                  <a:lnTo>
                    <a:pt x="142" y="166"/>
                  </a:lnTo>
                  <a:lnTo>
                    <a:pt x="149" y="167"/>
                  </a:lnTo>
                  <a:lnTo>
                    <a:pt x="155" y="167"/>
                  </a:lnTo>
                  <a:lnTo>
                    <a:pt x="159" y="167"/>
                  </a:lnTo>
                  <a:lnTo>
                    <a:pt x="163" y="166"/>
                  </a:lnTo>
                  <a:lnTo>
                    <a:pt x="168" y="165"/>
                  </a:lnTo>
                  <a:lnTo>
                    <a:pt x="175" y="163"/>
                  </a:lnTo>
                  <a:lnTo>
                    <a:pt x="182" y="159"/>
                  </a:lnTo>
                  <a:lnTo>
                    <a:pt x="188" y="156"/>
                  </a:lnTo>
                  <a:lnTo>
                    <a:pt x="194" y="153"/>
                  </a:lnTo>
                  <a:lnTo>
                    <a:pt x="198" y="152"/>
                  </a:lnTo>
                  <a:lnTo>
                    <a:pt x="199" y="151"/>
                  </a:lnTo>
                  <a:lnTo>
                    <a:pt x="199" y="138"/>
                  </a:lnTo>
                  <a:lnTo>
                    <a:pt x="130" y="130"/>
                  </a:lnTo>
                  <a:lnTo>
                    <a:pt x="127" y="129"/>
                  </a:lnTo>
                  <a:lnTo>
                    <a:pt x="123" y="126"/>
                  </a:lnTo>
                  <a:lnTo>
                    <a:pt x="116" y="120"/>
                  </a:lnTo>
                  <a:lnTo>
                    <a:pt x="107" y="113"/>
                  </a:lnTo>
                  <a:lnTo>
                    <a:pt x="99" y="106"/>
                  </a:lnTo>
                  <a:lnTo>
                    <a:pt x="91" y="99"/>
                  </a:lnTo>
                  <a:lnTo>
                    <a:pt x="85" y="95"/>
                  </a:lnTo>
                  <a:lnTo>
                    <a:pt x="81" y="90"/>
                  </a:lnTo>
                  <a:lnTo>
                    <a:pt x="77" y="81"/>
                  </a:lnTo>
                  <a:lnTo>
                    <a:pt x="68" y="69"/>
                  </a:lnTo>
                  <a:lnTo>
                    <a:pt x="58" y="60"/>
                  </a:lnTo>
                  <a:lnTo>
                    <a:pt x="55" y="55"/>
                  </a:lnTo>
                  <a:lnTo>
                    <a:pt x="51" y="54"/>
                  </a:lnTo>
                  <a:lnTo>
                    <a:pt x="42" y="52"/>
                  </a:lnTo>
                  <a:lnTo>
                    <a:pt x="32" y="50"/>
                  </a:lnTo>
                  <a:lnTo>
                    <a:pt x="24" y="45"/>
                  </a:lnTo>
                  <a:lnTo>
                    <a:pt x="20" y="36"/>
                  </a:lnTo>
                  <a:lnTo>
                    <a:pt x="20" y="21"/>
                  </a:lnTo>
                  <a:lnTo>
                    <a:pt x="23" y="7"/>
                  </a:lnTo>
                  <a:lnTo>
                    <a:pt x="24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 flipH="1">
              <a:off x="7425278" y="3111376"/>
              <a:ext cx="87206" cy="289529"/>
            </a:xfrm>
            <a:custGeom>
              <a:avLst/>
              <a:gdLst>
                <a:gd name="T0" fmla="*/ 16 w 53"/>
                <a:gd name="T1" fmla="*/ 21 h 188"/>
                <a:gd name="T2" fmla="*/ 14 w 53"/>
                <a:gd name="T3" fmla="*/ 26 h 188"/>
                <a:gd name="T4" fmla="*/ 7 w 53"/>
                <a:gd name="T5" fmla="*/ 35 h 188"/>
                <a:gd name="T6" fmla="*/ 1 w 53"/>
                <a:gd name="T7" fmla="*/ 46 h 188"/>
                <a:gd name="T8" fmla="*/ 0 w 53"/>
                <a:gd name="T9" fmla="*/ 56 h 188"/>
                <a:gd name="T10" fmla="*/ 2 w 53"/>
                <a:gd name="T11" fmla="*/ 64 h 188"/>
                <a:gd name="T12" fmla="*/ 6 w 53"/>
                <a:gd name="T13" fmla="*/ 72 h 188"/>
                <a:gd name="T14" fmla="*/ 9 w 53"/>
                <a:gd name="T15" fmla="*/ 79 h 188"/>
                <a:gd name="T16" fmla="*/ 10 w 53"/>
                <a:gd name="T17" fmla="*/ 82 h 188"/>
                <a:gd name="T18" fmla="*/ 2 w 53"/>
                <a:gd name="T19" fmla="*/ 109 h 188"/>
                <a:gd name="T20" fmla="*/ 14 w 53"/>
                <a:gd name="T21" fmla="*/ 156 h 188"/>
                <a:gd name="T22" fmla="*/ 45 w 53"/>
                <a:gd name="T23" fmla="*/ 188 h 188"/>
                <a:gd name="T24" fmla="*/ 37 w 53"/>
                <a:gd name="T25" fmla="*/ 129 h 188"/>
                <a:gd name="T26" fmla="*/ 36 w 53"/>
                <a:gd name="T27" fmla="*/ 122 h 188"/>
                <a:gd name="T28" fmla="*/ 33 w 53"/>
                <a:gd name="T29" fmla="*/ 106 h 188"/>
                <a:gd name="T30" fmla="*/ 33 w 53"/>
                <a:gd name="T31" fmla="*/ 89 h 188"/>
                <a:gd name="T32" fmla="*/ 37 w 53"/>
                <a:gd name="T33" fmla="*/ 80 h 188"/>
                <a:gd name="T34" fmla="*/ 40 w 53"/>
                <a:gd name="T35" fmla="*/ 72 h 188"/>
                <a:gd name="T36" fmla="*/ 39 w 53"/>
                <a:gd name="T37" fmla="*/ 60 h 188"/>
                <a:gd name="T38" fmla="*/ 36 w 53"/>
                <a:gd name="T39" fmla="*/ 50 h 188"/>
                <a:gd name="T40" fmla="*/ 34 w 53"/>
                <a:gd name="T41" fmla="*/ 45 h 188"/>
                <a:gd name="T42" fmla="*/ 53 w 53"/>
                <a:gd name="T43" fmla="*/ 0 h 188"/>
                <a:gd name="T44" fmla="*/ 16 w 53"/>
                <a:gd name="T45" fmla="*/ 2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188">
                  <a:moveTo>
                    <a:pt x="16" y="21"/>
                  </a:moveTo>
                  <a:lnTo>
                    <a:pt x="14" y="26"/>
                  </a:lnTo>
                  <a:lnTo>
                    <a:pt x="7" y="35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9" y="79"/>
                  </a:lnTo>
                  <a:lnTo>
                    <a:pt x="10" y="82"/>
                  </a:lnTo>
                  <a:lnTo>
                    <a:pt x="2" y="109"/>
                  </a:lnTo>
                  <a:lnTo>
                    <a:pt x="14" y="156"/>
                  </a:lnTo>
                  <a:lnTo>
                    <a:pt x="45" y="188"/>
                  </a:lnTo>
                  <a:lnTo>
                    <a:pt x="37" y="129"/>
                  </a:lnTo>
                  <a:lnTo>
                    <a:pt x="36" y="122"/>
                  </a:lnTo>
                  <a:lnTo>
                    <a:pt x="33" y="106"/>
                  </a:lnTo>
                  <a:lnTo>
                    <a:pt x="33" y="89"/>
                  </a:lnTo>
                  <a:lnTo>
                    <a:pt x="37" y="80"/>
                  </a:lnTo>
                  <a:lnTo>
                    <a:pt x="40" y="72"/>
                  </a:lnTo>
                  <a:lnTo>
                    <a:pt x="39" y="60"/>
                  </a:lnTo>
                  <a:lnTo>
                    <a:pt x="36" y="50"/>
                  </a:lnTo>
                  <a:lnTo>
                    <a:pt x="34" y="45"/>
                  </a:lnTo>
                  <a:lnTo>
                    <a:pt x="53" y="0"/>
                  </a:lnTo>
                  <a:lnTo>
                    <a:pt x="1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 flipH="1">
              <a:off x="6840683" y="3025133"/>
              <a:ext cx="1301611" cy="831626"/>
            </a:xfrm>
            <a:custGeom>
              <a:avLst/>
              <a:gdLst>
                <a:gd name="T0" fmla="*/ 788 w 807"/>
                <a:gd name="T1" fmla="*/ 293 h 540"/>
                <a:gd name="T2" fmla="*/ 789 w 807"/>
                <a:gd name="T3" fmla="*/ 164 h 540"/>
                <a:gd name="T4" fmla="*/ 686 w 807"/>
                <a:gd name="T5" fmla="*/ 19 h 540"/>
                <a:gd name="T6" fmla="*/ 605 w 807"/>
                <a:gd name="T7" fmla="*/ 0 h 540"/>
                <a:gd name="T8" fmla="*/ 527 w 807"/>
                <a:gd name="T9" fmla="*/ 22 h 540"/>
                <a:gd name="T10" fmla="*/ 516 w 807"/>
                <a:gd name="T11" fmla="*/ 37 h 540"/>
                <a:gd name="T12" fmla="*/ 624 w 807"/>
                <a:gd name="T13" fmla="*/ 23 h 540"/>
                <a:gd name="T14" fmla="*/ 742 w 807"/>
                <a:gd name="T15" fmla="*/ 99 h 540"/>
                <a:gd name="T16" fmla="*/ 777 w 807"/>
                <a:gd name="T17" fmla="*/ 241 h 540"/>
                <a:gd name="T18" fmla="*/ 715 w 807"/>
                <a:gd name="T19" fmla="*/ 331 h 540"/>
                <a:gd name="T20" fmla="*/ 652 w 807"/>
                <a:gd name="T21" fmla="*/ 335 h 540"/>
                <a:gd name="T22" fmla="*/ 632 w 807"/>
                <a:gd name="T23" fmla="*/ 333 h 540"/>
                <a:gd name="T24" fmla="*/ 587 w 807"/>
                <a:gd name="T25" fmla="*/ 346 h 540"/>
                <a:gd name="T26" fmla="*/ 521 w 807"/>
                <a:gd name="T27" fmla="*/ 304 h 540"/>
                <a:gd name="T28" fmla="*/ 498 w 807"/>
                <a:gd name="T29" fmla="*/ 266 h 540"/>
                <a:gd name="T30" fmla="*/ 476 w 807"/>
                <a:gd name="T31" fmla="*/ 260 h 540"/>
                <a:gd name="T32" fmla="*/ 447 w 807"/>
                <a:gd name="T33" fmla="*/ 221 h 540"/>
                <a:gd name="T34" fmla="*/ 488 w 807"/>
                <a:gd name="T35" fmla="*/ 207 h 540"/>
                <a:gd name="T36" fmla="*/ 496 w 807"/>
                <a:gd name="T37" fmla="*/ 159 h 540"/>
                <a:gd name="T38" fmla="*/ 468 w 807"/>
                <a:gd name="T39" fmla="*/ 81 h 540"/>
                <a:gd name="T40" fmla="*/ 452 w 807"/>
                <a:gd name="T41" fmla="*/ 122 h 540"/>
                <a:gd name="T42" fmla="*/ 484 w 807"/>
                <a:gd name="T43" fmla="*/ 172 h 540"/>
                <a:gd name="T44" fmla="*/ 459 w 807"/>
                <a:gd name="T45" fmla="*/ 182 h 540"/>
                <a:gd name="T46" fmla="*/ 412 w 807"/>
                <a:gd name="T47" fmla="*/ 212 h 540"/>
                <a:gd name="T48" fmla="*/ 409 w 807"/>
                <a:gd name="T49" fmla="*/ 134 h 540"/>
                <a:gd name="T50" fmla="*/ 406 w 807"/>
                <a:gd name="T51" fmla="*/ 93 h 540"/>
                <a:gd name="T52" fmla="*/ 455 w 807"/>
                <a:gd name="T53" fmla="*/ 47 h 540"/>
                <a:gd name="T54" fmla="*/ 398 w 807"/>
                <a:gd name="T55" fmla="*/ 74 h 540"/>
                <a:gd name="T56" fmla="*/ 377 w 807"/>
                <a:gd name="T57" fmla="*/ 153 h 540"/>
                <a:gd name="T58" fmla="*/ 390 w 807"/>
                <a:gd name="T59" fmla="*/ 201 h 540"/>
                <a:gd name="T60" fmla="*/ 414 w 807"/>
                <a:gd name="T61" fmla="*/ 249 h 540"/>
                <a:gd name="T62" fmla="*/ 452 w 807"/>
                <a:gd name="T63" fmla="*/ 271 h 540"/>
                <a:gd name="T64" fmla="*/ 377 w 807"/>
                <a:gd name="T65" fmla="*/ 289 h 540"/>
                <a:gd name="T66" fmla="*/ 257 w 807"/>
                <a:gd name="T67" fmla="*/ 324 h 540"/>
                <a:gd name="T68" fmla="*/ 200 w 807"/>
                <a:gd name="T69" fmla="*/ 341 h 540"/>
                <a:gd name="T70" fmla="*/ 72 w 807"/>
                <a:gd name="T71" fmla="*/ 393 h 540"/>
                <a:gd name="T72" fmla="*/ 3 w 807"/>
                <a:gd name="T73" fmla="*/ 471 h 540"/>
                <a:gd name="T74" fmla="*/ 26 w 807"/>
                <a:gd name="T75" fmla="*/ 533 h 540"/>
                <a:gd name="T76" fmla="*/ 71 w 807"/>
                <a:gd name="T77" fmla="*/ 538 h 540"/>
                <a:gd name="T78" fmla="*/ 33 w 807"/>
                <a:gd name="T79" fmla="*/ 520 h 540"/>
                <a:gd name="T80" fmla="*/ 30 w 807"/>
                <a:gd name="T81" fmla="*/ 450 h 540"/>
                <a:gd name="T82" fmla="*/ 50 w 807"/>
                <a:gd name="T83" fmla="*/ 457 h 540"/>
                <a:gd name="T84" fmla="*/ 80 w 807"/>
                <a:gd name="T85" fmla="*/ 518 h 540"/>
                <a:gd name="T86" fmla="*/ 110 w 807"/>
                <a:gd name="T87" fmla="*/ 403 h 540"/>
                <a:gd name="T88" fmla="*/ 273 w 807"/>
                <a:gd name="T89" fmla="*/ 340 h 540"/>
                <a:gd name="T90" fmla="*/ 446 w 807"/>
                <a:gd name="T91" fmla="*/ 290 h 540"/>
                <a:gd name="T92" fmla="*/ 486 w 807"/>
                <a:gd name="T93" fmla="*/ 283 h 540"/>
                <a:gd name="T94" fmla="*/ 565 w 807"/>
                <a:gd name="T95" fmla="*/ 361 h 540"/>
                <a:gd name="T96" fmla="*/ 642 w 807"/>
                <a:gd name="T97" fmla="*/ 353 h 540"/>
                <a:gd name="T98" fmla="*/ 702 w 807"/>
                <a:gd name="T99" fmla="*/ 354 h 540"/>
                <a:gd name="T100" fmla="*/ 736 w 807"/>
                <a:gd name="T101" fmla="*/ 340 h 540"/>
                <a:gd name="T102" fmla="*/ 779 w 807"/>
                <a:gd name="T103" fmla="*/ 417 h 540"/>
                <a:gd name="T104" fmla="*/ 774 w 807"/>
                <a:gd name="T105" fmla="*/ 475 h 540"/>
                <a:gd name="T106" fmla="*/ 804 w 807"/>
                <a:gd name="T107" fmla="*/ 491 h 540"/>
                <a:gd name="T108" fmla="*/ 768 w 807"/>
                <a:gd name="T109" fmla="*/ 35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7" h="540">
                  <a:moveTo>
                    <a:pt x="753" y="327"/>
                  </a:moveTo>
                  <a:lnTo>
                    <a:pt x="762" y="321"/>
                  </a:lnTo>
                  <a:lnTo>
                    <a:pt x="770" y="315"/>
                  </a:lnTo>
                  <a:lnTo>
                    <a:pt x="777" y="308"/>
                  </a:lnTo>
                  <a:lnTo>
                    <a:pt x="782" y="301"/>
                  </a:lnTo>
                  <a:lnTo>
                    <a:pt x="788" y="293"/>
                  </a:lnTo>
                  <a:lnTo>
                    <a:pt x="793" y="285"/>
                  </a:lnTo>
                  <a:lnTo>
                    <a:pt x="795" y="274"/>
                  </a:lnTo>
                  <a:lnTo>
                    <a:pt x="797" y="264"/>
                  </a:lnTo>
                  <a:lnTo>
                    <a:pt x="799" y="232"/>
                  </a:lnTo>
                  <a:lnTo>
                    <a:pt x="796" y="198"/>
                  </a:lnTo>
                  <a:lnTo>
                    <a:pt x="789" y="164"/>
                  </a:lnTo>
                  <a:lnTo>
                    <a:pt x="779" y="130"/>
                  </a:lnTo>
                  <a:lnTo>
                    <a:pt x="765" y="99"/>
                  </a:lnTo>
                  <a:lnTo>
                    <a:pt x="747" y="70"/>
                  </a:lnTo>
                  <a:lnTo>
                    <a:pt x="725" y="46"/>
                  </a:lnTo>
                  <a:lnTo>
                    <a:pt x="700" y="27"/>
                  </a:lnTo>
                  <a:lnTo>
                    <a:pt x="686" y="19"/>
                  </a:lnTo>
                  <a:lnTo>
                    <a:pt x="673" y="13"/>
                  </a:lnTo>
                  <a:lnTo>
                    <a:pt x="659" y="7"/>
                  </a:lnTo>
                  <a:lnTo>
                    <a:pt x="645" y="4"/>
                  </a:lnTo>
                  <a:lnTo>
                    <a:pt x="633" y="1"/>
                  </a:lnTo>
                  <a:lnTo>
                    <a:pt x="619" y="0"/>
                  </a:lnTo>
                  <a:lnTo>
                    <a:pt x="605" y="0"/>
                  </a:lnTo>
                  <a:lnTo>
                    <a:pt x="592" y="1"/>
                  </a:lnTo>
                  <a:lnTo>
                    <a:pt x="579" y="4"/>
                  </a:lnTo>
                  <a:lnTo>
                    <a:pt x="566" y="7"/>
                  </a:lnTo>
                  <a:lnTo>
                    <a:pt x="553" y="10"/>
                  </a:lnTo>
                  <a:lnTo>
                    <a:pt x="539" y="16"/>
                  </a:lnTo>
                  <a:lnTo>
                    <a:pt x="527" y="22"/>
                  </a:lnTo>
                  <a:lnTo>
                    <a:pt x="514" y="29"/>
                  </a:lnTo>
                  <a:lnTo>
                    <a:pt x="503" y="37"/>
                  </a:lnTo>
                  <a:lnTo>
                    <a:pt x="490" y="45"/>
                  </a:lnTo>
                  <a:lnTo>
                    <a:pt x="493" y="44"/>
                  </a:lnTo>
                  <a:lnTo>
                    <a:pt x="503" y="40"/>
                  </a:lnTo>
                  <a:lnTo>
                    <a:pt x="516" y="37"/>
                  </a:lnTo>
                  <a:lnTo>
                    <a:pt x="533" y="32"/>
                  </a:lnTo>
                  <a:lnTo>
                    <a:pt x="551" y="28"/>
                  </a:lnTo>
                  <a:lnTo>
                    <a:pt x="568" y="23"/>
                  </a:lnTo>
                  <a:lnTo>
                    <a:pt x="586" y="21"/>
                  </a:lnTo>
                  <a:lnTo>
                    <a:pt x="599" y="21"/>
                  </a:lnTo>
                  <a:lnTo>
                    <a:pt x="624" y="23"/>
                  </a:lnTo>
                  <a:lnTo>
                    <a:pt x="647" y="29"/>
                  </a:lnTo>
                  <a:lnTo>
                    <a:pt x="670" y="37"/>
                  </a:lnTo>
                  <a:lnTo>
                    <a:pt x="692" y="48"/>
                  </a:lnTo>
                  <a:lnTo>
                    <a:pt x="711" y="62"/>
                  </a:lnTo>
                  <a:lnTo>
                    <a:pt x="728" y="80"/>
                  </a:lnTo>
                  <a:lnTo>
                    <a:pt x="742" y="99"/>
                  </a:lnTo>
                  <a:lnTo>
                    <a:pt x="754" y="122"/>
                  </a:lnTo>
                  <a:lnTo>
                    <a:pt x="763" y="146"/>
                  </a:lnTo>
                  <a:lnTo>
                    <a:pt x="771" y="171"/>
                  </a:lnTo>
                  <a:lnTo>
                    <a:pt x="776" y="195"/>
                  </a:lnTo>
                  <a:lnTo>
                    <a:pt x="778" y="218"/>
                  </a:lnTo>
                  <a:lnTo>
                    <a:pt x="777" y="241"/>
                  </a:lnTo>
                  <a:lnTo>
                    <a:pt x="771" y="264"/>
                  </a:lnTo>
                  <a:lnTo>
                    <a:pt x="761" y="286"/>
                  </a:lnTo>
                  <a:lnTo>
                    <a:pt x="746" y="308"/>
                  </a:lnTo>
                  <a:lnTo>
                    <a:pt x="735" y="317"/>
                  </a:lnTo>
                  <a:lnTo>
                    <a:pt x="725" y="325"/>
                  </a:lnTo>
                  <a:lnTo>
                    <a:pt x="715" y="331"/>
                  </a:lnTo>
                  <a:lnTo>
                    <a:pt x="703" y="335"/>
                  </a:lnTo>
                  <a:lnTo>
                    <a:pt x="692" y="339"/>
                  </a:lnTo>
                  <a:lnTo>
                    <a:pt x="681" y="340"/>
                  </a:lnTo>
                  <a:lnTo>
                    <a:pt x="670" y="340"/>
                  </a:lnTo>
                  <a:lnTo>
                    <a:pt x="659" y="339"/>
                  </a:lnTo>
                  <a:lnTo>
                    <a:pt x="652" y="335"/>
                  </a:lnTo>
                  <a:lnTo>
                    <a:pt x="647" y="331"/>
                  </a:lnTo>
                  <a:lnTo>
                    <a:pt x="643" y="328"/>
                  </a:lnTo>
                  <a:lnTo>
                    <a:pt x="640" y="326"/>
                  </a:lnTo>
                  <a:lnTo>
                    <a:pt x="639" y="327"/>
                  </a:lnTo>
                  <a:lnTo>
                    <a:pt x="636" y="330"/>
                  </a:lnTo>
                  <a:lnTo>
                    <a:pt x="632" y="333"/>
                  </a:lnTo>
                  <a:lnTo>
                    <a:pt x="626" y="336"/>
                  </a:lnTo>
                  <a:lnTo>
                    <a:pt x="619" y="341"/>
                  </a:lnTo>
                  <a:lnTo>
                    <a:pt x="612" y="344"/>
                  </a:lnTo>
                  <a:lnTo>
                    <a:pt x="604" y="347"/>
                  </a:lnTo>
                  <a:lnTo>
                    <a:pt x="597" y="347"/>
                  </a:lnTo>
                  <a:lnTo>
                    <a:pt x="587" y="346"/>
                  </a:lnTo>
                  <a:lnTo>
                    <a:pt x="576" y="343"/>
                  </a:lnTo>
                  <a:lnTo>
                    <a:pt x="565" y="339"/>
                  </a:lnTo>
                  <a:lnTo>
                    <a:pt x="552" y="333"/>
                  </a:lnTo>
                  <a:lnTo>
                    <a:pt x="541" y="326"/>
                  </a:lnTo>
                  <a:lnTo>
                    <a:pt x="530" y="316"/>
                  </a:lnTo>
                  <a:lnTo>
                    <a:pt x="521" y="304"/>
                  </a:lnTo>
                  <a:lnTo>
                    <a:pt x="513" y="289"/>
                  </a:lnTo>
                  <a:lnTo>
                    <a:pt x="510" y="282"/>
                  </a:lnTo>
                  <a:lnTo>
                    <a:pt x="506" y="277"/>
                  </a:lnTo>
                  <a:lnTo>
                    <a:pt x="501" y="272"/>
                  </a:lnTo>
                  <a:lnTo>
                    <a:pt x="497" y="268"/>
                  </a:lnTo>
                  <a:lnTo>
                    <a:pt x="498" y="266"/>
                  </a:lnTo>
                  <a:lnTo>
                    <a:pt x="497" y="266"/>
                  </a:lnTo>
                  <a:lnTo>
                    <a:pt x="495" y="266"/>
                  </a:lnTo>
                  <a:lnTo>
                    <a:pt x="493" y="266"/>
                  </a:lnTo>
                  <a:lnTo>
                    <a:pt x="491" y="266"/>
                  </a:lnTo>
                  <a:lnTo>
                    <a:pt x="484" y="263"/>
                  </a:lnTo>
                  <a:lnTo>
                    <a:pt x="476" y="260"/>
                  </a:lnTo>
                  <a:lnTo>
                    <a:pt x="469" y="257"/>
                  </a:lnTo>
                  <a:lnTo>
                    <a:pt x="462" y="253"/>
                  </a:lnTo>
                  <a:lnTo>
                    <a:pt x="457" y="249"/>
                  </a:lnTo>
                  <a:lnTo>
                    <a:pt x="452" y="242"/>
                  </a:lnTo>
                  <a:lnTo>
                    <a:pt x="448" y="233"/>
                  </a:lnTo>
                  <a:lnTo>
                    <a:pt x="447" y="221"/>
                  </a:lnTo>
                  <a:lnTo>
                    <a:pt x="451" y="209"/>
                  </a:lnTo>
                  <a:lnTo>
                    <a:pt x="457" y="202"/>
                  </a:lnTo>
                  <a:lnTo>
                    <a:pt x="463" y="199"/>
                  </a:lnTo>
                  <a:lnTo>
                    <a:pt x="472" y="201"/>
                  </a:lnTo>
                  <a:lnTo>
                    <a:pt x="480" y="204"/>
                  </a:lnTo>
                  <a:lnTo>
                    <a:pt x="488" y="207"/>
                  </a:lnTo>
                  <a:lnTo>
                    <a:pt x="495" y="210"/>
                  </a:lnTo>
                  <a:lnTo>
                    <a:pt x="498" y="211"/>
                  </a:lnTo>
                  <a:lnTo>
                    <a:pt x="505" y="198"/>
                  </a:lnTo>
                  <a:lnTo>
                    <a:pt x="506" y="186"/>
                  </a:lnTo>
                  <a:lnTo>
                    <a:pt x="503" y="172"/>
                  </a:lnTo>
                  <a:lnTo>
                    <a:pt x="496" y="159"/>
                  </a:lnTo>
                  <a:lnTo>
                    <a:pt x="488" y="146"/>
                  </a:lnTo>
                  <a:lnTo>
                    <a:pt x="480" y="133"/>
                  </a:lnTo>
                  <a:lnTo>
                    <a:pt x="473" y="119"/>
                  </a:lnTo>
                  <a:lnTo>
                    <a:pt x="468" y="105"/>
                  </a:lnTo>
                  <a:lnTo>
                    <a:pt x="467" y="93"/>
                  </a:lnTo>
                  <a:lnTo>
                    <a:pt x="468" y="81"/>
                  </a:lnTo>
                  <a:lnTo>
                    <a:pt x="469" y="68"/>
                  </a:lnTo>
                  <a:lnTo>
                    <a:pt x="469" y="58"/>
                  </a:lnTo>
                  <a:lnTo>
                    <a:pt x="466" y="63"/>
                  </a:lnTo>
                  <a:lnTo>
                    <a:pt x="458" y="77"/>
                  </a:lnTo>
                  <a:lnTo>
                    <a:pt x="451" y="98"/>
                  </a:lnTo>
                  <a:lnTo>
                    <a:pt x="452" y="122"/>
                  </a:lnTo>
                  <a:lnTo>
                    <a:pt x="457" y="133"/>
                  </a:lnTo>
                  <a:lnTo>
                    <a:pt x="462" y="142"/>
                  </a:lnTo>
                  <a:lnTo>
                    <a:pt x="468" y="149"/>
                  </a:lnTo>
                  <a:lnTo>
                    <a:pt x="475" y="157"/>
                  </a:lnTo>
                  <a:lnTo>
                    <a:pt x="481" y="164"/>
                  </a:lnTo>
                  <a:lnTo>
                    <a:pt x="484" y="172"/>
                  </a:lnTo>
                  <a:lnTo>
                    <a:pt x="486" y="181"/>
                  </a:lnTo>
                  <a:lnTo>
                    <a:pt x="484" y="191"/>
                  </a:lnTo>
                  <a:lnTo>
                    <a:pt x="478" y="188"/>
                  </a:lnTo>
                  <a:lnTo>
                    <a:pt x="473" y="183"/>
                  </a:lnTo>
                  <a:lnTo>
                    <a:pt x="466" y="181"/>
                  </a:lnTo>
                  <a:lnTo>
                    <a:pt x="459" y="182"/>
                  </a:lnTo>
                  <a:lnTo>
                    <a:pt x="446" y="188"/>
                  </a:lnTo>
                  <a:lnTo>
                    <a:pt x="438" y="199"/>
                  </a:lnTo>
                  <a:lnTo>
                    <a:pt x="433" y="214"/>
                  </a:lnTo>
                  <a:lnTo>
                    <a:pt x="429" y="227"/>
                  </a:lnTo>
                  <a:lnTo>
                    <a:pt x="420" y="221"/>
                  </a:lnTo>
                  <a:lnTo>
                    <a:pt x="412" y="212"/>
                  </a:lnTo>
                  <a:lnTo>
                    <a:pt x="406" y="201"/>
                  </a:lnTo>
                  <a:lnTo>
                    <a:pt x="402" y="188"/>
                  </a:lnTo>
                  <a:lnTo>
                    <a:pt x="404" y="174"/>
                  </a:lnTo>
                  <a:lnTo>
                    <a:pt x="402" y="160"/>
                  </a:lnTo>
                  <a:lnTo>
                    <a:pt x="404" y="148"/>
                  </a:lnTo>
                  <a:lnTo>
                    <a:pt x="409" y="134"/>
                  </a:lnTo>
                  <a:lnTo>
                    <a:pt x="407" y="129"/>
                  </a:lnTo>
                  <a:lnTo>
                    <a:pt x="402" y="126"/>
                  </a:lnTo>
                  <a:lnTo>
                    <a:pt x="399" y="123"/>
                  </a:lnTo>
                  <a:lnTo>
                    <a:pt x="397" y="119"/>
                  </a:lnTo>
                  <a:lnTo>
                    <a:pt x="399" y="105"/>
                  </a:lnTo>
                  <a:lnTo>
                    <a:pt x="406" y="93"/>
                  </a:lnTo>
                  <a:lnTo>
                    <a:pt x="416" y="82"/>
                  </a:lnTo>
                  <a:lnTo>
                    <a:pt x="429" y="73"/>
                  </a:lnTo>
                  <a:lnTo>
                    <a:pt x="440" y="63"/>
                  </a:lnTo>
                  <a:lnTo>
                    <a:pt x="451" y="57"/>
                  </a:lnTo>
                  <a:lnTo>
                    <a:pt x="457" y="51"/>
                  </a:lnTo>
                  <a:lnTo>
                    <a:pt x="455" y="47"/>
                  </a:lnTo>
                  <a:lnTo>
                    <a:pt x="437" y="54"/>
                  </a:lnTo>
                  <a:lnTo>
                    <a:pt x="424" y="59"/>
                  </a:lnTo>
                  <a:lnTo>
                    <a:pt x="415" y="62"/>
                  </a:lnTo>
                  <a:lnTo>
                    <a:pt x="408" y="65"/>
                  </a:lnTo>
                  <a:lnTo>
                    <a:pt x="402" y="68"/>
                  </a:lnTo>
                  <a:lnTo>
                    <a:pt x="398" y="74"/>
                  </a:lnTo>
                  <a:lnTo>
                    <a:pt x="392" y="81"/>
                  </a:lnTo>
                  <a:lnTo>
                    <a:pt x="385" y="91"/>
                  </a:lnTo>
                  <a:lnTo>
                    <a:pt x="379" y="107"/>
                  </a:lnTo>
                  <a:lnTo>
                    <a:pt x="382" y="123"/>
                  </a:lnTo>
                  <a:lnTo>
                    <a:pt x="383" y="139"/>
                  </a:lnTo>
                  <a:lnTo>
                    <a:pt x="377" y="153"/>
                  </a:lnTo>
                  <a:lnTo>
                    <a:pt x="377" y="162"/>
                  </a:lnTo>
                  <a:lnTo>
                    <a:pt x="379" y="172"/>
                  </a:lnTo>
                  <a:lnTo>
                    <a:pt x="384" y="181"/>
                  </a:lnTo>
                  <a:lnTo>
                    <a:pt x="391" y="188"/>
                  </a:lnTo>
                  <a:lnTo>
                    <a:pt x="389" y="195"/>
                  </a:lnTo>
                  <a:lnTo>
                    <a:pt x="390" y="201"/>
                  </a:lnTo>
                  <a:lnTo>
                    <a:pt x="391" y="206"/>
                  </a:lnTo>
                  <a:lnTo>
                    <a:pt x="391" y="212"/>
                  </a:lnTo>
                  <a:lnTo>
                    <a:pt x="395" y="221"/>
                  </a:lnTo>
                  <a:lnTo>
                    <a:pt x="401" y="232"/>
                  </a:lnTo>
                  <a:lnTo>
                    <a:pt x="407" y="241"/>
                  </a:lnTo>
                  <a:lnTo>
                    <a:pt x="414" y="249"/>
                  </a:lnTo>
                  <a:lnTo>
                    <a:pt x="422" y="257"/>
                  </a:lnTo>
                  <a:lnTo>
                    <a:pt x="430" y="263"/>
                  </a:lnTo>
                  <a:lnTo>
                    <a:pt x="439" y="268"/>
                  </a:lnTo>
                  <a:lnTo>
                    <a:pt x="451" y="271"/>
                  </a:lnTo>
                  <a:lnTo>
                    <a:pt x="451" y="271"/>
                  </a:lnTo>
                  <a:lnTo>
                    <a:pt x="452" y="271"/>
                  </a:lnTo>
                  <a:lnTo>
                    <a:pt x="452" y="271"/>
                  </a:lnTo>
                  <a:lnTo>
                    <a:pt x="453" y="271"/>
                  </a:lnTo>
                  <a:lnTo>
                    <a:pt x="436" y="274"/>
                  </a:lnTo>
                  <a:lnTo>
                    <a:pt x="417" y="279"/>
                  </a:lnTo>
                  <a:lnTo>
                    <a:pt x="398" y="283"/>
                  </a:lnTo>
                  <a:lnTo>
                    <a:pt x="377" y="289"/>
                  </a:lnTo>
                  <a:lnTo>
                    <a:pt x="356" y="295"/>
                  </a:lnTo>
                  <a:lnTo>
                    <a:pt x="336" y="301"/>
                  </a:lnTo>
                  <a:lnTo>
                    <a:pt x="315" y="306"/>
                  </a:lnTo>
                  <a:lnTo>
                    <a:pt x="294" y="312"/>
                  </a:lnTo>
                  <a:lnTo>
                    <a:pt x="276" y="318"/>
                  </a:lnTo>
                  <a:lnTo>
                    <a:pt x="257" y="324"/>
                  </a:lnTo>
                  <a:lnTo>
                    <a:pt x="241" y="328"/>
                  </a:lnTo>
                  <a:lnTo>
                    <a:pt x="227" y="333"/>
                  </a:lnTo>
                  <a:lnTo>
                    <a:pt x="216" y="336"/>
                  </a:lnTo>
                  <a:lnTo>
                    <a:pt x="207" y="339"/>
                  </a:lnTo>
                  <a:lnTo>
                    <a:pt x="202" y="340"/>
                  </a:lnTo>
                  <a:lnTo>
                    <a:pt x="200" y="341"/>
                  </a:lnTo>
                  <a:lnTo>
                    <a:pt x="180" y="348"/>
                  </a:lnTo>
                  <a:lnTo>
                    <a:pt x="159" y="356"/>
                  </a:lnTo>
                  <a:lnTo>
                    <a:pt x="136" y="364"/>
                  </a:lnTo>
                  <a:lnTo>
                    <a:pt x="114" y="373"/>
                  </a:lnTo>
                  <a:lnTo>
                    <a:pt x="93" y="382"/>
                  </a:lnTo>
                  <a:lnTo>
                    <a:pt x="72" y="393"/>
                  </a:lnTo>
                  <a:lnTo>
                    <a:pt x="53" y="403"/>
                  </a:lnTo>
                  <a:lnTo>
                    <a:pt x="37" y="415"/>
                  </a:lnTo>
                  <a:lnTo>
                    <a:pt x="25" y="427"/>
                  </a:lnTo>
                  <a:lnTo>
                    <a:pt x="14" y="441"/>
                  </a:lnTo>
                  <a:lnTo>
                    <a:pt x="7" y="456"/>
                  </a:lnTo>
                  <a:lnTo>
                    <a:pt x="3" y="471"/>
                  </a:lnTo>
                  <a:lnTo>
                    <a:pt x="0" y="485"/>
                  </a:lnTo>
                  <a:lnTo>
                    <a:pt x="2" y="499"/>
                  </a:lnTo>
                  <a:lnTo>
                    <a:pt x="4" y="509"/>
                  </a:lnTo>
                  <a:lnTo>
                    <a:pt x="10" y="518"/>
                  </a:lnTo>
                  <a:lnTo>
                    <a:pt x="18" y="526"/>
                  </a:lnTo>
                  <a:lnTo>
                    <a:pt x="26" y="533"/>
                  </a:lnTo>
                  <a:lnTo>
                    <a:pt x="36" y="538"/>
                  </a:lnTo>
                  <a:lnTo>
                    <a:pt x="45" y="540"/>
                  </a:lnTo>
                  <a:lnTo>
                    <a:pt x="55" y="540"/>
                  </a:lnTo>
                  <a:lnTo>
                    <a:pt x="61" y="540"/>
                  </a:lnTo>
                  <a:lnTo>
                    <a:pt x="67" y="539"/>
                  </a:lnTo>
                  <a:lnTo>
                    <a:pt x="71" y="538"/>
                  </a:lnTo>
                  <a:lnTo>
                    <a:pt x="63" y="535"/>
                  </a:lnTo>
                  <a:lnTo>
                    <a:pt x="56" y="532"/>
                  </a:lnTo>
                  <a:lnTo>
                    <a:pt x="49" y="530"/>
                  </a:lnTo>
                  <a:lnTo>
                    <a:pt x="43" y="526"/>
                  </a:lnTo>
                  <a:lnTo>
                    <a:pt x="37" y="524"/>
                  </a:lnTo>
                  <a:lnTo>
                    <a:pt x="33" y="520"/>
                  </a:lnTo>
                  <a:lnTo>
                    <a:pt x="29" y="514"/>
                  </a:lnTo>
                  <a:lnTo>
                    <a:pt x="26" y="506"/>
                  </a:lnTo>
                  <a:lnTo>
                    <a:pt x="21" y="487"/>
                  </a:lnTo>
                  <a:lnTo>
                    <a:pt x="21" y="472"/>
                  </a:lnTo>
                  <a:lnTo>
                    <a:pt x="25" y="461"/>
                  </a:lnTo>
                  <a:lnTo>
                    <a:pt x="30" y="450"/>
                  </a:lnTo>
                  <a:lnTo>
                    <a:pt x="37" y="444"/>
                  </a:lnTo>
                  <a:lnTo>
                    <a:pt x="45" y="439"/>
                  </a:lnTo>
                  <a:lnTo>
                    <a:pt x="52" y="435"/>
                  </a:lnTo>
                  <a:lnTo>
                    <a:pt x="57" y="435"/>
                  </a:lnTo>
                  <a:lnTo>
                    <a:pt x="52" y="446"/>
                  </a:lnTo>
                  <a:lnTo>
                    <a:pt x="50" y="457"/>
                  </a:lnTo>
                  <a:lnTo>
                    <a:pt x="50" y="470"/>
                  </a:lnTo>
                  <a:lnTo>
                    <a:pt x="52" y="482"/>
                  </a:lnTo>
                  <a:lnTo>
                    <a:pt x="57" y="494"/>
                  </a:lnTo>
                  <a:lnTo>
                    <a:pt x="63" y="505"/>
                  </a:lnTo>
                  <a:lnTo>
                    <a:pt x="71" y="513"/>
                  </a:lnTo>
                  <a:lnTo>
                    <a:pt x="80" y="518"/>
                  </a:lnTo>
                  <a:lnTo>
                    <a:pt x="78" y="507"/>
                  </a:lnTo>
                  <a:lnTo>
                    <a:pt x="72" y="480"/>
                  </a:lnTo>
                  <a:lnTo>
                    <a:pt x="71" y="450"/>
                  </a:lnTo>
                  <a:lnTo>
                    <a:pt x="82" y="423"/>
                  </a:lnTo>
                  <a:lnTo>
                    <a:pt x="94" y="414"/>
                  </a:lnTo>
                  <a:lnTo>
                    <a:pt x="110" y="403"/>
                  </a:lnTo>
                  <a:lnTo>
                    <a:pt x="131" y="393"/>
                  </a:lnTo>
                  <a:lnTo>
                    <a:pt x="155" y="381"/>
                  </a:lnTo>
                  <a:lnTo>
                    <a:pt x="181" y="371"/>
                  </a:lnTo>
                  <a:lnTo>
                    <a:pt x="210" y="361"/>
                  </a:lnTo>
                  <a:lnTo>
                    <a:pt x="241" y="350"/>
                  </a:lnTo>
                  <a:lnTo>
                    <a:pt x="273" y="340"/>
                  </a:lnTo>
                  <a:lnTo>
                    <a:pt x="304" y="330"/>
                  </a:lnTo>
                  <a:lnTo>
                    <a:pt x="337" y="320"/>
                  </a:lnTo>
                  <a:lnTo>
                    <a:pt x="367" y="311"/>
                  </a:lnTo>
                  <a:lnTo>
                    <a:pt x="395" y="303"/>
                  </a:lnTo>
                  <a:lnTo>
                    <a:pt x="422" y="296"/>
                  </a:lnTo>
                  <a:lnTo>
                    <a:pt x="446" y="290"/>
                  </a:lnTo>
                  <a:lnTo>
                    <a:pt x="466" y="285"/>
                  </a:lnTo>
                  <a:lnTo>
                    <a:pt x="481" y="281"/>
                  </a:lnTo>
                  <a:lnTo>
                    <a:pt x="482" y="282"/>
                  </a:lnTo>
                  <a:lnTo>
                    <a:pt x="483" y="282"/>
                  </a:lnTo>
                  <a:lnTo>
                    <a:pt x="485" y="282"/>
                  </a:lnTo>
                  <a:lnTo>
                    <a:pt x="486" y="283"/>
                  </a:lnTo>
                  <a:lnTo>
                    <a:pt x="501" y="313"/>
                  </a:lnTo>
                  <a:lnTo>
                    <a:pt x="512" y="326"/>
                  </a:lnTo>
                  <a:lnTo>
                    <a:pt x="523" y="338"/>
                  </a:lnTo>
                  <a:lnTo>
                    <a:pt x="536" y="347"/>
                  </a:lnTo>
                  <a:lnTo>
                    <a:pt x="551" y="355"/>
                  </a:lnTo>
                  <a:lnTo>
                    <a:pt x="565" y="361"/>
                  </a:lnTo>
                  <a:lnTo>
                    <a:pt x="581" y="364"/>
                  </a:lnTo>
                  <a:lnTo>
                    <a:pt x="597" y="365"/>
                  </a:lnTo>
                  <a:lnTo>
                    <a:pt x="613" y="364"/>
                  </a:lnTo>
                  <a:lnTo>
                    <a:pt x="624" y="358"/>
                  </a:lnTo>
                  <a:lnTo>
                    <a:pt x="633" y="355"/>
                  </a:lnTo>
                  <a:lnTo>
                    <a:pt x="642" y="353"/>
                  </a:lnTo>
                  <a:lnTo>
                    <a:pt x="652" y="353"/>
                  </a:lnTo>
                  <a:lnTo>
                    <a:pt x="662" y="353"/>
                  </a:lnTo>
                  <a:lnTo>
                    <a:pt x="671" y="354"/>
                  </a:lnTo>
                  <a:lnTo>
                    <a:pt x="681" y="355"/>
                  </a:lnTo>
                  <a:lnTo>
                    <a:pt x="692" y="355"/>
                  </a:lnTo>
                  <a:lnTo>
                    <a:pt x="702" y="354"/>
                  </a:lnTo>
                  <a:lnTo>
                    <a:pt x="710" y="353"/>
                  </a:lnTo>
                  <a:lnTo>
                    <a:pt x="716" y="350"/>
                  </a:lnTo>
                  <a:lnTo>
                    <a:pt x="721" y="347"/>
                  </a:lnTo>
                  <a:lnTo>
                    <a:pt x="726" y="344"/>
                  </a:lnTo>
                  <a:lnTo>
                    <a:pt x="731" y="342"/>
                  </a:lnTo>
                  <a:lnTo>
                    <a:pt x="736" y="340"/>
                  </a:lnTo>
                  <a:lnTo>
                    <a:pt x="742" y="340"/>
                  </a:lnTo>
                  <a:lnTo>
                    <a:pt x="751" y="355"/>
                  </a:lnTo>
                  <a:lnTo>
                    <a:pt x="759" y="370"/>
                  </a:lnTo>
                  <a:lnTo>
                    <a:pt x="768" y="385"/>
                  </a:lnTo>
                  <a:lnTo>
                    <a:pt x="773" y="401"/>
                  </a:lnTo>
                  <a:lnTo>
                    <a:pt x="779" y="417"/>
                  </a:lnTo>
                  <a:lnTo>
                    <a:pt x="784" y="433"/>
                  </a:lnTo>
                  <a:lnTo>
                    <a:pt x="787" y="449"/>
                  </a:lnTo>
                  <a:lnTo>
                    <a:pt x="791" y="465"/>
                  </a:lnTo>
                  <a:lnTo>
                    <a:pt x="776" y="463"/>
                  </a:lnTo>
                  <a:lnTo>
                    <a:pt x="773" y="470"/>
                  </a:lnTo>
                  <a:lnTo>
                    <a:pt x="774" y="475"/>
                  </a:lnTo>
                  <a:lnTo>
                    <a:pt x="778" y="477"/>
                  </a:lnTo>
                  <a:lnTo>
                    <a:pt x="784" y="480"/>
                  </a:lnTo>
                  <a:lnTo>
                    <a:pt x="789" y="482"/>
                  </a:lnTo>
                  <a:lnTo>
                    <a:pt x="795" y="484"/>
                  </a:lnTo>
                  <a:lnTo>
                    <a:pt x="801" y="487"/>
                  </a:lnTo>
                  <a:lnTo>
                    <a:pt x="804" y="491"/>
                  </a:lnTo>
                  <a:lnTo>
                    <a:pt x="807" y="475"/>
                  </a:lnTo>
                  <a:lnTo>
                    <a:pt x="804" y="453"/>
                  </a:lnTo>
                  <a:lnTo>
                    <a:pt x="797" y="427"/>
                  </a:lnTo>
                  <a:lnTo>
                    <a:pt x="788" y="401"/>
                  </a:lnTo>
                  <a:lnTo>
                    <a:pt x="778" y="376"/>
                  </a:lnTo>
                  <a:lnTo>
                    <a:pt x="768" y="354"/>
                  </a:lnTo>
                  <a:lnTo>
                    <a:pt x="758" y="336"/>
                  </a:lnTo>
                  <a:lnTo>
                    <a:pt x="753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 flipH="1">
              <a:off x="6969875" y="3382424"/>
              <a:ext cx="93665" cy="86243"/>
            </a:xfrm>
            <a:custGeom>
              <a:avLst/>
              <a:gdLst>
                <a:gd name="T0" fmla="*/ 45 w 59"/>
                <a:gd name="T1" fmla="*/ 1 h 55"/>
                <a:gd name="T2" fmla="*/ 49 w 59"/>
                <a:gd name="T3" fmla="*/ 3 h 55"/>
                <a:gd name="T4" fmla="*/ 53 w 59"/>
                <a:gd name="T5" fmla="*/ 6 h 55"/>
                <a:gd name="T6" fmla="*/ 57 w 59"/>
                <a:gd name="T7" fmla="*/ 8 h 55"/>
                <a:gd name="T8" fmla="*/ 59 w 59"/>
                <a:gd name="T9" fmla="*/ 12 h 55"/>
                <a:gd name="T10" fmla="*/ 54 w 59"/>
                <a:gd name="T11" fmla="*/ 16 h 55"/>
                <a:gd name="T12" fmla="*/ 50 w 59"/>
                <a:gd name="T13" fmla="*/ 17 h 55"/>
                <a:gd name="T14" fmla="*/ 44 w 59"/>
                <a:gd name="T15" fmla="*/ 17 h 55"/>
                <a:gd name="T16" fmla="*/ 38 w 59"/>
                <a:gd name="T17" fmla="*/ 16 h 55"/>
                <a:gd name="T18" fmla="*/ 33 w 59"/>
                <a:gd name="T19" fmla="*/ 15 h 55"/>
                <a:gd name="T20" fmla="*/ 28 w 59"/>
                <a:gd name="T21" fmla="*/ 16 h 55"/>
                <a:gd name="T22" fmla="*/ 23 w 59"/>
                <a:gd name="T23" fmla="*/ 18 h 55"/>
                <a:gd name="T24" fmla="*/ 21 w 59"/>
                <a:gd name="T25" fmla="*/ 25 h 55"/>
                <a:gd name="T26" fmla="*/ 16 w 59"/>
                <a:gd name="T27" fmla="*/ 37 h 55"/>
                <a:gd name="T28" fmla="*/ 52 w 59"/>
                <a:gd name="T29" fmla="*/ 44 h 55"/>
                <a:gd name="T30" fmla="*/ 52 w 59"/>
                <a:gd name="T31" fmla="*/ 48 h 55"/>
                <a:gd name="T32" fmla="*/ 50 w 59"/>
                <a:gd name="T33" fmla="*/ 50 h 55"/>
                <a:gd name="T34" fmla="*/ 46 w 59"/>
                <a:gd name="T35" fmla="*/ 53 h 55"/>
                <a:gd name="T36" fmla="*/ 42 w 59"/>
                <a:gd name="T37" fmla="*/ 55 h 55"/>
                <a:gd name="T38" fmla="*/ 0 w 59"/>
                <a:gd name="T39" fmla="*/ 48 h 55"/>
                <a:gd name="T40" fmla="*/ 1 w 59"/>
                <a:gd name="T41" fmla="*/ 40 h 55"/>
                <a:gd name="T42" fmla="*/ 4 w 59"/>
                <a:gd name="T43" fmla="*/ 31 h 55"/>
                <a:gd name="T44" fmla="*/ 7 w 59"/>
                <a:gd name="T45" fmla="*/ 22 h 55"/>
                <a:gd name="T46" fmla="*/ 12 w 59"/>
                <a:gd name="T47" fmla="*/ 14 h 55"/>
                <a:gd name="T48" fmla="*/ 18 w 59"/>
                <a:gd name="T49" fmla="*/ 7 h 55"/>
                <a:gd name="T50" fmla="*/ 26 w 59"/>
                <a:gd name="T51" fmla="*/ 2 h 55"/>
                <a:gd name="T52" fmla="*/ 35 w 59"/>
                <a:gd name="T53" fmla="*/ 0 h 55"/>
                <a:gd name="T54" fmla="*/ 45 w 59"/>
                <a:gd name="T55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55">
                  <a:moveTo>
                    <a:pt x="45" y="1"/>
                  </a:moveTo>
                  <a:lnTo>
                    <a:pt x="49" y="3"/>
                  </a:lnTo>
                  <a:lnTo>
                    <a:pt x="53" y="6"/>
                  </a:lnTo>
                  <a:lnTo>
                    <a:pt x="57" y="8"/>
                  </a:lnTo>
                  <a:lnTo>
                    <a:pt x="59" y="12"/>
                  </a:lnTo>
                  <a:lnTo>
                    <a:pt x="54" y="16"/>
                  </a:lnTo>
                  <a:lnTo>
                    <a:pt x="50" y="17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3" y="15"/>
                  </a:lnTo>
                  <a:lnTo>
                    <a:pt x="28" y="16"/>
                  </a:lnTo>
                  <a:lnTo>
                    <a:pt x="23" y="18"/>
                  </a:lnTo>
                  <a:lnTo>
                    <a:pt x="21" y="25"/>
                  </a:lnTo>
                  <a:lnTo>
                    <a:pt x="16" y="37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3"/>
                  </a:lnTo>
                  <a:lnTo>
                    <a:pt x="42" y="55"/>
                  </a:lnTo>
                  <a:lnTo>
                    <a:pt x="0" y="48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5" y="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 flipH="1">
              <a:off x="6973106" y="3551829"/>
              <a:ext cx="723476" cy="1068795"/>
            </a:xfrm>
            <a:custGeom>
              <a:avLst/>
              <a:gdLst>
                <a:gd name="T0" fmla="*/ 236 w 449"/>
                <a:gd name="T1" fmla="*/ 8 h 694"/>
                <a:gd name="T2" fmla="*/ 225 w 449"/>
                <a:gd name="T3" fmla="*/ 26 h 694"/>
                <a:gd name="T4" fmla="*/ 312 w 449"/>
                <a:gd name="T5" fmla="*/ 197 h 694"/>
                <a:gd name="T6" fmla="*/ 320 w 449"/>
                <a:gd name="T7" fmla="*/ 181 h 694"/>
                <a:gd name="T8" fmla="*/ 330 w 449"/>
                <a:gd name="T9" fmla="*/ 164 h 694"/>
                <a:gd name="T10" fmla="*/ 348 w 449"/>
                <a:gd name="T11" fmla="*/ 151 h 694"/>
                <a:gd name="T12" fmla="*/ 372 w 449"/>
                <a:gd name="T13" fmla="*/ 146 h 694"/>
                <a:gd name="T14" fmla="*/ 352 w 449"/>
                <a:gd name="T15" fmla="*/ 164 h 694"/>
                <a:gd name="T16" fmla="*/ 333 w 449"/>
                <a:gd name="T17" fmla="*/ 189 h 694"/>
                <a:gd name="T18" fmla="*/ 318 w 449"/>
                <a:gd name="T19" fmla="*/ 216 h 694"/>
                <a:gd name="T20" fmla="*/ 307 w 449"/>
                <a:gd name="T21" fmla="*/ 240 h 694"/>
                <a:gd name="T22" fmla="*/ 288 w 449"/>
                <a:gd name="T23" fmla="*/ 193 h 694"/>
                <a:gd name="T24" fmla="*/ 265 w 449"/>
                <a:gd name="T25" fmla="*/ 145 h 694"/>
                <a:gd name="T26" fmla="*/ 239 w 449"/>
                <a:gd name="T27" fmla="*/ 100 h 694"/>
                <a:gd name="T28" fmla="*/ 210 w 449"/>
                <a:gd name="T29" fmla="*/ 60 h 694"/>
                <a:gd name="T30" fmla="*/ 167 w 449"/>
                <a:gd name="T31" fmla="*/ 102 h 694"/>
                <a:gd name="T32" fmla="*/ 121 w 449"/>
                <a:gd name="T33" fmla="*/ 153 h 694"/>
                <a:gd name="T34" fmla="*/ 79 w 449"/>
                <a:gd name="T35" fmla="*/ 217 h 694"/>
                <a:gd name="T36" fmla="*/ 48 w 449"/>
                <a:gd name="T37" fmla="*/ 292 h 694"/>
                <a:gd name="T38" fmla="*/ 41 w 449"/>
                <a:gd name="T39" fmla="*/ 331 h 694"/>
                <a:gd name="T40" fmla="*/ 33 w 449"/>
                <a:gd name="T41" fmla="*/ 426 h 694"/>
                <a:gd name="T42" fmla="*/ 47 w 449"/>
                <a:gd name="T43" fmla="*/ 545 h 694"/>
                <a:gd name="T44" fmla="*/ 105 w 449"/>
                <a:gd name="T45" fmla="*/ 652 h 694"/>
                <a:gd name="T46" fmla="*/ 138 w 449"/>
                <a:gd name="T47" fmla="*/ 668 h 694"/>
                <a:gd name="T48" fmla="*/ 177 w 449"/>
                <a:gd name="T49" fmla="*/ 662 h 694"/>
                <a:gd name="T50" fmla="*/ 214 w 449"/>
                <a:gd name="T51" fmla="*/ 646 h 694"/>
                <a:gd name="T52" fmla="*/ 240 w 449"/>
                <a:gd name="T53" fmla="*/ 629 h 694"/>
                <a:gd name="T54" fmla="*/ 307 w 449"/>
                <a:gd name="T55" fmla="*/ 603 h 694"/>
                <a:gd name="T56" fmla="*/ 350 w 449"/>
                <a:gd name="T57" fmla="*/ 586 h 694"/>
                <a:gd name="T58" fmla="*/ 372 w 449"/>
                <a:gd name="T59" fmla="*/ 580 h 694"/>
                <a:gd name="T60" fmla="*/ 379 w 449"/>
                <a:gd name="T61" fmla="*/ 577 h 694"/>
                <a:gd name="T62" fmla="*/ 404 w 449"/>
                <a:gd name="T63" fmla="*/ 569 h 694"/>
                <a:gd name="T64" fmla="*/ 427 w 449"/>
                <a:gd name="T65" fmla="*/ 569 h 694"/>
                <a:gd name="T66" fmla="*/ 443 w 449"/>
                <a:gd name="T67" fmla="*/ 571 h 694"/>
                <a:gd name="T68" fmla="*/ 449 w 449"/>
                <a:gd name="T69" fmla="*/ 576 h 694"/>
                <a:gd name="T70" fmla="*/ 444 w 449"/>
                <a:gd name="T71" fmla="*/ 577 h 694"/>
                <a:gd name="T72" fmla="*/ 429 w 449"/>
                <a:gd name="T73" fmla="*/ 581 h 694"/>
                <a:gd name="T74" fmla="*/ 407 w 449"/>
                <a:gd name="T75" fmla="*/ 586 h 694"/>
                <a:gd name="T76" fmla="*/ 381 w 449"/>
                <a:gd name="T77" fmla="*/ 594 h 694"/>
                <a:gd name="T78" fmla="*/ 349 w 449"/>
                <a:gd name="T79" fmla="*/ 606 h 694"/>
                <a:gd name="T80" fmla="*/ 315 w 449"/>
                <a:gd name="T81" fmla="*/ 620 h 694"/>
                <a:gd name="T82" fmla="*/ 282 w 449"/>
                <a:gd name="T83" fmla="*/ 636 h 694"/>
                <a:gd name="T84" fmla="*/ 250 w 449"/>
                <a:gd name="T85" fmla="*/ 656 h 694"/>
                <a:gd name="T86" fmla="*/ 213 w 449"/>
                <a:gd name="T87" fmla="*/ 676 h 694"/>
                <a:gd name="T88" fmla="*/ 174 w 449"/>
                <a:gd name="T89" fmla="*/ 690 h 694"/>
                <a:gd name="T90" fmla="*/ 136 w 449"/>
                <a:gd name="T91" fmla="*/ 694 h 694"/>
                <a:gd name="T92" fmla="*/ 103 w 449"/>
                <a:gd name="T93" fmla="*/ 682 h 694"/>
                <a:gd name="T94" fmla="*/ 54 w 449"/>
                <a:gd name="T95" fmla="*/ 631 h 694"/>
                <a:gd name="T96" fmla="*/ 22 w 449"/>
                <a:gd name="T97" fmla="*/ 569 h 694"/>
                <a:gd name="T98" fmla="*/ 4 w 449"/>
                <a:gd name="T99" fmla="*/ 502 h 694"/>
                <a:gd name="T100" fmla="*/ 0 w 449"/>
                <a:gd name="T101" fmla="*/ 436 h 694"/>
                <a:gd name="T102" fmla="*/ 3 w 449"/>
                <a:gd name="T103" fmla="*/ 386 h 694"/>
                <a:gd name="T104" fmla="*/ 11 w 449"/>
                <a:gd name="T105" fmla="*/ 328 h 694"/>
                <a:gd name="T106" fmla="*/ 27 w 449"/>
                <a:gd name="T107" fmla="*/ 269 h 694"/>
                <a:gd name="T108" fmla="*/ 52 w 449"/>
                <a:gd name="T109" fmla="*/ 211 h 694"/>
                <a:gd name="T110" fmla="*/ 92 w 449"/>
                <a:gd name="T111" fmla="*/ 150 h 694"/>
                <a:gd name="T112" fmla="*/ 140 w 449"/>
                <a:gd name="T113" fmla="*/ 93 h 694"/>
                <a:gd name="T114" fmla="*/ 183 w 449"/>
                <a:gd name="T115" fmla="*/ 50 h 694"/>
                <a:gd name="T116" fmla="*/ 208 w 449"/>
                <a:gd name="T117" fmla="*/ 26 h 694"/>
                <a:gd name="T118" fmla="*/ 222 w 449"/>
                <a:gd name="T119" fmla="*/ 6 h 694"/>
                <a:gd name="T120" fmla="*/ 242 w 449"/>
                <a:gd name="T121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9" h="694">
                  <a:moveTo>
                    <a:pt x="242" y="0"/>
                  </a:moveTo>
                  <a:lnTo>
                    <a:pt x="236" y="8"/>
                  </a:lnTo>
                  <a:lnTo>
                    <a:pt x="230" y="16"/>
                  </a:lnTo>
                  <a:lnTo>
                    <a:pt x="225" y="26"/>
                  </a:lnTo>
                  <a:lnTo>
                    <a:pt x="224" y="36"/>
                  </a:lnTo>
                  <a:lnTo>
                    <a:pt x="312" y="197"/>
                  </a:lnTo>
                  <a:lnTo>
                    <a:pt x="315" y="189"/>
                  </a:lnTo>
                  <a:lnTo>
                    <a:pt x="320" y="181"/>
                  </a:lnTo>
                  <a:lnTo>
                    <a:pt x="325" y="172"/>
                  </a:lnTo>
                  <a:lnTo>
                    <a:pt x="330" y="164"/>
                  </a:lnTo>
                  <a:lnTo>
                    <a:pt x="338" y="157"/>
                  </a:lnTo>
                  <a:lnTo>
                    <a:pt x="348" y="151"/>
                  </a:lnTo>
                  <a:lnTo>
                    <a:pt x="358" y="148"/>
                  </a:lnTo>
                  <a:lnTo>
                    <a:pt x="372" y="146"/>
                  </a:lnTo>
                  <a:lnTo>
                    <a:pt x="361" y="155"/>
                  </a:lnTo>
                  <a:lnTo>
                    <a:pt x="352" y="164"/>
                  </a:lnTo>
                  <a:lnTo>
                    <a:pt x="342" y="176"/>
                  </a:lnTo>
                  <a:lnTo>
                    <a:pt x="333" y="189"/>
                  </a:lnTo>
                  <a:lnTo>
                    <a:pt x="325" y="202"/>
                  </a:lnTo>
                  <a:lnTo>
                    <a:pt x="318" y="216"/>
                  </a:lnTo>
                  <a:lnTo>
                    <a:pt x="312" y="228"/>
                  </a:lnTo>
                  <a:lnTo>
                    <a:pt x="307" y="240"/>
                  </a:lnTo>
                  <a:lnTo>
                    <a:pt x="298" y="217"/>
                  </a:lnTo>
                  <a:lnTo>
                    <a:pt x="288" y="193"/>
                  </a:lnTo>
                  <a:lnTo>
                    <a:pt x="277" y="169"/>
                  </a:lnTo>
                  <a:lnTo>
                    <a:pt x="265" y="145"/>
                  </a:lnTo>
                  <a:lnTo>
                    <a:pt x="252" y="122"/>
                  </a:lnTo>
                  <a:lnTo>
                    <a:pt x="239" y="100"/>
                  </a:lnTo>
                  <a:lnTo>
                    <a:pt x="225" y="80"/>
                  </a:lnTo>
                  <a:lnTo>
                    <a:pt x="210" y="60"/>
                  </a:lnTo>
                  <a:lnTo>
                    <a:pt x="190" y="80"/>
                  </a:lnTo>
                  <a:lnTo>
                    <a:pt x="167" y="102"/>
                  </a:lnTo>
                  <a:lnTo>
                    <a:pt x="144" y="127"/>
                  </a:lnTo>
                  <a:lnTo>
                    <a:pt x="121" y="153"/>
                  </a:lnTo>
                  <a:lnTo>
                    <a:pt x="99" y="184"/>
                  </a:lnTo>
                  <a:lnTo>
                    <a:pt x="79" y="217"/>
                  </a:lnTo>
                  <a:lnTo>
                    <a:pt x="62" y="252"/>
                  </a:lnTo>
                  <a:lnTo>
                    <a:pt x="48" y="292"/>
                  </a:lnTo>
                  <a:lnTo>
                    <a:pt x="46" y="302"/>
                  </a:lnTo>
                  <a:lnTo>
                    <a:pt x="41" y="331"/>
                  </a:lnTo>
                  <a:lnTo>
                    <a:pt x="35" y="373"/>
                  </a:lnTo>
                  <a:lnTo>
                    <a:pt x="33" y="426"/>
                  </a:lnTo>
                  <a:lnTo>
                    <a:pt x="37" y="485"/>
                  </a:lnTo>
                  <a:lnTo>
                    <a:pt x="47" y="545"/>
                  </a:lnTo>
                  <a:lnTo>
                    <a:pt x="69" y="601"/>
                  </a:lnTo>
                  <a:lnTo>
                    <a:pt x="105" y="652"/>
                  </a:lnTo>
                  <a:lnTo>
                    <a:pt x="121" y="664"/>
                  </a:lnTo>
                  <a:lnTo>
                    <a:pt x="138" y="668"/>
                  </a:lnTo>
                  <a:lnTo>
                    <a:pt x="157" y="667"/>
                  </a:lnTo>
                  <a:lnTo>
                    <a:pt x="177" y="662"/>
                  </a:lnTo>
                  <a:lnTo>
                    <a:pt x="196" y="656"/>
                  </a:lnTo>
                  <a:lnTo>
                    <a:pt x="214" y="646"/>
                  </a:lnTo>
                  <a:lnTo>
                    <a:pt x="229" y="637"/>
                  </a:lnTo>
                  <a:lnTo>
                    <a:pt x="240" y="629"/>
                  </a:lnTo>
                  <a:lnTo>
                    <a:pt x="277" y="614"/>
                  </a:lnTo>
                  <a:lnTo>
                    <a:pt x="307" y="603"/>
                  </a:lnTo>
                  <a:lnTo>
                    <a:pt x="330" y="593"/>
                  </a:lnTo>
                  <a:lnTo>
                    <a:pt x="350" y="586"/>
                  </a:lnTo>
                  <a:lnTo>
                    <a:pt x="363" y="582"/>
                  </a:lnTo>
                  <a:lnTo>
                    <a:pt x="372" y="580"/>
                  </a:lnTo>
                  <a:lnTo>
                    <a:pt x="377" y="577"/>
                  </a:lnTo>
                  <a:lnTo>
                    <a:pt x="379" y="577"/>
                  </a:lnTo>
                  <a:lnTo>
                    <a:pt x="391" y="573"/>
                  </a:lnTo>
                  <a:lnTo>
                    <a:pt x="404" y="569"/>
                  </a:lnTo>
                  <a:lnTo>
                    <a:pt x="417" y="568"/>
                  </a:lnTo>
                  <a:lnTo>
                    <a:pt x="427" y="569"/>
                  </a:lnTo>
                  <a:lnTo>
                    <a:pt x="436" y="570"/>
                  </a:lnTo>
                  <a:lnTo>
                    <a:pt x="443" y="571"/>
                  </a:lnTo>
                  <a:lnTo>
                    <a:pt x="448" y="574"/>
                  </a:lnTo>
                  <a:lnTo>
                    <a:pt x="449" y="576"/>
                  </a:lnTo>
                  <a:lnTo>
                    <a:pt x="448" y="576"/>
                  </a:lnTo>
                  <a:lnTo>
                    <a:pt x="444" y="577"/>
                  </a:lnTo>
                  <a:lnTo>
                    <a:pt x="437" y="578"/>
                  </a:lnTo>
                  <a:lnTo>
                    <a:pt x="429" y="581"/>
                  </a:lnTo>
                  <a:lnTo>
                    <a:pt x="419" y="583"/>
                  </a:lnTo>
                  <a:lnTo>
                    <a:pt x="407" y="586"/>
                  </a:lnTo>
                  <a:lnTo>
                    <a:pt x="395" y="590"/>
                  </a:lnTo>
                  <a:lnTo>
                    <a:pt x="381" y="594"/>
                  </a:lnTo>
                  <a:lnTo>
                    <a:pt x="365" y="600"/>
                  </a:lnTo>
                  <a:lnTo>
                    <a:pt x="349" y="606"/>
                  </a:lnTo>
                  <a:lnTo>
                    <a:pt x="333" y="612"/>
                  </a:lnTo>
                  <a:lnTo>
                    <a:pt x="315" y="620"/>
                  </a:lnTo>
                  <a:lnTo>
                    <a:pt x="299" y="627"/>
                  </a:lnTo>
                  <a:lnTo>
                    <a:pt x="282" y="636"/>
                  </a:lnTo>
                  <a:lnTo>
                    <a:pt x="266" y="645"/>
                  </a:lnTo>
                  <a:lnTo>
                    <a:pt x="250" y="656"/>
                  </a:lnTo>
                  <a:lnTo>
                    <a:pt x="231" y="666"/>
                  </a:lnTo>
                  <a:lnTo>
                    <a:pt x="213" y="676"/>
                  </a:lnTo>
                  <a:lnTo>
                    <a:pt x="193" y="684"/>
                  </a:lnTo>
                  <a:lnTo>
                    <a:pt x="174" y="690"/>
                  </a:lnTo>
                  <a:lnTo>
                    <a:pt x="154" y="694"/>
                  </a:lnTo>
                  <a:lnTo>
                    <a:pt x="136" y="694"/>
                  </a:lnTo>
                  <a:lnTo>
                    <a:pt x="118" y="690"/>
                  </a:lnTo>
                  <a:lnTo>
                    <a:pt x="103" y="682"/>
                  </a:lnTo>
                  <a:lnTo>
                    <a:pt x="76" y="659"/>
                  </a:lnTo>
                  <a:lnTo>
                    <a:pt x="54" y="631"/>
                  </a:lnTo>
                  <a:lnTo>
                    <a:pt x="35" y="601"/>
                  </a:lnTo>
                  <a:lnTo>
                    <a:pt x="22" y="569"/>
                  </a:lnTo>
                  <a:lnTo>
                    <a:pt x="11" y="536"/>
                  </a:lnTo>
                  <a:lnTo>
                    <a:pt x="4" y="502"/>
                  </a:lnTo>
                  <a:lnTo>
                    <a:pt x="1" y="468"/>
                  </a:lnTo>
                  <a:lnTo>
                    <a:pt x="0" y="436"/>
                  </a:lnTo>
                  <a:lnTo>
                    <a:pt x="1" y="413"/>
                  </a:lnTo>
                  <a:lnTo>
                    <a:pt x="3" y="386"/>
                  </a:lnTo>
                  <a:lnTo>
                    <a:pt x="7" y="357"/>
                  </a:lnTo>
                  <a:lnTo>
                    <a:pt x="11" y="328"/>
                  </a:lnTo>
                  <a:lnTo>
                    <a:pt x="18" y="298"/>
                  </a:lnTo>
                  <a:lnTo>
                    <a:pt x="27" y="269"/>
                  </a:lnTo>
                  <a:lnTo>
                    <a:pt x="38" y="239"/>
                  </a:lnTo>
                  <a:lnTo>
                    <a:pt x="52" y="211"/>
                  </a:lnTo>
                  <a:lnTo>
                    <a:pt x="70" y="180"/>
                  </a:lnTo>
                  <a:lnTo>
                    <a:pt x="92" y="150"/>
                  </a:lnTo>
                  <a:lnTo>
                    <a:pt x="115" y="120"/>
                  </a:lnTo>
                  <a:lnTo>
                    <a:pt x="140" y="93"/>
                  </a:lnTo>
                  <a:lnTo>
                    <a:pt x="163" y="69"/>
                  </a:lnTo>
                  <a:lnTo>
                    <a:pt x="183" y="50"/>
                  </a:lnTo>
                  <a:lnTo>
                    <a:pt x="199" y="35"/>
                  </a:lnTo>
                  <a:lnTo>
                    <a:pt x="208" y="26"/>
                  </a:lnTo>
                  <a:lnTo>
                    <a:pt x="214" y="15"/>
                  </a:lnTo>
                  <a:lnTo>
                    <a:pt x="222" y="6"/>
                  </a:lnTo>
                  <a:lnTo>
                    <a:pt x="231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 flipH="1">
              <a:off x="6821304" y="3579551"/>
              <a:ext cx="461863" cy="656062"/>
            </a:xfrm>
            <a:custGeom>
              <a:avLst/>
              <a:gdLst>
                <a:gd name="T0" fmla="*/ 44 w 287"/>
                <a:gd name="T1" fmla="*/ 45 h 426"/>
                <a:gd name="T2" fmla="*/ 64 w 287"/>
                <a:gd name="T3" fmla="*/ 55 h 426"/>
                <a:gd name="T4" fmla="*/ 82 w 287"/>
                <a:gd name="T5" fmla="*/ 64 h 426"/>
                <a:gd name="T6" fmla="*/ 101 w 287"/>
                <a:gd name="T7" fmla="*/ 72 h 426"/>
                <a:gd name="T8" fmla="*/ 118 w 287"/>
                <a:gd name="T9" fmla="*/ 79 h 426"/>
                <a:gd name="T10" fmla="*/ 135 w 287"/>
                <a:gd name="T11" fmla="*/ 87 h 426"/>
                <a:gd name="T12" fmla="*/ 150 w 287"/>
                <a:gd name="T13" fmla="*/ 98 h 426"/>
                <a:gd name="T14" fmla="*/ 164 w 287"/>
                <a:gd name="T15" fmla="*/ 110 h 426"/>
                <a:gd name="T16" fmla="*/ 177 w 287"/>
                <a:gd name="T17" fmla="*/ 126 h 426"/>
                <a:gd name="T18" fmla="*/ 187 w 287"/>
                <a:gd name="T19" fmla="*/ 115 h 426"/>
                <a:gd name="T20" fmla="*/ 195 w 287"/>
                <a:gd name="T21" fmla="*/ 101 h 426"/>
                <a:gd name="T22" fmla="*/ 202 w 287"/>
                <a:gd name="T23" fmla="*/ 86 h 426"/>
                <a:gd name="T24" fmla="*/ 209 w 287"/>
                <a:gd name="T25" fmla="*/ 72 h 426"/>
                <a:gd name="T26" fmla="*/ 213 w 287"/>
                <a:gd name="T27" fmla="*/ 48 h 426"/>
                <a:gd name="T28" fmla="*/ 215 w 287"/>
                <a:gd name="T29" fmla="*/ 25 h 426"/>
                <a:gd name="T30" fmla="*/ 213 w 287"/>
                <a:gd name="T31" fmla="*/ 7 h 426"/>
                <a:gd name="T32" fmla="*/ 212 w 287"/>
                <a:gd name="T33" fmla="*/ 0 h 426"/>
                <a:gd name="T34" fmla="*/ 222 w 287"/>
                <a:gd name="T35" fmla="*/ 17 h 426"/>
                <a:gd name="T36" fmla="*/ 225 w 287"/>
                <a:gd name="T37" fmla="*/ 36 h 426"/>
                <a:gd name="T38" fmla="*/ 225 w 287"/>
                <a:gd name="T39" fmla="*/ 56 h 426"/>
                <a:gd name="T40" fmla="*/ 222 w 287"/>
                <a:gd name="T41" fmla="*/ 77 h 426"/>
                <a:gd name="T42" fmla="*/ 215 w 287"/>
                <a:gd name="T43" fmla="*/ 96 h 426"/>
                <a:gd name="T44" fmla="*/ 207 w 287"/>
                <a:gd name="T45" fmla="*/ 116 h 426"/>
                <a:gd name="T46" fmla="*/ 197 w 287"/>
                <a:gd name="T47" fmla="*/ 134 h 426"/>
                <a:gd name="T48" fmla="*/ 188 w 287"/>
                <a:gd name="T49" fmla="*/ 150 h 426"/>
                <a:gd name="T50" fmla="*/ 177 w 287"/>
                <a:gd name="T51" fmla="*/ 184 h 426"/>
                <a:gd name="T52" fmla="*/ 182 w 287"/>
                <a:gd name="T53" fmla="*/ 216 h 426"/>
                <a:gd name="T54" fmla="*/ 200 w 287"/>
                <a:gd name="T55" fmla="*/ 248 h 426"/>
                <a:gd name="T56" fmla="*/ 225 w 287"/>
                <a:gd name="T57" fmla="*/ 281 h 426"/>
                <a:gd name="T58" fmla="*/ 250 w 287"/>
                <a:gd name="T59" fmla="*/ 314 h 426"/>
                <a:gd name="T60" fmla="*/ 273 w 287"/>
                <a:gd name="T61" fmla="*/ 349 h 426"/>
                <a:gd name="T62" fmla="*/ 287 w 287"/>
                <a:gd name="T63" fmla="*/ 385 h 426"/>
                <a:gd name="T64" fmla="*/ 286 w 287"/>
                <a:gd name="T65" fmla="*/ 426 h 426"/>
                <a:gd name="T66" fmla="*/ 283 w 287"/>
                <a:gd name="T67" fmla="*/ 423 h 426"/>
                <a:gd name="T68" fmla="*/ 280 w 287"/>
                <a:gd name="T69" fmla="*/ 414 h 426"/>
                <a:gd name="T70" fmla="*/ 277 w 287"/>
                <a:gd name="T71" fmla="*/ 404 h 426"/>
                <a:gd name="T72" fmla="*/ 275 w 287"/>
                <a:gd name="T73" fmla="*/ 394 h 426"/>
                <a:gd name="T74" fmla="*/ 264 w 287"/>
                <a:gd name="T75" fmla="*/ 361 h 426"/>
                <a:gd name="T76" fmla="*/ 247 w 287"/>
                <a:gd name="T77" fmla="*/ 332 h 426"/>
                <a:gd name="T78" fmla="*/ 224 w 287"/>
                <a:gd name="T79" fmla="*/ 306 h 426"/>
                <a:gd name="T80" fmla="*/ 201 w 287"/>
                <a:gd name="T81" fmla="*/ 281 h 426"/>
                <a:gd name="T82" fmla="*/ 179 w 287"/>
                <a:gd name="T83" fmla="*/ 255 h 426"/>
                <a:gd name="T84" fmla="*/ 163 w 287"/>
                <a:gd name="T85" fmla="*/ 228 h 426"/>
                <a:gd name="T86" fmla="*/ 156 w 287"/>
                <a:gd name="T87" fmla="*/ 195 h 426"/>
                <a:gd name="T88" fmla="*/ 161 w 287"/>
                <a:gd name="T89" fmla="*/ 159 h 426"/>
                <a:gd name="T90" fmla="*/ 154 w 287"/>
                <a:gd name="T91" fmla="*/ 130 h 426"/>
                <a:gd name="T92" fmla="*/ 136 w 287"/>
                <a:gd name="T93" fmla="*/ 110 h 426"/>
                <a:gd name="T94" fmla="*/ 111 w 287"/>
                <a:gd name="T95" fmla="*/ 94 h 426"/>
                <a:gd name="T96" fmla="*/ 83 w 287"/>
                <a:gd name="T97" fmla="*/ 81 h 426"/>
                <a:gd name="T98" fmla="*/ 55 w 287"/>
                <a:gd name="T99" fmla="*/ 69 h 426"/>
                <a:gd name="T100" fmla="*/ 29 w 287"/>
                <a:gd name="T101" fmla="*/ 54 h 426"/>
                <a:gd name="T102" fmla="*/ 10 w 287"/>
                <a:gd name="T103" fmla="*/ 32 h 426"/>
                <a:gd name="T104" fmla="*/ 0 w 287"/>
                <a:gd name="T105" fmla="*/ 3 h 426"/>
                <a:gd name="T106" fmla="*/ 8 w 287"/>
                <a:gd name="T107" fmla="*/ 10 h 426"/>
                <a:gd name="T108" fmla="*/ 15 w 287"/>
                <a:gd name="T109" fmla="*/ 17 h 426"/>
                <a:gd name="T110" fmla="*/ 20 w 287"/>
                <a:gd name="T111" fmla="*/ 23 h 426"/>
                <a:gd name="T112" fmla="*/ 26 w 287"/>
                <a:gd name="T113" fmla="*/ 28 h 426"/>
                <a:gd name="T114" fmla="*/ 30 w 287"/>
                <a:gd name="T115" fmla="*/ 33 h 426"/>
                <a:gd name="T116" fmla="*/ 34 w 287"/>
                <a:gd name="T117" fmla="*/ 38 h 426"/>
                <a:gd name="T118" fmla="*/ 38 w 287"/>
                <a:gd name="T119" fmla="*/ 41 h 426"/>
                <a:gd name="T120" fmla="*/ 44 w 287"/>
                <a:gd name="T121" fmla="*/ 4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7" h="426">
                  <a:moveTo>
                    <a:pt x="44" y="45"/>
                  </a:moveTo>
                  <a:lnTo>
                    <a:pt x="64" y="55"/>
                  </a:lnTo>
                  <a:lnTo>
                    <a:pt x="82" y="64"/>
                  </a:lnTo>
                  <a:lnTo>
                    <a:pt x="101" y="72"/>
                  </a:lnTo>
                  <a:lnTo>
                    <a:pt x="118" y="79"/>
                  </a:lnTo>
                  <a:lnTo>
                    <a:pt x="135" y="87"/>
                  </a:lnTo>
                  <a:lnTo>
                    <a:pt x="150" y="98"/>
                  </a:lnTo>
                  <a:lnTo>
                    <a:pt x="164" y="110"/>
                  </a:lnTo>
                  <a:lnTo>
                    <a:pt x="177" y="126"/>
                  </a:lnTo>
                  <a:lnTo>
                    <a:pt x="187" y="115"/>
                  </a:lnTo>
                  <a:lnTo>
                    <a:pt x="195" y="101"/>
                  </a:lnTo>
                  <a:lnTo>
                    <a:pt x="202" y="86"/>
                  </a:lnTo>
                  <a:lnTo>
                    <a:pt x="209" y="72"/>
                  </a:lnTo>
                  <a:lnTo>
                    <a:pt x="213" y="48"/>
                  </a:lnTo>
                  <a:lnTo>
                    <a:pt x="215" y="25"/>
                  </a:lnTo>
                  <a:lnTo>
                    <a:pt x="213" y="7"/>
                  </a:lnTo>
                  <a:lnTo>
                    <a:pt x="212" y="0"/>
                  </a:lnTo>
                  <a:lnTo>
                    <a:pt x="222" y="17"/>
                  </a:lnTo>
                  <a:lnTo>
                    <a:pt x="225" y="36"/>
                  </a:lnTo>
                  <a:lnTo>
                    <a:pt x="225" y="56"/>
                  </a:lnTo>
                  <a:lnTo>
                    <a:pt x="222" y="77"/>
                  </a:lnTo>
                  <a:lnTo>
                    <a:pt x="215" y="96"/>
                  </a:lnTo>
                  <a:lnTo>
                    <a:pt x="207" y="116"/>
                  </a:lnTo>
                  <a:lnTo>
                    <a:pt x="197" y="134"/>
                  </a:lnTo>
                  <a:lnTo>
                    <a:pt x="188" y="150"/>
                  </a:lnTo>
                  <a:lnTo>
                    <a:pt x="177" y="184"/>
                  </a:lnTo>
                  <a:lnTo>
                    <a:pt x="182" y="216"/>
                  </a:lnTo>
                  <a:lnTo>
                    <a:pt x="200" y="248"/>
                  </a:lnTo>
                  <a:lnTo>
                    <a:pt x="225" y="281"/>
                  </a:lnTo>
                  <a:lnTo>
                    <a:pt x="250" y="314"/>
                  </a:lnTo>
                  <a:lnTo>
                    <a:pt x="273" y="349"/>
                  </a:lnTo>
                  <a:lnTo>
                    <a:pt x="287" y="385"/>
                  </a:lnTo>
                  <a:lnTo>
                    <a:pt x="286" y="426"/>
                  </a:lnTo>
                  <a:lnTo>
                    <a:pt x="283" y="423"/>
                  </a:lnTo>
                  <a:lnTo>
                    <a:pt x="280" y="414"/>
                  </a:lnTo>
                  <a:lnTo>
                    <a:pt x="277" y="404"/>
                  </a:lnTo>
                  <a:lnTo>
                    <a:pt x="275" y="394"/>
                  </a:lnTo>
                  <a:lnTo>
                    <a:pt x="264" y="361"/>
                  </a:lnTo>
                  <a:lnTo>
                    <a:pt x="247" y="332"/>
                  </a:lnTo>
                  <a:lnTo>
                    <a:pt x="224" y="306"/>
                  </a:lnTo>
                  <a:lnTo>
                    <a:pt x="201" y="281"/>
                  </a:lnTo>
                  <a:lnTo>
                    <a:pt x="179" y="255"/>
                  </a:lnTo>
                  <a:lnTo>
                    <a:pt x="163" y="228"/>
                  </a:lnTo>
                  <a:lnTo>
                    <a:pt x="156" y="195"/>
                  </a:lnTo>
                  <a:lnTo>
                    <a:pt x="161" y="159"/>
                  </a:lnTo>
                  <a:lnTo>
                    <a:pt x="154" y="130"/>
                  </a:lnTo>
                  <a:lnTo>
                    <a:pt x="136" y="110"/>
                  </a:lnTo>
                  <a:lnTo>
                    <a:pt x="111" y="94"/>
                  </a:lnTo>
                  <a:lnTo>
                    <a:pt x="83" y="81"/>
                  </a:lnTo>
                  <a:lnTo>
                    <a:pt x="55" y="69"/>
                  </a:lnTo>
                  <a:lnTo>
                    <a:pt x="29" y="54"/>
                  </a:lnTo>
                  <a:lnTo>
                    <a:pt x="10" y="32"/>
                  </a:lnTo>
                  <a:lnTo>
                    <a:pt x="0" y="3"/>
                  </a:lnTo>
                  <a:lnTo>
                    <a:pt x="8" y="10"/>
                  </a:lnTo>
                  <a:lnTo>
                    <a:pt x="15" y="17"/>
                  </a:lnTo>
                  <a:lnTo>
                    <a:pt x="20" y="23"/>
                  </a:lnTo>
                  <a:lnTo>
                    <a:pt x="26" y="28"/>
                  </a:lnTo>
                  <a:lnTo>
                    <a:pt x="30" y="33"/>
                  </a:lnTo>
                  <a:lnTo>
                    <a:pt x="34" y="38"/>
                  </a:lnTo>
                  <a:lnTo>
                    <a:pt x="38" y="41"/>
                  </a:lnTo>
                  <a:lnTo>
                    <a:pt x="4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 flipH="1">
              <a:off x="6727641" y="3893721"/>
              <a:ext cx="1243475" cy="1207398"/>
            </a:xfrm>
            <a:custGeom>
              <a:avLst/>
              <a:gdLst>
                <a:gd name="T0" fmla="*/ 544 w 772"/>
                <a:gd name="T1" fmla="*/ 781 h 786"/>
                <a:gd name="T2" fmla="*/ 502 w 772"/>
                <a:gd name="T3" fmla="*/ 765 h 786"/>
                <a:gd name="T4" fmla="*/ 479 w 772"/>
                <a:gd name="T5" fmla="*/ 762 h 786"/>
                <a:gd name="T6" fmla="*/ 380 w 772"/>
                <a:gd name="T7" fmla="*/ 521 h 786"/>
                <a:gd name="T8" fmla="*/ 406 w 772"/>
                <a:gd name="T9" fmla="*/ 696 h 786"/>
                <a:gd name="T10" fmla="*/ 365 w 772"/>
                <a:gd name="T11" fmla="*/ 526 h 786"/>
                <a:gd name="T12" fmla="*/ 345 w 772"/>
                <a:gd name="T13" fmla="*/ 625 h 786"/>
                <a:gd name="T14" fmla="*/ 409 w 772"/>
                <a:gd name="T15" fmla="*/ 743 h 786"/>
                <a:gd name="T16" fmla="*/ 331 w 772"/>
                <a:gd name="T17" fmla="*/ 619 h 786"/>
                <a:gd name="T18" fmla="*/ 361 w 772"/>
                <a:gd name="T19" fmla="*/ 786 h 786"/>
                <a:gd name="T20" fmla="*/ 284 w 772"/>
                <a:gd name="T21" fmla="*/ 762 h 786"/>
                <a:gd name="T22" fmla="*/ 223 w 772"/>
                <a:gd name="T23" fmla="*/ 610 h 786"/>
                <a:gd name="T24" fmla="*/ 175 w 772"/>
                <a:gd name="T25" fmla="*/ 559 h 786"/>
                <a:gd name="T26" fmla="*/ 122 w 772"/>
                <a:gd name="T27" fmla="*/ 531 h 786"/>
                <a:gd name="T28" fmla="*/ 128 w 772"/>
                <a:gd name="T29" fmla="*/ 488 h 786"/>
                <a:gd name="T30" fmla="*/ 0 w 772"/>
                <a:gd name="T31" fmla="*/ 8 h 786"/>
                <a:gd name="T32" fmla="*/ 197 w 772"/>
                <a:gd name="T33" fmla="*/ 463 h 786"/>
                <a:gd name="T34" fmla="*/ 158 w 772"/>
                <a:gd name="T35" fmla="*/ 482 h 786"/>
                <a:gd name="T36" fmla="*/ 142 w 772"/>
                <a:gd name="T37" fmla="*/ 513 h 786"/>
                <a:gd name="T38" fmla="*/ 164 w 772"/>
                <a:gd name="T39" fmla="*/ 531 h 786"/>
                <a:gd name="T40" fmla="*/ 197 w 772"/>
                <a:gd name="T41" fmla="*/ 531 h 786"/>
                <a:gd name="T42" fmla="*/ 271 w 772"/>
                <a:gd name="T43" fmla="*/ 520 h 786"/>
                <a:gd name="T44" fmla="*/ 425 w 772"/>
                <a:gd name="T45" fmla="*/ 481 h 786"/>
                <a:gd name="T46" fmla="*/ 582 w 772"/>
                <a:gd name="T47" fmla="*/ 436 h 786"/>
                <a:gd name="T48" fmla="*/ 576 w 772"/>
                <a:gd name="T49" fmla="*/ 452 h 786"/>
                <a:gd name="T50" fmla="*/ 563 w 772"/>
                <a:gd name="T51" fmla="*/ 483 h 786"/>
                <a:gd name="T52" fmla="*/ 583 w 772"/>
                <a:gd name="T53" fmla="*/ 502 h 786"/>
                <a:gd name="T54" fmla="*/ 622 w 772"/>
                <a:gd name="T55" fmla="*/ 486 h 786"/>
                <a:gd name="T56" fmla="*/ 629 w 772"/>
                <a:gd name="T57" fmla="*/ 426 h 786"/>
                <a:gd name="T58" fmla="*/ 601 w 772"/>
                <a:gd name="T59" fmla="*/ 383 h 786"/>
                <a:gd name="T60" fmla="*/ 628 w 772"/>
                <a:gd name="T61" fmla="*/ 388 h 786"/>
                <a:gd name="T62" fmla="*/ 643 w 772"/>
                <a:gd name="T63" fmla="*/ 481 h 786"/>
                <a:gd name="T64" fmla="*/ 669 w 772"/>
                <a:gd name="T65" fmla="*/ 463 h 786"/>
                <a:gd name="T66" fmla="*/ 679 w 772"/>
                <a:gd name="T67" fmla="*/ 391 h 786"/>
                <a:gd name="T68" fmla="*/ 686 w 772"/>
                <a:gd name="T69" fmla="*/ 377 h 786"/>
                <a:gd name="T70" fmla="*/ 719 w 772"/>
                <a:gd name="T71" fmla="*/ 401 h 786"/>
                <a:gd name="T72" fmla="*/ 750 w 772"/>
                <a:gd name="T73" fmla="*/ 484 h 786"/>
                <a:gd name="T74" fmla="*/ 771 w 772"/>
                <a:gd name="T75" fmla="*/ 506 h 786"/>
                <a:gd name="T76" fmla="*/ 726 w 772"/>
                <a:gd name="T77" fmla="*/ 462 h 786"/>
                <a:gd name="T78" fmla="*/ 698 w 772"/>
                <a:gd name="T79" fmla="*/ 421 h 786"/>
                <a:gd name="T80" fmla="*/ 664 w 772"/>
                <a:gd name="T81" fmla="*/ 491 h 786"/>
                <a:gd name="T82" fmla="*/ 615 w 772"/>
                <a:gd name="T83" fmla="*/ 519 h 786"/>
                <a:gd name="T84" fmla="*/ 605 w 772"/>
                <a:gd name="T85" fmla="*/ 784 h 786"/>
                <a:gd name="T86" fmla="*/ 585 w 772"/>
                <a:gd name="T87" fmla="*/ 737 h 786"/>
                <a:gd name="T88" fmla="*/ 553 w 772"/>
                <a:gd name="T89" fmla="*/ 498 h 786"/>
                <a:gd name="T90" fmla="*/ 496 w 772"/>
                <a:gd name="T91" fmla="*/ 484 h 786"/>
                <a:gd name="T92" fmla="*/ 419 w 772"/>
                <a:gd name="T93" fmla="*/ 511 h 786"/>
                <a:gd name="T94" fmla="*/ 455 w 772"/>
                <a:gd name="T95" fmla="*/ 652 h 786"/>
                <a:gd name="T96" fmla="*/ 485 w 772"/>
                <a:gd name="T97" fmla="*/ 727 h 786"/>
                <a:gd name="T98" fmla="*/ 515 w 772"/>
                <a:gd name="T99" fmla="*/ 741 h 786"/>
                <a:gd name="T100" fmla="*/ 501 w 772"/>
                <a:gd name="T101" fmla="*/ 50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2" h="786">
                  <a:moveTo>
                    <a:pt x="516" y="497"/>
                  </a:moveTo>
                  <a:lnTo>
                    <a:pt x="522" y="542"/>
                  </a:lnTo>
                  <a:lnTo>
                    <a:pt x="529" y="621"/>
                  </a:lnTo>
                  <a:lnTo>
                    <a:pt x="537" y="710"/>
                  </a:lnTo>
                  <a:lnTo>
                    <a:pt x="544" y="781"/>
                  </a:lnTo>
                  <a:lnTo>
                    <a:pt x="525" y="778"/>
                  </a:lnTo>
                  <a:lnTo>
                    <a:pt x="519" y="774"/>
                  </a:lnTo>
                  <a:lnTo>
                    <a:pt x="513" y="771"/>
                  </a:lnTo>
                  <a:lnTo>
                    <a:pt x="507" y="769"/>
                  </a:lnTo>
                  <a:lnTo>
                    <a:pt x="502" y="765"/>
                  </a:lnTo>
                  <a:lnTo>
                    <a:pt x="497" y="762"/>
                  </a:lnTo>
                  <a:lnTo>
                    <a:pt x="491" y="758"/>
                  </a:lnTo>
                  <a:lnTo>
                    <a:pt x="485" y="755"/>
                  </a:lnTo>
                  <a:lnTo>
                    <a:pt x="479" y="752"/>
                  </a:lnTo>
                  <a:lnTo>
                    <a:pt x="479" y="762"/>
                  </a:lnTo>
                  <a:lnTo>
                    <a:pt x="481" y="771"/>
                  </a:lnTo>
                  <a:lnTo>
                    <a:pt x="478" y="779"/>
                  </a:lnTo>
                  <a:lnTo>
                    <a:pt x="472" y="786"/>
                  </a:lnTo>
                  <a:lnTo>
                    <a:pt x="401" y="517"/>
                  </a:lnTo>
                  <a:lnTo>
                    <a:pt x="380" y="521"/>
                  </a:lnTo>
                  <a:lnTo>
                    <a:pt x="445" y="785"/>
                  </a:lnTo>
                  <a:lnTo>
                    <a:pt x="433" y="785"/>
                  </a:lnTo>
                  <a:lnTo>
                    <a:pt x="426" y="767"/>
                  </a:lnTo>
                  <a:lnTo>
                    <a:pt x="417" y="736"/>
                  </a:lnTo>
                  <a:lnTo>
                    <a:pt x="406" y="696"/>
                  </a:lnTo>
                  <a:lnTo>
                    <a:pt x="394" y="652"/>
                  </a:lnTo>
                  <a:lnTo>
                    <a:pt x="384" y="608"/>
                  </a:lnTo>
                  <a:lnTo>
                    <a:pt x="375" y="569"/>
                  </a:lnTo>
                  <a:lnTo>
                    <a:pt x="368" y="541"/>
                  </a:lnTo>
                  <a:lnTo>
                    <a:pt x="365" y="526"/>
                  </a:lnTo>
                  <a:lnTo>
                    <a:pt x="340" y="534"/>
                  </a:lnTo>
                  <a:lnTo>
                    <a:pt x="341" y="553"/>
                  </a:lnTo>
                  <a:lnTo>
                    <a:pt x="341" y="575"/>
                  </a:lnTo>
                  <a:lnTo>
                    <a:pt x="342" y="599"/>
                  </a:lnTo>
                  <a:lnTo>
                    <a:pt x="345" y="625"/>
                  </a:lnTo>
                  <a:lnTo>
                    <a:pt x="350" y="649"/>
                  </a:lnTo>
                  <a:lnTo>
                    <a:pt x="360" y="672"/>
                  </a:lnTo>
                  <a:lnTo>
                    <a:pt x="375" y="691"/>
                  </a:lnTo>
                  <a:lnTo>
                    <a:pt x="396" y="708"/>
                  </a:lnTo>
                  <a:lnTo>
                    <a:pt x="409" y="743"/>
                  </a:lnTo>
                  <a:lnTo>
                    <a:pt x="381" y="728"/>
                  </a:lnTo>
                  <a:lnTo>
                    <a:pt x="361" y="705"/>
                  </a:lnTo>
                  <a:lnTo>
                    <a:pt x="347" y="679"/>
                  </a:lnTo>
                  <a:lnTo>
                    <a:pt x="337" y="649"/>
                  </a:lnTo>
                  <a:lnTo>
                    <a:pt x="331" y="619"/>
                  </a:lnTo>
                  <a:lnTo>
                    <a:pt x="327" y="589"/>
                  </a:lnTo>
                  <a:lnTo>
                    <a:pt x="325" y="561"/>
                  </a:lnTo>
                  <a:lnTo>
                    <a:pt x="324" y="538"/>
                  </a:lnTo>
                  <a:lnTo>
                    <a:pt x="281" y="549"/>
                  </a:lnTo>
                  <a:lnTo>
                    <a:pt x="361" y="786"/>
                  </a:lnTo>
                  <a:lnTo>
                    <a:pt x="343" y="784"/>
                  </a:lnTo>
                  <a:lnTo>
                    <a:pt x="261" y="554"/>
                  </a:lnTo>
                  <a:lnTo>
                    <a:pt x="220" y="558"/>
                  </a:lnTo>
                  <a:lnTo>
                    <a:pt x="303" y="779"/>
                  </a:lnTo>
                  <a:lnTo>
                    <a:pt x="284" y="762"/>
                  </a:lnTo>
                  <a:lnTo>
                    <a:pt x="272" y="739"/>
                  </a:lnTo>
                  <a:lnTo>
                    <a:pt x="261" y="709"/>
                  </a:lnTo>
                  <a:lnTo>
                    <a:pt x="247" y="675"/>
                  </a:lnTo>
                  <a:lnTo>
                    <a:pt x="234" y="641"/>
                  </a:lnTo>
                  <a:lnTo>
                    <a:pt x="223" y="610"/>
                  </a:lnTo>
                  <a:lnTo>
                    <a:pt x="213" y="583"/>
                  </a:lnTo>
                  <a:lnTo>
                    <a:pt x="206" y="565"/>
                  </a:lnTo>
                  <a:lnTo>
                    <a:pt x="204" y="558"/>
                  </a:lnTo>
                  <a:lnTo>
                    <a:pt x="189" y="559"/>
                  </a:lnTo>
                  <a:lnTo>
                    <a:pt x="175" y="559"/>
                  </a:lnTo>
                  <a:lnTo>
                    <a:pt x="161" y="558"/>
                  </a:lnTo>
                  <a:lnTo>
                    <a:pt x="149" y="554"/>
                  </a:lnTo>
                  <a:lnTo>
                    <a:pt x="137" y="550"/>
                  </a:lnTo>
                  <a:lnTo>
                    <a:pt x="128" y="542"/>
                  </a:lnTo>
                  <a:lnTo>
                    <a:pt x="122" y="531"/>
                  </a:lnTo>
                  <a:lnTo>
                    <a:pt x="118" y="516"/>
                  </a:lnTo>
                  <a:lnTo>
                    <a:pt x="118" y="509"/>
                  </a:lnTo>
                  <a:lnTo>
                    <a:pt x="120" y="502"/>
                  </a:lnTo>
                  <a:lnTo>
                    <a:pt x="123" y="496"/>
                  </a:lnTo>
                  <a:lnTo>
                    <a:pt x="128" y="488"/>
                  </a:lnTo>
                  <a:lnTo>
                    <a:pt x="134" y="481"/>
                  </a:lnTo>
                  <a:lnTo>
                    <a:pt x="140" y="474"/>
                  </a:lnTo>
                  <a:lnTo>
                    <a:pt x="147" y="468"/>
                  </a:lnTo>
                  <a:lnTo>
                    <a:pt x="152" y="462"/>
                  </a:lnTo>
                  <a:lnTo>
                    <a:pt x="0" y="8"/>
                  </a:lnTo>
                  <a:lnTo>
                    <a:pt x="15" y="0"/>
                  </a:lnTo>
                  <a:lnTo>
                    <a:pt x="171" y="455"/>
                  </a:lnTo>
                  <a:lnTo>
                    <a:pt x="178" y="456"/>
                  </a:lnTo>
                  <a:lnTo>
                    <a:pt x="188" y="460"/>
                  </a:lnTo>
                  <a:lnTo>
                    <a:pt x="197" y="463"/>
                  </a:lnTo>
                  <a:lnTo>
                    <a:pt x="201" y="467"/>
                  </a:lnTo>
                  <a:lnTo>
                    <a:pt x="188" y="470"/>
                  </a:lnTo>
                  <a:lnTo>
                    <a:pt x="178" y="474"/>
                  </a:lnTo>
                  <a:lnTo>
                    <a:pt x="167" y="478"/>
                  </a:lnTo>
                  <a:lnTo>
                    <a:pt x="158" y="482"/>
                  </a:lnTo>
                  <a:lnTo>
                    <a:pt x="151" y="486"/>
                  </a:lnTo>
                  <a:lnTo>
                    <a:pt x="145" y="492"/>
                  </a:lnTo>
                  <a:lnTo>
                    <a:pt x="142" y="500"/>
                  </a:lnTo>
                  <a:lnTo>
                    <a:pt x="141" y="508"/>
                  </a:lnTo>
                  <a:lnTo>
                    <a:pt x="142" y="513"/>
                  </a:lnTo>
                  <a:lnTo>
                    <a:pt x="144" y="517"/>
                  </a:lnTo>
                  <a:lnTo>
                    <a:pt x="147" y="521"/>
                  </a:lnTo>
                  <a:lnTo>
                    <a:pt x="150" y="526"/>
                  </a:lnTo>
                  <a:lnTo>
                    <a:pt x="156" y="528"/>
                  </a:lnTo>
                  <a:lnTo>
                    <a:pt x="164" y="531"/>
                  </a:lnTo>
                  <a:lnTo>
                    <a:pt x="174" y="532"/>
                  </a:lnTo>
                  <a:lnTo>
                    <a:pt x="187" y="532"/>
                  </a:lnTo>
                  <a:lnTo>
                    <a:pt x="188" y="532"/>
                  </a:lnTo>
                  <a:lnTo>
                    <a:pt x="191" y="532"/>
                  </a:lnTo>
                  <a:lnTo>
                    <a:pt x="197" y="531"/>
                  </a:lnTo>
                  <a:lnTo>
                    <a:pt x="206" y="531"/>
                  </a:lnTo>
                  <a:lnTo>
                    <a:pt x="218" y="529"/>
                  </a:lnTo>
                  <a:lnTo>
                    <a:pt x="232" y="527"/>
                  </a:lnTo>
                  <a:lnTo>
                    <a:pt x="250" y="524"/>
                  </a:lnTo>
                  <a:lnTo>
                    <a:pt x="271" y="520"/>
                  </a:lnTo>
                  <a:lnTo>
                    <a:pt x="294" y="515"/>
                  </a:lnTo>
                  <a:lnTo>
                    <a:pt x="322" y="508"/>
                  </a:lnTo>
                  <a:lnTo>
                    <a:pt x="353" y="500"/>
                  </a:lnTo>
                  <a:lnTo>
                    <a:pt x="387" y="491"/>
                  </a:lnTo>
                  <a:lnTo>
                    <a:pt x="425" y="481"/>
                  </a:lnTo>
                  <a:lnTo>
                    <a:pt x="468" y="467"/>
                  </a:lnTo>
                  <a:lnTo>
                    <a:pt x="514" y="453"/>
                  </a:lnTo>
                  <a:lnTo>
                    <a:pt x="565" y="436"/>
                  </a:lnTo>
                  <a:lnTo>
                    <a:pt x="573" y="436"/>
                  </a:lnTo>
                  <a:lnTo>
                    <a:pt x="582" y="436"/>
                  </a:lnTo>
                  <a:lnTo>
                    <a:pt x="589" y="439"/>
                  </a:lnTo>
                  <a:lnTo>
                    <a:pt x="591" y="447"/>
                  </a:lnTo>
                  <a:lnTo>
                    <a:pt x="587" y="450"/>
                  </a:lnTo>
                  <a:lnTo>
                    <a:pt x="582" y="451"/>
                  </a:lnTo>
                  <a:lnTo>
                    <a:pt x="576" y="452"/>
                  </a:lnTo>
                  <a:lnTo>
                    <a:pt x="570" y="454"/>
                  </a:lnTo>
                  <a:lnTo>
                    <a:pt x="567" y="459"/>
                  </a:lnTo>
                  <a:lnTo>
                    <a:pt x="563" y="464"/>
                  </a:lnTo>
                  <a:lnTo>
                    <a:pt x="562" y="473"/>
                  </a:lnTo>
                  <a:lnTo>
                    <a:pt x="563" y="483"/>
                  </a:lnTo>
                  <a:lnTo>
                    <a:pt x="566" y="489"/>
                  </a:lnTo>
                  <a:lnTo>
                    <a:pt x="568" y="493"/>
                  </a:lnTo>
                  <a:lnTo>
                    <a:pt x="573" y="498"/>
                  </a:lnTo>
                  <a:lnTo>
                    <a:pt x="577" y="500"/>
                  </a:lnTo>
                  <a:lnTo>
                    <a:pt x="583" y="502"/>
                  </a:lnTo>
                  <a:lnTo>
                    <a:pt x="589" y="504"/>
                  </a:lnTo>
                  <a:lnTo>
                    <a:pt x="593" y="504"/>
                  </a:lnTo>
                  <a:lnTo>
                    <a:pt x="599" y="504"/>
                  </a:lnTo>
                  <a:lnTo>
                    <a:pt x="612" y="496"/>
                  </a:lnTo>
                  <a:lnTo>
                    <a:pt x="622" y="486"/>
                  </a:lnTo>
                  <a:lnTo>
                    <a:pt x="629" y="476"/>
                  </a:lnTo>
                  <a:lnTo>
                    <a:pt x="633" y="464"/>
                  </a:lnTo>
                  <a:lnTo>
                    <a:pt x="634" y="452"/>
                  </a:lnTo>
                  <a:lnTo>
                    <a:pt x="633" y="439"/>
                  </a:lnTo>
                  <a:lnTo>
                    <a:pt x="629" y="426"/>
                  </a:lnTo>
                  <a:lnTo>
                    <a:pt x="625" y="415"/>
                  </a:lnTo>
                  <a:lnTo>
                    <a:pt x="593" y="384"/>
                  </a:lnTo>
                  <a:lnTo>
                    <a:pt x="595" y="384"/>
                  </a:lnTo>
                  <a:lnTo>
                    <a:pt x="597" y="383"/>
                  </a:lnTo>
                  <a:lnTo>
                    <a:pt x="601" y="383"/>
                  </a:lnTo>
                  <a:lnTo>
                    <a:pt x="606" y="382"/>
                  </a:lnTo>
                  <a:lnTo>
                    <a:pt x="612" y="382"/>
                  </a:lnTo>
                  <a:lnTo>
                    <a:pt x="618" y="383"/>
                  </a:lnTo>
                  <a:lnTo>
                    <a:pt x="623" y="385"/>
                  </a:lnTo>
                  <a:lnTo>
                    <a:pt x="628" y="388"/>
                  </a:lnTo>
                  <a:lnTo>
                    <a:pt x="641" y="406"/>
                  </a:lnTo>
                  <a:lnTo>
                    <a:pt x="646" y="429"/>
                  </a:lnTo>
                  <a:lnTo>
                    <a:pt x="646" y="454"/>
                  </a:lnTo>
                  <a:lnTo>
                    <a:pt x="639" y="481"/>
                  </a:lnTo>
                  <a:lnTo>
                    <a:pt x="643" y="481"/>
                  </a:lnTo>
                  <a:lnTo>
                    <a:pt x="648" y="479"/>
                  </a:lnTo>
                  <a:lnTo>
                    <a:pt x="653" y="477"/>
                  </a:lnTo>
                  <a:lnTo>
                    <a:pt x="658" y="474"/>
                  </a:lnTo>
                  <a:lnTo>
                    <a:pt x="664" y="469"/>
                  </a:lnTo>
                  <a:lnTo>
                    <a:pt x="669" y="463"/>
                  </a:lnTo>
                  <a:lnTo>
                    <a:pt x="676" y="456"/>
                  </a:lnTo>
                  <a:lnTo>
                    <a:pt x="682" y="448"/>
                  </a:lnTo>
                  <a:lnTo>
                    <a:pt x="686" y="430"/>
                  </a:lnTo>
                  <a:lnTo>
                    <a:pt x="684" y="410"/>
                  </a:lnTo>
                  <a:lnTo>
                    <a:pt x="679" y="391"/>
                  </a:lnTo>
                  <a:lnTo>
                    <a:pt x="667" y="377"/>
                  </a:lnTo>
                  <a:lnTo>
                    <a:pt x="669" y="375"/>
                  </a:lnTo>
                  <a:lnTo>
                    <a:pt x="674" y="375"/>
                  </a:lnTo>
                  <a:lnTo>
                    <a:pt x="679" y="376"/>
                  </a:lnTo>
                  <a:lnTo>
                    <a:pt x="686" y="377"/>
                  </a:lnTo>
                  <a:lnTo>
                    <a:pt x="691" y="379"/>
                  </a:lnTo>
                  <a:lnTo>
                    <a:pt x="697" y="383"/>
                  </a:lnTo>
                  <a:lnTo>
                    <a:pt x="702" y="385"/>
                  </a:lnTo>
                  <a:lnTo>
                    <a:pt x="706" y="387"/>
                  </a:lnTo>
                  <a:lnTo>
                    <a:pt x="719" y="401"/>
                  </a:lnTo>
                  <a:lnTo>
                    <a:pt x="727" y="417"/>
                  </a:lnTo>
                  <a:lnTo>
                    <a:pt x="734" y="435"/>
                  </a:lnTo>
                  <a:lnTo>
                    <a:pt x="739" y="453"/>
                  </a:lnTo>
                  <a:lnTo>
                    <a:pt x="744" y="470"/>
                  </a:lnTo>
                  <a:lnTo>
                    <a:pt x="750" y="484"/>
                  </a:lnTo>
                  <a:lnTo>
                    <a:pt x="758" y="493"/>
                  </a:lnTo>
                  <a:lnTo>
                    <a:pt x="770" y="498"/>
                  </a:lnTo>
                  <a:lnTo>
                    <a:pt x="771" y="500"/>
                  </a:lnTo>
                  <a:lnTo>
                    <a:pt x="772" y="504"/>
                  </a:lnTo>
                  <a:lnTo>
                    <a:pt x="771" y="506"/>
                  </a:lnTo>
                  <a:lnTo>
                    <a:pt x="770" y="509"/>
                  </a:lnTo>
                  <a:lnTo>
                    <a:pt x="752" y="502"/>
                  </a:lnTo>
                  <a:lnTo>
                    <a:pt x="741" y="492"/>
                  </a:lnTo>
                  <a:lnTo>
                    <a:pt x="732" y="478"/>
                  </a:lnTo>
                  <a:lnTo>
                    <a:pt x="726" y="462"/>
                  </a:lnTo>
                  <a:lnTo>
                    <a:pt x="721" y="446"/>
                  </a:lnTo>
                  <a:lnTo>
                    <a:pt x="714" y="429"/>
                  </a:lnTo>
                  <a:lnTo>
                    <a:pt x="706" y="414"/>
                  </a:lnTo>
                  <a:lnTo>
                    <a:pt x="695" y="401"/>
                  </a:lnTo>
                  <a:lnTo>
                    <a:pt x="698" y="421"/>
                  </a:lnTo>
                  <a:lnTo>
                    <a:pt x="699" y="440"/>
                  </a:lnTo>
                  <a:lnTo>
                    <a:pt x="695" y="460"/>
                  </a:lnTo>
                  <a:lnTo>
                    <a:pt x="683" y="476"/>
                  </a:lnTo>
                  <a:lnTo>
                    <a:pt x="674" y="484"/>
                  </a:lnTo>
                  <a:lnTo>
                    <a:pt x="664" y="491"/>
                  </a:lnTo>
                  <a:lnTo>
                    <a:pt x="654" y="498"/>
                  </a:lnTo>
                  <a:lnTo>
                    <a:pt x="644" y="505"/>
                  </a:lnTo>
                  <a:lnTo>
                    <a:pt x="634" y="509"/>
                  </a:lnTo>
                  <a:lnTo>
                    <a:pt x="625" y="514"/>
                  </a:lnTo>
                  <a:lnTo>
                    <a:pt x="615" y="519"/>
                  </a:lnTo>
                  <a:lnTo>
                    <a:pt x="606" y="521"/>
                  </a:lnTo>
                  <a:lnTo>
                    <a:pt x="603" y="553"/>
                  </a:lnTo>
                  <a:lnTo>
                    <a:pt x="601" y="625"/>
                  </a:lnTo>
                  <a:lnTo>
                    <a:pt x="603" y="711"/>
                  </a:lnTo>
                  <a:lnTo>
                    <a:pt x="605" y="784"/>
                  </a:lnTo>
                  <a:lnTo>
                    <a:pt x="601" y="785"/>
                  </a:lnTo>
                  <a:lnTo>
                    <a:pt x="597" y="785"/>
                  </a:lnTo>
                  <a:lnTo>
                    <a:pt x="592" y="785"/>
                  </a:lnTo>
                  <a:lnTo>
                    <a:pt x="589" y="784"/>
                  </a:lnTo>
                  <a:lnTo>
                    <a:pt x="585" y="737"/>
                  </a:lnTo>
                  <a:lnTo>
                    <a:pt x="581" y="649"/>
                  </a:lnTo>
                  <a:lnTo>
                    <a:pt x="576" y="561"/>
                  </a:lnTo>
                  <a:lnTo>
                    <a:pt x="575" y="522"/>
                  </a:lnTo>
                  <a:lnTo>
                    <a:pt x="563" y="511"/>
                  </a:lnTo>
                  <a:lnTo>
                    <a:pt x="553" y="498"/>
                  </a:lnTo>
                  <a:lnTo>
                    <a:pt x="545" y="484"/>
                  </a:lnTo>
                  <a:lnTo>
                    <a:pt x="542" y="468"/>
                  </a:lnTo>
                  <a:lnTo>
                    <a:pt x="527" y="474"/>
                  </a:lnTo>
                  <a:lnTo>
                    <a:pt x="512" y="478"/>
                  </a:lnTo>
                  <a:lnTo>
                    <a:pt x="496" y="484"/>
                  </a:lnTo>
                  <a:lnTo>
                    <a:pt x="481" y="490"/>
                  </a:lnTo>
                  <a:lnTo>
                    <a:pt x="466" y="496"/>
                  </a:lnTo>
                  <a:lnTo>
                    <a:pt x="449" y="500"/>
                  </a:lnTo>
                  <a:lnTo>
                    <a:pt x="434" y="506"/>
                  </a:lnTo>
                  <a:lnTo>
                    <a:pt x="419" y="511"/>
                  </a:lnTo>
                  <a:lnTo>
                    <a:pt x="423" y="524"/>
                  </a:lnTo>
                  <a:lnTo>
                    <a:pt x="429" y="549"/>
                  </a:lnTo>
                  <a:lnTo>
                    <a:pt x="437" y="581"/>
                  </a:lnTo>
                  <a:lnTo>
                    <a:pt x="446" y="617"/>
                  </a:lnTo>
                  <a:lnTo>
                    <a:pt x="455" y="652"/>
                  </a:lnTo>
                  <a:lnTo>
                    <a:pt x="464" y="684"/>
                  </a:lnTo>
                  <a:lnTo>
                    <a:pt x="471" y="708"/>
                  </a:lnTo>
                  <a:lnTo>
                    <a:pt x="476" y="720"/>
                  </a:lnTo>
                  <a:lnTo>
                    <a:pt x="479" y="724"/>
                  </a:lnTo>
                  <a:lnTo>
                    <a:pt x="485" y="727"/>
                  </a:lnTo>
                  <a:lnTo>
                    <a:pt x="492" y="731"/>
                  </a:lnTo>
                  <a:lnTo>
                    <a:pt x="499" y="734"/>
                  </a:lnTo>
                  <a:lnTo>
                    <a:pt x="506" y="736"/>
                  </a:lnTo>
                  <a:lnTo>
                    <a:pt x="510" y="739"/>
                  </a:lnTo>
                  <a:lnTo>
                    <a:pt x="515" y="741"/>
                  </a:lnTo>
                  <a:lnTo>
                    <a:pt x="516" y="741"/>
                  </a:lnTo>
                  <a:lnTo>
                    <a:pt x="515" y="691"/>
                  </a:lnTo>
                  <a:lnTo>
                    <a:pt x="510" y="610"/>
                  </a:lnTo>
                  <a:lnTo>
                    <a:pt x="504" y="534"/>
                  </a:lnTo>
                  <a:lnTo>
                    <a:pt x="501" y="500"/>
                  </a:lnTo>
                  <a:lnTo>
                    <a:pt x="516" y="4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 flipH="1">
              <a:off x="7428509" y="3628832"/>
              <a:ext cx="555526" cy="609859"/>
            </a:xfrm>
            <a:custGeom>
              <a:avLst/>
              <a:gdLst>
                <a:gd name="T0" fmla="*/ 344 w 344"/>
                <a:gd name="T1" fmla="*/ 0 h 395"/>
                <a:gd name="T2" fmla="*/ 334 w 344"/>
                <a:gd name="T3" fmla="*/ 2 h 395"/>
                <a:gd name="T4" fmla="*/ 322 w 344"/>
                <a:gd name="T5" fmla="*/ 6 h 395"/>
                <a:gd name="T6" fmla="*/ 307 w 344"/>
                <a:gd name="T7" fmla="*/ 11 h 395"/>
                <a:gd name="T8" fmla="*/ 287 w 344"/>
                <a:gd name="T9" fmla="*/ 17 h 395"/>
                <a:gd name="T10" fmla="*/ 266 w 344"/>
                <a:gd name="T11" fmla="*/ 25 h 395"/>
                <a:gd name="T12" fmla="*/ 242 w 344"/>
                <a:gd name="T13" fmla="*/ 33 h 395"/>
                <a:gd name="T14" fmla="*/ 218 w 344"/>
                <a:gd name="T15" fmla="*/ 42 h 395"/>
                <a:gd name="T16" fmla="*/ 192 w 344"/>
                <a:gd name="T17" fmla="*/ 52 h 395"/>
                <a:gd name="T18" fmla="*/ 165 w 344"/>
                <a:gd name="T19" fmla="*/ 62 h 395"/>
                <a:gd name="T20" fmla="*/ 139 w 344"/>
                <a:gd name="T21" fmla="*/ 72 h 395"/>
                <a:gd name="T22" fmla="*/ 112 w 344"/>
                <a:gd name="T23" fmla="*/ 83 h 395"/>
                <a:gd name="T24" fmla="*/ 87 w 344"/>
                <a:gd name="T25" fmla="*/ 92 h 395"/>
                <a:gd name="T26" fmla="*/ 61 w 344"/>
                <a:gd name="T27" fmla="*/ 101 h 395"/>
                <a:gd name="T28" fmla="*/ 39 w 344"/>
                <a:gd name="T29" fmla="*/ 110 h 395"/>
                <a:gd name="T30" fmla="*/ 19 w 344"/>
                <a:gd name="T31" fmla="*/ 120 h 395"/>
                <a:gd name="T32" fmla="*/ 0 w 344"/>
                <a:gd name="T33" fmla="*/ 127 h 395"/>
                <a:gd name="T34" fmla="*/ 14 w 344"/>
                <a:gd name="T35" fmla="*/ 145 h 395"/>
                <a:gd name="T36" fmla="*/ 65 w 344"/>
                <a:gd name="T37" fmla="*/ 125 h 395"/>
                <a:gd name="T38" fmla="*/ 163 w 344"/>
                <a:gd name="T39" fmla="*/ 395 h 395"/>
                <a:gd name="T40" fmla="*/ 149 w 344"/>
                <a:gd name="T41" fmla="*/ 312 h 395"/>
                <a:gd name="T42" fmla="*/ 144 w 344"/>
                <a:gd name="T43" fmla="*/ 297 h 395"/>
                <a:gd name="T44" fmla="*/ 139 w 344"/>
                <a:gd name="T45" fmla="*/ 279 h 395"/>
                <a:gd name="T46" fmla="*/ 130 w 344"/>
                <a:gd name="T47" fmla="*/ 257 h 395"/>
                <a:gd name="T48" fmla="*/ 122 w 344"/>
                <a:gd name="T49" fmla="*/ 231 h 395"/>
                <a:gd name="T50" fmla="*/ 114 w 344"/>
                <a:gd name="T51" fmla="*/ 205 h 395"/>
                <a:gd name="T52" fmla="*/ 104 w 344"/>
                <a:gd name="T53" fmla="*/ 176 h 395"/>
                <a:gd name="T54" fmla="*/ 94 w 344"/>
                <a:gd name="T55" fmla="*/ 147 h 395"/>
                <a:gd name="T56" fmla="*/ 82 w 344"/>
                <a:gd name="T57" fmla="*/ 118 h 395"/>
                <a:gd name="T58" fmla="*/ 295 w 344"/>
                <a:gd name="T59" fmla="*/ 38 h 395"/>
                <a:gd name="T60" fmla="*/ 344 w 344"/>
                <a:gd name="T61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4" h="395">
                  <a:moveTo>
                    <a:pt x="344" y="0"/>
                  </a:moveTo>
                  <a:lnTo>
                    <a:pt x="334" y="2"/>
                  </a:lnTo>
                  <a:lnTo>
                    <a:pt x="322" y="6"/>
                  </a:lnTo>
                  <a:lnTo>
                    <a:pt x="307" y="11"/>
                  </a:lnTo>
                  <a:lnTo>
                    <a:pt x="287" y="17"/>
                  </a:lnTo>
                  <a:lnTo>
                    <a:pt x="266" y="25"/>
                  </a:lnTo>
                  <a:lnTo>
                    <a:pt x="242" y="33"/>
                  </a:lnTo>
                  <a:lnTo>
                    <a:pt x="218" y="42"/>
                  </a:lnTo>
                  <a:lnTo>
                    <a:pt x="192" y="52"/>
                  </a:lnTo>
                  <a:lnTo>
                    <a:pt x="165" y="62"/>
                  </a:lnTo>
                  <a:lnTo>
                    <a:pt x="139" y="72"/>
                  </a:lnTo>
                  <a:lnTo>
                    <a:pt x="112" y="83"/>
                  </a:lnTo>
                  <a:lnTo>
                    <a:pt x="87" y="92"/>
                  </a:lnTo>
                  <a:lnTo>
                    <a:pt x="61" y="101"/>
                  </a:lnTo>
                  <a:lnTo>
                    <a:pt x="39" y="110"/>
                  </a:lnTo>
                  <a:lnTo>
                    <a:pt x="19" y="120"/>
                  </a:lnTo>
                  <a:lnTo>
                    <a:pt x="0" y="127"/>
                  </a:lnTo>
                  <a:lnTo>
                    <a:pt x="14" y="145"/>
                  </a:lnTo>
                  <a:lnTo>
                    <a:pt x="65" y="125"/>
                  </a:lnTo>
                  <a:lnTo>
                    <a:pt x="163" y="395"/>
                  </a:lnTo>
                  <a:lnTo>
                    <a:pt x="149" y="312"/>
                  </a:lnTo>
                  <a:lnTo>
                    <a:pt x="144" y="297"/>
                  </a:lnTo>
                  <a:lnTo>
                    <a:pt x="139" y="279"/>
                  </a:lnTo>
                  <a:lnTo>
                    <a:pt x="130" y="257"/>
                  </a:lnTo>
                  <a:lnTo>
                    <a:pt x="122" y="231"/>
                  </a:lnTo>
                  <a:lnTo>
                    <a:pt x="114" y="205"/>
                  </a:lnTo>
                  <a:lnTo>
                    <a:pt x="104" y="176"/>
                  </a:lnTo>
                  <a:lnTo>
                    <a:pt x="94" y="147"/>
                  </a:lnTo>
                  <a:lnTo>
                    <a:pt x="82" y="118"/>
                  </a:lnTo>
                  <a:lnTo>
                    <a:pt x="295" y="3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 flipH="1">
              <a:off x="6304536" y="3517949"/>
              <a:ext cx="578136" cy="1170437"/>
            </a:xfrm>
            <a:custGeom>
              <a:avLst/>
              <a:gdLst>
                <a:gd name="T0" fmla="*/ 259 w 357"/>
                <a:gd name="T1" fmla="*/ 253 h 760"/>
                <a:gd name="T2" fmla="*/ 316 w 357"/>
                <a:gd name="T3" fmla="*/ 316 h 760"/>
                <a:gd name="T4" fmla="*/ 355 w 357"/>
                <a:gd name="T5" fmla="*/ 387 h 760"/>
                <a:gd name="T6" fmla="*/ 354 w 357"/>
                <a:gd name="T7" fmla="*/ 477 h 760"/>
                <a:gd name="T8" fmla="*/ 341 w 357"/>
                <a:gd name="T9" fmla="*/ 554 h 760"/>
                <a:gd name="T10" fmla="*/ 331 w 357"/>
                <a:gd name="T11" fmla="*/ 589 h 760"/>
                <a:gd name="T12" fmla="*/ 316 w 357"/>
                <a:gd name="T13" fmla="*/ 614 h 760"/>
                <a:gd name="T14" fmla="*/ 305 w 357"/>
                <a:gd name="T15" fmla="*/ 618 h 760"/>
                <a:gd name="T16" fmla="*/ 297 w 357"/>
                <a:gd name="T17" fmla="*/ 625 h 760"/>
                <a:gd name="T18" fmla="*/ 284 w 357"/>
                <a:gd name="T19" fmla="*/ 691 h 760"/>
                <a:gd name="T20" fmla="*/ 265 w 357"/>
                <a:gd name="T21" fmla="*/ 754 h 760"/>
                <a:gd name="T22" fmla="*/ 270 w 357"/>
                <a:gd name="T23" fmla="*/ 661 h 760"/>
                <a:gd name="T24" fmla="*/ 277 w 357"/>
                <a:gd name="T25" fmla="*/ 555 h 760"/>
                <a:gd name="T26" fmla="*/ 250 w 357"/>
                <a:gd name="T27" fmla="*/ 543 h 760"/>
                <a:gd name="T28" fmla="*/ 219 w 357"/>
                <a:gd name="T29" fmla="*/ 538 h 760"/>
                <a:gd name="T30" fmla="*/ 188 w 357"/>
                <a:gd name="T31" fmla="*/ 558 h 760"/>
                <a:gd name="T32" fmla="*/ 165 w 357"/>
                <a:gd name="T33" fmla="*/ 592 h 760"/>
                <a:gd name="T34" fmla="*/ 145 w 357"/>
                <a:gd name="T35" fmla="*/ 631 h 760"/>
                <a:gd name="T36" fmla="*/ 128 w 357"/>
                <a:gd name="T37" fmla="*/ 719 h 760"/>
                <a:gd name="T38" fmla="*/ 120 w 357"/>
                <a:gd name="T39" fmla="*/ 727 h 760"/>
                <a:gd name="T40" fmla="*/ 115 w 357"/>
                <a:gd name="T41" fmla="*/ 669 h 760"/>
                <a:gd name="T42" fmla="*/ 133 w 357"/>
                <a:gd name="T43" fmla="*/ 620 h 760"/>
                <a:gd name="T44" fmla="*/ 156 w 357"/>
                <a:gd name="T45" fmla="*/ 574 h 760"/>
                <a:gd name="T46" fmla="*/ 146 w 357"/>
                <a:gd name="T47" fmla="*/ 504 h 760"/>
                <a:gd name="T48" fmla="*/ 163 w 357"/>
                <a:gd name="T49" fmla="*/ 431 h 760"/>
                <a:gd name="T50" fmla="*/ 174 w 357"/>
                <a:gd name="T51" fmla="*/ 400 h 760"/>
                <a:gd name="T52" fmla="*/ 149 w 357"/>
                <a:gd name="T53" fmla="*/ 327 h 760"/>
                <a:gd name="T54" fmla="*/ 106 w 357"/>
                <a:gd name="T55" fmla="*/ 200 h 760"/>
                <a:gd name="T56" fmla="*/ 96 w 357"/>
                <a:gd name="T57" fmla="*/ 159 h 760"/>
                <a:gd name="T58" fmla="*/ 136 w 357"/>
                <a:gd name="T59" fmla="*/ 253 h 760"/>
                <a:gd name="T60" fmla="*/ 183 w 357"/>
                <a:gd name="T61" fmla="*/ 356 h 760"/>
                <a:gd name="T62" fmla="*/ 211 w 357"/>
                <a:gd name="T63" fmla="*/ 361 h 760"/>
                <a:gd name="T64" fmla="*/ 241 w 357"/>
                <a:gd name="T65" fmla="*/ 353 h 760"/>
                <a:gd name="T66" fmla="*/ 273 w 357"/>
                <a:gd name="T67" fmla="*/ 353 h 760"/>
                <a:gd name="T68" fmla="*/ 262 w 357"/>
                <a:gd name="T69" fmla="*/ 362 h 760"/>
                <a:gd name="T70" fmla="*/ 234 w 357"/>
                <a:gd name="T71" fmla="*/ 375 h 760"/>
                <a:gd name="T72" fmla="*/ 206 w 357"/>
                <a:gd name="T73" fmla="*/ 392 h 760"/>
                <a:gd name="T74" fmla="*/ 179 w 357"/>
                <a:gd name="T75" fmla="*/ 436 h 760"/>
                <a:gd name="T76" fmla="*/ 171 w 357"/>
                <a:gd name="T77" fmla="*/ 491 h 760"/>
                <a:gd name="T78" fmla="*/ 191 w 357"/>
                <a:gd name="T79" fmla="*/ 491 h 760"/>
                <a:gd name="T80" fmla="*/ 232 w 357"/>
                <a:gd name="T81" fmla="*/ 479 h 760"/>
                <a:gd name="T82" fmla="*/ 266 w 357"/>
                <a:gd name="T83" fmla="*/ 493 h 760"/>
                <a:gd name="T84" fmla="*/ 213 w 357"/>
                <a:gd name="T85" fmla="*/ 499 h 760"/>
                <a:gd name="T86" fmla="*/ 189 w 357"/>
                <a:gd name="T87" fmla="*/ 519 h 760"/>
                <a:gd name="T88" fmla="*/ 199 w 357"/>
                <a:gd name="T89" fmla="*/ 521 h 760"/>
                <a:gd name="T90" fmla="*/ 241 w 357"/>
                <a:gd name="T91" fmla="*/ 519 h 760"/>
                <a:gd name="T92" fmla="*/ 280 w 357"/>
                <a:gd name="T93" fmla="*/ 536 h 760"/>
                <a:gd name="T94" fmla="*/ 301 w 357"/>
                <a:gd name="T95" fmla="*/ 564 h 760"/>
                <a:gd name="T96" fmla="*/ 337 w 357"/>
                <a:gd name="T97" fmla="*/ 444 h 760"/>
                <a:gd name="T98" fmla="*/ 325 w 357"/>
                <a:gd name="T99" fmla="*/ 368 h 760"/>
                <a:gd name="T100" fmla="*/ 277 w 357"/>
                <a:gd name="T101" fmla="*/ 303 h 760"/>
                <a:gd name="T102" fmla="*/ 216 w 357"/>
                <a:gd name="T103" fmla="*/ 251 h 760"/>
                <a:gd name="T104" fmla="*/ 163 w 357"/>
                <a:gd name="T105" fmla="*/ 180 h 760"/>
                <a:gd name="T106" fmla="*/ 119 w 357"/>
                <a:gd name="T107" fmla="*/ 99 h 760"/>
                <a:gd name="T108" fmla="*/ 87 w 357"/>
                <a:gd name="T109" fmla="*/ 54 h 760"/>
                <a:gd name="T110" fmla="*/ 53 w 357"/>
                <a:gd name="T111" fmla="*/ 30 h 760"/>
                <a:gd name="T112" fmla="*/ 0 w 357"/>
                <a:gd name="T113" fmla="*/ 0 h 760"/>
                <a:gd name="T114" fmla="*/ 65 w 357"/>
                <a:gd name="T115" fmla="*/ 13 h 760"/>
                <a:gd name="T116" fmla="*/ 117 w 357"/>
                <a:gd name="T117" fmla="*/ 53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7" h="760">
                  <a:moveTo>
                    <a:pt x="145" y="87"/>
                  </a:moveTo>
                  <a:lnTo>
                    <a:pt x="243" y="231"/>
                  </a:lnTo>
                  <a:lnTo>
                    <a:pt x="259" y="253"/>
                  </a:lnTo>
                  <a:lnTo>
                    <a:pt x="278" y="274"/>
                  </a:lnTo>
                  <a:lnTo>
                    <a:pt x="296" y="295"/>
                  </a:lnTo>
                  <a:lnTo>
                    <a:pt x="316" y="316"/>
                  </a:lnTo>
                  <a:lnTo>
                    <a:pt x="332" y="339"/>
                  </a:lnTo>
                  <a:lnTo>
                    <a:pt x="346" y="362"/>
                  </a:lnTo>
                  <a:lnTo>
                    <a:pt x="355" y="387"/>
                  </a:lnTo>
                  <a:lnTo>
                    <a:pt x="357" y="415"/>
                  </a:lnTo>
                  <a:lnTo>
                    <a:pt x="356" y="446"/>
                  </a:lnTo>
                  <a:lnTo>
                    <a:pt x="354" y="477"/>
                  </a:lnTo>
                  <a:lnTo>
                    <a:pt x="350" y="508"/>
                  </a:lnTo>
                  <a:lnTo>
                    <a:pt x="345" y="540"/>
                  </a:lnTo>
                  <a:lnTo>
                    <a:pt x="341" y="554"/>
                  </a:lnTo>
                  <a:lnTo>
                    <a:pt x="338" y="566"/>
                  </a:lnTo>
                  <a:lnTo>
                    <a:pt x="334" y="577"/>
                  </a:lnTo>
                  <a:lnTo>
                    <a:pt x="331" y="589"/>
                  </a:lnTo>
                  <a:lnTo>
                    <a:pt x="327" y="598"/>
                  </a:lnTo>
                  <a:lnTo>
                    <a:pt x="323" y="606"/>
                  </a:lnTo>
                  <a:lnTo>
                    <a:pt x="316" y="614"/>
                  </a:lnTo>
                  <a:lnTo>
                    <a:pt x="309" y="620"/>
                  </a:lnTo>
                  <a:lnTo>
                    <a:pt x="307" y="619"/>
                  </a:lnTo>
                  <a:lnTo>
                    <a:pt x="305" y="618"/>
                  </a:lnTo>
                  <a:lnTo>
                    <a:pt x="303" y="615"/>
                  </a:lnTo>
                  <a:lnTo>
                    <a:pt x="301" y="615"/>
                  </a:lnTo>
                  <a:lnTo>
                    <a:pt x="297" y="625"/>
                  </a:lnTo>
                  <a:lnTo>
                    <a:pt x="294" y="642"/>
                  </a:lnTo>
                  <a:lnTo>
                    <a:pt x="289" y="665"/>
                  </a:lnTo>
                  <a:lnTo>
                    <a:pt x="284" y="691"/>
                  </a:lnTo>
                  <a:lnTo>
                    <a:pt x="278" y="716"/>
                  </a:lnTo>
                  <a:lnTo>
                    <a:pt x="272" y="737"/>
                  </a:lnTo>
                  <a:lnTo>
                    <a:pt x="265" y="754"/>
                  </a:lnTo>
                  <a:lnTo>
                    <a:pt x="258" y="760"/>
                  </a:lnTo>
                  <a:lnTo>
                    <a:pt x="264" y="710"/>
                  </a:lnTo>
                  <a:lnTo>
                    <a:pt x="270" y="661"/>
                  </a:lnTo>
                  <a:lnTo>
                    <a:pt x="275" y="612"/>
                  </a:lnTo>
                  <a:lnTo>
                    <a:pt x="284" y="562"/>
                  </a:lnTo>
                  <a:lnTo>
                    <a:pt x="277" y="555"/>
                  </a:lnTo>
                  <a:lnTo>
                    <a:pt x="269" y="551"/>
                  </a:lnTo>
                  <a:lnTo>
                    <a:pt x="259" y="546"/>
                  </a:lnTo>
                  <a:lnTo>
                    <a:pt x="250" y="543"/>
                  </a:lnTo>
                  <a:lnTo>
                    <a:pt x="240" y="540"/>
                  </a:lnTo>
                  <a:lnTo>
                    <a:pt x="228" y="539"/>
                  </a:lnTo>
                  <a:lnTo>
                    <a:pt x="219" y="538"/>
                  </a:lnTo>
                  <a:lnTo>
                    <a:pt x="209" y="538"/>
                  </a:lnTo>
                  <a:lnTo>
                    <a:pt x="197" y="547"/>
                  </a:lnTo>
                  <a:lnTo>
                    <a:pt x="188" y="558"/>
                  </a:lnTo>
                  <a:lnTo>
                    <a:pt x="179" y="569"/>
                  </a:lnTo>
                  <a:lnTo>
                    <a:pt x="172" y="581"/>
                  </a:lnTo>
                  <a:lnTo>
                    <a:pt x="165" y="592"/>
                  </a:lnTo>
                  <a:lnTo>
                    <a:pt x="158" y="605"/>
                  </a:lnTo>
                  <a:lnTo>
                    <a:pt x="152" y="618"/>
                  </a:lnTo>
                  <a:lnTo>
                    <a:pt x="145" y="631"/>
                  </a:lnTo>
                  <a:lnTo>
                    <a:pt x="134" y="660"/>
                  </a:lnTo>
                  <a:lnTo>
                    <a:pt x="129" y="689"/>
                  </a:lnTo>
                  <a:lnTo>
                    <a:pt x="128" y="719"/>
                  </a:lnTo>
                  <a:lnTo>
                    <a:pt x="132" y="748"/>
                  </a:lnTo>
                  <a:lnTo>
                    <a:pt x="127" y="743"/>
                  </a:lnTo>
                  <a:lnTo>
                    <a:pt x="120" y="727"/>
                  </a:lnTo>
                  <a:lnTo>
                    <a:pt x="114" y="707"/>
                  </a:lnTo>
                  <a:lnTo>
                    <a:pt x="112" y="687"/>
                  </a:lnTo>
                  <a:lnTo>
                    <a:pt x="115" y="669"/>
                  </a:lnTo>
                  <a:lnTo>
                    <a:pt x="120" y="653"/>
                  </a:lnTo>
                  <a:lnTo>
                    <a:pt x="126" y="636"/>
                  </a:lnTo>
                  <a:lnTo>
                    <a:pt x="133" y="620"/>
                  </a:lnTo>
                  <a:lnTo>
                    <a:pt x="140" y="604"/>
                  </a:lnTo>
                  <a:lnTo>
                    <a:pt x="148" y="589"/>
                  </a:lnTo>
                  <a:lnTo>
                    <a:pt x="156" y="574"/>
                  </a:lnTo>
                  <a:lnTo>
                    <a:pt x="166" y="560"/>
                  </a:lnTo>
                  <a:lnTo>
                    <a:pt x="152" y="534"/>
                  </a:lnTo>
                  <a:lnTo>
                    <a:pt x="146" y="504"/>
                  </a:lnTo>
                  <a:lnTo>
                    <a:pt x="149" y="474"/>
                  </a:lnTo>
                  <a:lnTo>
                    <a:pt x="157" y="445"/>
                  </a:lnTo>
                  <a:lnTo>
                    <a:pt x="163" y="431"/>
                  </a:lnTo>
                  <a:lnTo>
                    <a:pt x="167" y="420"/>
                  </a:lnTo>
                  <a:lnTo>
                    <a:pt x="172" y="410"/>
                  </a:lnTo>
                  <a:lnTo>
                    <a:pt x="174" y="400"/>
                  </a:lnTo>
                  <a:lnTo>
                    <a:pt x="171" y="391"/>
                  </a:lnTo>
                  <a:lnTo>
                    <a:pt x="161" y="364"/>
                  </a:lnTo>
                  <a:lnTo>
                    <a:pt x="149" y="327"/>
                  </a:lnTo>
                  <a:lnTo>
                    <a:pt x="135" y="284"/>
                  </a:lnTo>
                  <a:lnTo>
                    <a:pt x="120" y="240"/>
                  </a:lnTo>
                  <a:lnTo>
                    <a:pt x="106" y="200"/>
                  </a:lnTo>
                  <a:lnTo>
                    <a:pt x="97" y="168"/>
                  </a:lnTo>
                  <a:lnTo>
                    <a:pt x="92" y="151"/>
                  </a:lnTo>
                  <a:lnTo>
                    <a:pt x="96" y="159"/>
                  </a:lnTo>
                  <a:lnTo>
                    <a:pt x="106" y="182"/>
                  </a:lnTo>
                  <a:lnTo>
                    <a:pt x="120" y="215"/>
                  </a:lnTo>
                  <a:lnTo>
                    <a:pt x="136" y="253"/>
                  </a:lnTo>
                  <a:lnTo>
                    <a:pt x="153" y="292"/>
                  </a:lnTo>
                  <a:lnTo>
                    <a:pt x="171" y="327"/>
                  </a:lnTo>
                  <a:lnTo>
                    <a:pt x="183" y="356"/>
                  </a:lnTo>
                  <a:lnTo>
                    <a:pt x="193" y="372"/>
                  </a:lnTo>
                  <a:lnTo>
                    <a:pt x="202" y="365"/>
                  </a:lnTo>
                  <a:lnTo>
                    <a:pt x="211" y="361"/>
                  </a:lnTo>
                  <a:lnTo>
                    <a:pt x="220" y="356"/>
                  </a:lnTo>
                  <a:lnTo>
                    <a:pt x="231" y="354"/>
                  </a:lnTo>
                  <a:lnTo>
                    <a:pt x="241" y="353"/>
                  </a:lnTo>
                  <a:lnTo>
                    <a:pt x="251" y="353"/>
                  </a:lnTo>
                  <a:lnTo>
                    <a:pt x="263" y="353"/>
                  </a:lnTo>
                  <a:lnTo>
                    <a:pt x="273" y="353"/>
                  </a:lnTo>
                  <a:lnTo>
                    <a:pt x="273" y="355"/>
                  </a:lnTo>
                  <a:lnTo>
                    <a:pt x="269" y="358"/>
                  </a:lnTo>
                  <a:lnTo>
                    <a:pt x="262" y="362"/>
                  </a:lnTo>
                  <a:lnTo>
                    <a:pt x="254" y="365"/>
                  </a:lnTo>
                  <a:lnTo>
                    <a:pt x="243" y="370"/>
                  </a:lnTo>
                  <a:lnTo>
                    <a:pt x="234" y="375"/>
                  </a:lnTo>
                  <a:lnTo>
                    <a:pt x="226" y="379"/>
                  </a:lnTo>
                  <a:lnTo>
                    <a:pt x="220" y="383"/>
                  </a:lnTo>
                  <a:lnTo>
                    <a:pt x="206" y="392"/>
                  </a:lnTo>
                  <a:lnTo>
                    <a:pt x="196" y="403"/>
                  </a:lnTo>
                  <a:lnTo>
                    <a:pt x="187" y="418"/>
                  </a:lnTo>
                  <a:lnTo>
                    <a:pt x="179" y="436"/>
                  </a:lnTo>
                  <a:lnTo>
                    <a:pt x="174" y="454"/>
                  </a:lnTo>
                  <a:lnTo>
                    <a:pt x="171" y="473"/>
                  </a:lnTo>
                  <a:lnTo>
                    <a:pt x="171" y="491"/>
                  </a:lnTo>
                  <a:lnTo>
                    <a:pt x="172" y="508"/>
                  </a:lnTo>
                  <a:lnTo>
                    <a:pt x="181" y="499"/>
                  </a:lnTo>
                  <a:lnTo>
                    <a:pt x="191" y="491"/>
                  </a:lnTo>
                  <a:lnTo>
                    <a:pt x="204" y="485"/>
                  </a:lnTo>
                  <a:lnTo>
                    <a:pt x="218" y="482"/>
                  </a:lnTo>
                  <a:lnTo>
                    <a:pt x="232" y="479"/>
                  </a:lnTo>
                  <a:lnTo>
                    <a:pt x="244" y="482"/>
                  </a:lnTo>
                  <a:lnTo>
                    <a:pt x="256" y="485"/>
                  </a:lnTo>
                  <a:lnTo>
                    <a:pt x="266" y="493"/>
                  </a:lnTo>
                  <a:lnTo>
                    <a:pt x="244" y="492"/>
                  </a:lnTo>
                  <a:lnTo>
                    <a:pt x="227" y="494"/>
                  </a:lnTo>
                  <a:lnTo>
                    <a:pt x="213" y="499"/>
                  </a:lnTo>
                  <a:lnTo>
                    <a:pt x="203" y="506"/>
                  </a:lnTo>
                  <a:lnTo>
                    <a:pt x="195" y="513"/>
                  </a:lnTo>
                  <a:lnTo>
                    <a:pt x="189" y="519"/>
                  </a:lnTo>
                  <a:lnTo>
                    <a:pt x="187" y="523"/>
                  </a:lnTo>
                  <a:lnTo>
                    <a:pt x="186" y="526"/>
                  </a:lnTo>
                  <a:lnTo>
                    <a:pt x="199" y="521"/>
                  </a:lnTo>
                  <a:lnTo>
                    <a:pt x="213" y="517"/>
                  </a:lnTo>
                  <a:lnTo>
                    <a:pt x="227" y="517"/>
                  </a:lnTo>
                  <a:lnTo>
                    <a:pt x="241" y="519"/>
                  </a:lnTo>
                  <a:lnTo>
                    <a:pt x="255" y="522"/>
                  </a:lnTo>
                  <a:lnTo>
                    <a:pt x="267" y="528"/>
                  </a:lnTo>
                  <a:lnTo>
                    <a:pt x="280" y="536"/>
                  </a:lnTo>
                  <a:lnTo>
                    <a:pt x="292" y="546"/>
                  </a:lnTo>
                  <a:lnTo>
                    <a:pt x="296" y="553"/>
                  </a:lnTo>
                  <a:lnTo>
                    <a:pt x="301" y="564"/>
                  </a:lnTo>
                  <a:lnTo>
                    <a:pt x="304" y="574"/>
                  </a:lnTo>
                  <a:lnTo>
                    <a:pt x="307" y="585"/>
                  </a:lnTo>
                  <a:lnTo>
                    <a:pt x="337" y="444"/>
                  </a:lnTo>
                  <a:lnTo>
                    <a:pt x="339" y="417"/>
                  </a:lnTo>
                  <a:lnTo>
                    <a:pt x="334" y="392"/>
                  </a:lnTo>
                  <a:lnTo>
                    <a:pt x="325" y="368"/>
                  </a:lnTo>
                  <a:lnTo>
                    <a:pt x="312" y="344"/>
                  </a:lnTo>
                  <a:lnTo>
                    <a:pt x="295" y="323"/>
                  </a:lnTo>
                  <a:lnTo>
                    <a:pt x="277" y="303"/>
                  </a:lnTo>
                  <a:lnTo>
                    <a:pt x="257" y="286"/>
                  </a:lnTo>
                  <a:lnTo>
                    <a:pt x="237" y="271"/>
                  </a:lnTo>
                  <a:lnTo>
                    <a:pt x="216" y="251"/>
                  </a:lnTo>
                  <a:lnTo>
                    <a:pt x="197" y="229"/>
                  </a:lnTo>
                  <a:lnTo>
                    <a:pt x="179" y="205"/>
                  </a:lnTo>
                  <a:lnTo>
                    <a:pt x="163" y="180"/>
                  </a:lnTo>
                  <a:lnTo>
                    <a:pt x="148" y="155"/>
                  </a:lnTo>
                  <a:lnTo>
                    <a:pt x="133" y="127"/>
                  </a:lnTo>
                  <a:lnTo>
                    <a:pt x="119" y="99"/>
                  </a:lnTo>
                  <a:lnTo>
                    <a:pt x="104" y="73"/>
                  </a:lnTo>
                  <a:lnTo>
                    <a:pt x="96" y="64"/>
                  </a:lnTo>
                  <a:lnTo>
                    <a:pt x="87" y="54"/>
                  </a:lnTo>
                  <a:lnTo>
                    <a:pt x="77" y="46"/>
                  </a:lnTo>
                  <a:lnTo>
                    <a:pt x="66" y="38"/>
                  </a:lnTo>
                  <a:lnTo>
                    <a:pt x="53" y="30"/>
                  </a:lnTo>
                  <a:lnTo>
                    <a:pt x="39" y="21"/>
                  </a:lnTo>
                  <a:lnTo>
                    <a:pt x="21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4" y="4"/>
                  </a:lnTo>
                  <a:lnTo>
                    <a:pt x="65" y="13"/>
                  </a:lnTo>
                  <a:lnTo>
                    <a:pt x="83" y="24"/>
                  </a:lnTo>
                  <a:lnTo>
                    <a:pt x="100" y="38"/>
                  </a:lnTo>
                  <a:lnTo>
                    <a:pt x="117" y="53"/>
                  </a:lnTo>
                  <a:lnTo>
                    <a:pt x="132" y="71"/>
                  </a:lnTo>
                  <a:lnTo>
                    <a:pt x="145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 flipH="1">
              <a:off x="7199192" y="3915280"/>
              <a:ext cx="184100" cy="455854"/>
            </a:xfrm>
            <a:custGeom>
              <a:avLst/>
              <a:gdLst>
                <a:gd name="T0" fmla="*/ 114 w 114"/>
                <a:gd name="T1" fmla="*/ 242 h 295"/>
                <a:gd name="T2" fmla="*/ 114 w 114"/>
                <a:gd name="T3" fmla="*/ 249 h 295"/>
                <a:gd name="T4" fmla="*/ 112 w 114"/>
                <a:gd name="T5" fmla="*/ 255 h 295"/>
                <a:gd name="T6" fmla="*/ 109 w 114"/>
                <a:gd name="T7" fmla="*/ 263 h 295"/>
                <a:gd name="T8" fmla="*/ 104 w 114"/>
                <a:gd name="T9" fmla="*/ 270 h 295"/>
                <a:gd name="T10" fmla="*/ 99 w 114"/>
                <a:gd name="T11" fmla="*/ 277 h 295"/>
                <a:gd name="T12" fmla="*/ 94 w 114"/>
                <a:gd name="T13" fmla="*/ 284 h 295"/>
                <a:gd name="T14" fmla="*/ 87 w 114"/>
                <a:gd name="T15" fmla="*/ 289 h 295"/>
                <a:gd name="T16" fmla="*/ 80 w 114"/>
                <a:gd name="T17" fmla="*/ 295 h 295"/>
                <a:gd name="T18" fmla="*/ 87 w 114"/>
                <a:gd name="T19" fmla="*/ 273 h 295"/>
                <a:gd name="T20" fmla="*/ 89 w 114"/>
                <a:gd name="T21" fmla="*/ 258 h 295"/>
                <a:gd name="T22" fmla="*/ 88 w 114"/>
                <a:gd name="T23" fmla="*/ 247 h 295"/>
                <a:gd name="T24" fmla="*/ 86 w 114"/>
                <a:gd name="T25" fmla="*/ 233 h 295"/>
                <a:gd name="T26" fmla="*/ 83 w 114"/>
                <a:gd name="T27" fmla="*/ 212 h 295"/>
                <a:gd name="T28" fmla="*/ 74 w 114"/>
                <a:gd name="T29" fmla="*/ 181 h 295"/>
                <a:gd name="T30" fmla="*/ 60 w 114"/>
                <a:gd name="T31" fmla="*/ 143 h 295"/>
                <a:gd name="T32" fmla="*/ 44 w 114"/>
                <a:gd name="T33" fmla="*/ 103 h 295"/>
                <a:gd name="T34" fmla="*/ 28 w 114"/>
                <a:gd name="T35" fmla="*/ 65 h 295"/>
                <a:gd name="T36" fmla="*/ 14 w 114"/>
                <a:gd name="T37" fmla="*/ 31 h 295"/>
                <a:gd name="T38" fmla="*/ 4 w 114"/>
                <a:gd name="T39" fmla="*/ 8 h 295"/>
                <a:gd name="T40" fmla="*/ 0 w 114"/>
                <a:gd name="T41" fmla="*/ 0 h 295"/>
                <a:gd name="T42" fmla="*/ 7 w 114"/>
                <a:gd name="T43" fmla="*/ 1 h 295"/>
                <a:gd name="T44" fmla="*/ 20 w 114"/>
                <a:gd name="T45" fmla="*/ 19 h 295"/>
                <a:gd name="T46" fmla="*/ 38 w 114"/>
                <a:gd name="T47" fmla="*/ 46 h 295"/>
                <a:gd name="T48" fmla="*/ 59 w 114"/>
                <a:gd name="T49" fmla="*/ 83 h 295"/>
                <a:gd name="T50" fmla="*/ 80 w 114"/>
                <a:gd name="T51" fmla="*/ 125 h 295"/>
                <a:gd name="T52" fmla="*/ 97 w 114"/>
                <a:gd name="T53" fmla="*/ 167 h 295"/>
                <a:gd name="T54" fmla="*/ 110 w 114"/>
                <a:gd name="T55" fmla="*/ 208 h 295"/>
                <a:gd name="T56" fmla="*/ 114 w 114"/>
                <a:gd name="T57" fmla="*/ 24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295">
                  <a:moveTo>
                    <a:pt x="114" y="242"/>
                  </a:moveTo>
                  <a:lnTo>
                    <a:pt x="114" y="249"/>
                  </a:lnTo>
                  <a:lnTo>
                    <a:pt x="112" y="255"/>
                  </a:lnTo>
                  <a:lnTo>
                    <a:pt x="109" y="263"/>
                  </a:lnTo>
                  <a:lnTo>
                    <a:pt x="104" y="270"/>
                  </a:lnTo>
                  <a:lnTo>
                    <a:pt x="99" y="277"/>
                  </a:lnTo>
                  <a:lnTo>
                    <a:pt x="94" y="284"/>
                  </a:lnTo>
                  <a:lnTo>
                    <a:pt x="87" y="289"/>
                  </a:lnTo>
                  <a:lnTo>
                    <a:pt x="80" y="295"/>
                  </a:lnTo>
                  <a:lnTo>
                    <a:pt x="87" y="273"/>
                  </a:lnTo>
                  <a:lnTo>
                    <a:pt x="89" y="258"/>
                  </a:lnTo>
                  <a:lnTo>
                    <a:pt x="88" y="247"/>
                  </a:lnTo>
                  <a:lnTo>
                    <a:pt x="86" y="233"/>
                  </a:lnTo>
                  <a:lnTo>
                    <a:pt x="83" y="212"/>
                  </a:lnTo>
                  <a:lnTo>
                    <a:pt x="74" y="181"/>
                  </a:lnTo>
                  <a:lnTo>
                    <a:pt x="60" y="143"/>
                  </a:lnTo>
                  <a:lnTo>
                    <a:pt x="44" y="103"/>
                  </a:lnTo>
                  <a:lnTo>
                    <a:pt x="28" y="65"/>
                  </a:lnTo>
                  <a:lnTo>
                    <a:pt x="14" y="31"/>
                  </a:lnTo>
                  <a:lnTo>
                    <a:pt x="4" y="8"/>
                  </a:lnTo>
                  <a:lnTo>
                    <a:pt x="0" y="0"/>
                  </a:lnTo>
                  <a:lnTo>
                    <a:pt x="7" y="1"/>
                  </a:lnTo>
                  <a:lnTo>
                    <a:pt x="20" y="19"/>
                  </a:lnTo>
                  <a:lnTo>
                    <a:pt x="38" y="46"/>
                  </a:lnTo>
                  <a:lnTo>
                    <a:pt x="59" y="83"/>
                  </a:lnTo>
                  <a:lnTo>
                    <a:pt x="80" y="125"/>
                  </a:lnTo>
                  <a:lnTo>
                    <a:pt x="97" y="167"/>
                  </a:lnTo>
                  <a:lnTo>
                    <a:pt x="110" y="208"/>
                  </a:lnTo>
                  <a:lnTo>
                    <a:pt x="11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 flipH="1">
              <a:off x="6937577" y="3856759"/>
              <a:ext cx="29069" cy="49282"/>
            </a:xfrm>
            <a:custGeom>
              <a:avLst/>
              <a:gdLst>
                <a:gd name="T0" fmla="*/ 4 w 19"/>
                <a:gd name="T1" fmla="*/ 0 h 33"/>
                <a:gd name="T2" fmla="*/ 10 w 19"/>
                <a:gd name="T3" fmla="*/ 7 h 33"/>
                <a:gd name="T4" fmla="*/ 14 w 19"/>
                <a:gd name="T5" fmla="*/ 14 h 33"/>
                <a:gd name="T6" fmla="*/ 18 w 19"/>
                <a:gd name="T7" fmla="*/ 22 h 33"/>
                <a:gd name="T8" fmla="*/ 19 w 19"/>
                <a:gd name="T9" fmla="*/ 30 h 33"/>
                <a:gd name="T10" fmla="*/ 14 w 19"/>
                <a:gd name="T11" fmla="*/ 33 h 33"/>
                <a:gd name="T12" fmla="*/ 7 w 19"/>
                <a:gd name="T13" fmla="*/ 26 h 33"/>
                <a:gd name="T14" fmla="*/ 3 w 19"/>
                <a:gd name="T15" fmla="*/ 16 h 33"/>
                <a:gd name="T16" fmla="*/ 0 w 19"/>
                <a:gd name="T17" fmla="*/ 7 h 33"/>
                <a:gd name="T18" fmla="*/ 4 w 1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3">
                  <a:moveTo>
                    <a:pt x="4" y="0"/>
                  </a:moveTo>
                  <a:lnTo>
                    <a:pt x="10" y="7"/>
                  </a:lnTo>
                  <a:lnTo>
                    <a:pt x="14" y="14"/>
                  </a:lnTo>
                  <a:lnTo>
                    <a:pt x="18" y="22"/>
                  </a:lnTo>
                  <a:lnTo>
                    <a:pt x="19" y="30"/>
                  </a:lnTo>
                  <a:lnTo>
                    <a:pt x="14" y="33"/>
                  </a:lnTo>
                  <a:lnTo>
                    <a:pt x="7" y="26"/>
                  </a:lnTo>
                  <a:lnTo>
                    <a:pt x="3" y="16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 flipH="1">
              <a:off x="6860064" y="3973803"/>
              <a:ext cx="38758" cy="43121"/>
            </a:xfrm>
            <a:custGeom>
              <a:avLst/>
              <a:gdLst>
                <a:gd name="T0" fmla="*/ 24 w 24"/>
                <a:gd name="T1" fmla="*/ 23 h 28"/>
                <a:gd name="T2" fmla="*/ 24 w 24"/>
                <a:gd name="T3" fmla="*/ 24 h 28"/>
                <a:gd name="T4" fmla="*/ 24 w 24"/>
                <a:gd name="T5" fmla="*/ 26 h 28"/>
                <a:gd name="T6" fmla="*/ 22 w 24"/>
                <a:gd name="T7" fmla="*/ 27 h 28"/>
                <a:gd name="T8" fmla="*/ 21 w 24"/>
                <a:gd name="T9" fmla="*/ 28 h 28"/>
                <a:gd name="T10" fmla="*/ 14 w 24"/>
                <a:gd name="T11" fmla="*/ 22 h 28"/>
                <a:gd name="T12" fmla="*/ 7 w 24"/>
                <a:gd name="T13" fmla="*/ 15 h 28"/>
                <a:gd name="T14" fmla="*/ 1 w 24"/>
                <a:gd name="T15" fmla="*/ 10 h 28"/>
                <a:gd name="T16" fmla="*/ 0 w 24"/>
                <a:gd name="T17" fmla="*/ 0 h 28"/>
                <a:gd name="T18" fmla="*/ 8 w 24"/>
                <a:gd name="T19" fmla="*/ 3 h 28"/>
                <a:gd name="T20" fmla="*/ 14 w 24"/>
                <a:gd name="T21" fmla="*/ 8 h 28"/>
                <a:gd name="T22" fmla="*/ 18 w 24"/>
                <a:gd name="T23" fmla="*/ 16 h 28"/>
                <a:gd name="T24" fmla="*/ 24 w 24"/>
                <a:gd name="T2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8">
                  <a:moveTo>
                    <a:pt x="24" y="23"/>
                  </a:moveTo>
                  <a:lnTo>
                    <a:pt x="24" y="24"/>
                  </a:lnTo>
                  <a:lnTo>
                    <a:pt x="24" y="26"/>
                  </a:lnTo>
                  <a:lnTo>
                    <a:pt x="22" y="27"/>
                  </a:lnTo>
                  <a:lnTo>
                    <a:pt x="21" y="28"/>
                  </a:lnTo>
                  <a:lnTo>
                    <a:pt x="14" y="22"/>
                  </a:lnTo>
                  <a:lnTo>
                    <a:pt x="7" y="15"/>
                  </a:lnTo>
                  <a:lnTo>
                    <a:pt x="1" y="10"/>
                  </a:lnTo>
                  <a:lnTo>
                    <a:pt x="0" y="0"/>
                  </a:lnTo>
                  <a:lnTo>
                    <a:pt x="8" y="3"/>
                  </a:lnTo>
                  <a:lnTo>
                    <a:pt x="14" y="8"/>
                  </a:lnTo>
                  <a:lnTo>
                    <a:pt x="18" y="16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 flipH="1">
              <a:off x="6727641" y="4232531"/>
              <a:ext cx="458632" cy="388092"/>
            </a:xfrm>
            <a:custGeom>
              <a:avLst/>
              <a:gdLst>
                <a:gd name="T0" fmla="*/ 172 w 284"/>
                <a:gd name="T1" fmla="*/ 28 h 253"/>
                <a:gd name="T2" fmla="*/ 180 w 284"/>
                <a:gd name="T3" fmla="*/ 38 h 253"/>
                <a:gd name="T4" fmla="*/ 189 w 284"/>
                <a:gd name="T5" fmla="*/ 47 h 253"/>
                <a:gd name="T6" fmla="*/ 200 w 284"/>
                <a:gd name="T7" fmla="*/ 53 h 253"/>
                <a:gd name="T8" fmla="*/ 209 w 284"/>
                <a:gd name="T9" fmla="*/ 58 h 253"/>
                <a:gd name="T10" fmla="*/ 219 w 284"/>
                <a:gd name="T11" fmla="*/ 64 h 253"/>
                <a:gd name="T12" fmla="*/ 229 w 284"/>
                <a:gd name="T13" fmla="*/ 70 h 253"/>
                <a:gd name="T14" fmla="*/ 237 w 284"/>
                <a:gd name="T15" fmla="*/ 75 h 253"/>
                <a:gd name="T16" fmla="*/ 243 w 284"/>
                <a:gd name="T17" fmla="*/ 85 h 253"/>
                <a:gd name="T18" fmla="*/ 256 w 284"/>
                <a:gd name="T19" fmla="*/ 98 h 253"/>
                <a:gd name="T20" fmla="*/ 264 w 284"/>
                <a:gd name="T21" fmla="*/ 113 h 253"/>
                <a:gd name="T22" fmla="*/ 269 w 284"/>
                <a:gd name="T23" fmla="*/ 129 h 253"/>
                <a:gd name="T24" fmla="*/ 271 w 284"/>
                <a:gd name="T25" fmla="*/ 146 h 253"/>
                <a:gd name="T26" fmla="*/ 272 w 284"/>
                <a:gd name="T27" fmla="*/ 162 h 253"/>
                <a:gd name="T28" fmla="*/ 275 w 284"/>
                <a:gd name="T29" fmla="*/ 178 h 253"/>
                <a:gd name="T30" fmla="*/ 277 w 284"/>
                <a:gd name="T31" fmla="*/ 194 h 253"/>
                <a:gd name="T32" fmla="*/ 281 w 284"/>
                <a:gd name="T33" fmla="*/ 210 h 253"/>
                <a:gd name="T34" fmla="*/ 283 w 284"/>
                <a:gd name="T35" fmla="*/ 226 h 253"/>
                <a:gd name="T36" fmla="*/ 284 w 284"/>
                <a:gd name="T37" fmla="*/ 239 h 253"/>
                <a:gd name="T38" fmla="*/ 284 w 284"/>
                <a:gd name="T39" fmla="*/ 247 h 253"/>
                <a:gd name="T40" fmla="*/ 281 w 284"/>
                <a:gd name="T41" fmla="*/ 253 h 253"/>
                <a:gd name="T42" fmla="*/ 275 w 284"/>
                <a:gd name="T43" fmla="*/ 237 h 253"/>
                <a:gd name="T44" fmla="*/ 270 w 284"/>
                <a:gd name="T45" fmla="*/ 219 h 253"/>
                <a:gd name="T46" fmla="*/ 265 w 284"/>
                <a:gd name="T47" fmla="*/ 203 h 253"/>
                <a:gd name="T48" fmla="*/ 262 w 284"/>
                <a:gd name="T49" fmla="*/ 186 h 253"/>
                <a:gd name="T50" fmla="*/ 258 w 284"/>
                <a:gd name="T51" fmla="*/ 169 h 253"/>
                <a:gd name="T52" fmla="*/ 255 w 284"/>
                <a:gd name="T53" fmla="*/ 152 h 253"/>
                <a:gd name="T54" fmla="*/ 250 w 284"/>
                <a:gd name="T55" fmla="*/ 138 h 253"/>
                <a:gd name="T56" fmla="*/ 245 w 284"/>
                <a:gd name="T57" fmla="*/ 123 h 253"/>
                <a:gd name="T58" fmla="*/ 241 w 284"/>
                <a:gd name="T59" fmla="*/ 114 h 253"/>
                <a:gd name="T60" fmla="*/ 237 w 284"/>
                <a:gd name="T61" fmla="*/ 108 h 253"/>
                <a:gd name="T62" fmla="*/ 232 w 284"/>
                <a:gd name="T63" fmla="*/ 100 h 253"/>
                <a:gd name="T64" fmla="*/ 226 w 284"/>
                <a:gd name="T65" fmla="*/ 93 h 253"/>
                <a:gd name="T66" fmla="*/ 219 w 284"/>
                <a:gd name="T67" fmla="*/ 87 h 253"/>
                <a:gd name="T68" fmla="*/ 212 w 284"/>
                <a:gd name="T69" fmla="*/ 81 h 253"/>
                <a:gd name="T70" fmla="*/ 205 w 284"/>
                <a:gd name="T71" fmla="*/ 76 h 253"/>
                <a:gd name="T72" fmla="*/ 197 w 284"/>
                <a:gd name="T73" fmla="*/ 73 h 253"/>
                <a:gd name="T74" fmla="*/ 189 w 284"/>
                <a:gd name="T75" fmla="*/ 128 h 253"/>
                <a:gd name="T76" fmla="*/ 184 w 284"/>
                <a:gd name="T77" fmla="*/ 131 h 253"/>
                <a:gd name="T78" fmla="*/ 178 w 284"/>
                <a:gd name="T79" fmla="*/ 128 h 253"/>
                <a:gd name="T80" fmla="*/ 174 w 284"/>
                <a:gd name="T81" fmla="*/ 123 h 253"/>
                <a:gd name="T82" fmla="*/ 174 w 284"/>
                <a:gd name="T83" fmla="*/ 118 h 253"/>
                <a:gd name="T84" fmla="*/ 179 w 284"/>
                <a:gd name="T85" fmla="*/ 101 h 253"/>
                <a:gd name="T86" fmla="*/ 181 w 284"/>
                <a:gd name="T87" fmla="*/ 83 h 253"/>
                <a:gd name="T88" fmla="*/ 179 w 284"/>
                <a:gd name="T89" fmla="*/ 65 h 253"/>
                <a:gd name="T90" fmla="*/ 169 w 284"/>
                <a:gd name="T91" fmla="*/ 50 h 253"/>
                <a:gd name="T92" fmla="*/ 152 w 284"/>
                <a:gd name="T93" fmla="*/ 40 h 253"/>
                <a:gd name="T94" fmla="*/ 135 w 284"/>
                <a:gd name="T95" fmla="*/ 32 h 253"/>
                <a:gd name="T96" fmla="*/ 116 w 284"/>
                <a:gd name="T97" fmla="*/ 25 h 253"/>
                <a:gd name="T98" fmla="*/ 95 w 284"/>
                <a:gd name="T99" fmla="*/ 21 h 253"/>
                <a:gd name="T100" fmla="*/ 73 w 284"/>
                <a:gd name="T101" fmla="*/ 18 h 253"/>
                <a:gd name="T102" fmla="*/ 50 w 284"/>
                <a:gd name="T103" fmla="*/ 17 h 253"/>
                <a:gd name="T104" fmla="*/ 26 w 284"/>
                <a:gd name="T105" fmla="*/ 17 h 253"/>
                <a:gd name="T106" fmla="*/ 0 w 284"/>
                <a:gd name="T107" fmla="*/ 18 h 253"/>
                <a:gd name="T108" fmla="*/ 14 w 284"/>
                <a:gd name="T109" fmla="*/ 10 h 253"/>
                <a:gd name="T110" fmla="*/ 33 w 284"/>
                <a:gd name="T111" fmla="*/ 4 h 253"/>
                <a:gd name="T112" fmla="*/ 56 w 284"/>
                <a:gd name="T113" fmla="*/ 0 h 253"/>
                <a:gd name="T114" fmla="*/ 81 w 284"/>
                <a:gd name="T115" fmla="*/ 0 h 253"/>
                <a:gd name="T116" fmla="*/ 106 w 284"/>
                <a:gd name="T117" fmla="*/ 3 h 253"/>
                <a:gd name="T118" fmla="*/ 131 w 284"/>
                <a:gd name="T119" fmla="*/ 9 h 253"/>
                <a:gd name="T120" fmla="*/ 154 w 284"/>
                <a:gd name="T121" fmla="*/ 17 h 253"/>
                <a:gd name="T122" fmla="*/ 172 w 284"/>
                <a:gd name="T123" fmla="*/ 2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253">
                  <a:moveTo>
                    <a:pt x="172" y="28"/>
                  </a:moveTo>
                  <a:lnTo>
                    <a:pt x="180" y="38"/>
                  </a:lnTo>
                  <a:lnTo>
                    <a:pt x="189" y="47"/>
                  </a:lnTo>
                  <a:lnTo>
                    <a:pt x="200" y="53"/>
                  </a:lnTo>
                  <a:lnTo>
                    <a:pt x="209" y="58"/>
                  </a:lnTo>
                  <a:lnTo>
                    <a:pt x="219" y="64"/>
                  </a:lnTo>
                  <a:lnTo>
                    <a:pt x="229" y="70"/>
                  </a:lnTo>
                  <a:lnTo>
                    <a:pt x="237" y="75"/>
                  </a:lnTo>
                  <a:lnTo>
                    <a:pt x="243" y="85"/>
                  </a:lnTo>
                  <a:lnTo>
                    <a:pt x="256" y="98"/>
                  </a:lnTo>
                  <a:lnTo>
                    <a:pt x="264" y="113"/>
                  </a:lnTo>
                  <a:lnTo>
                    <a:pt x="269" y="129"/>
                  </a:lnTo>
                  <a:lnTo>
                    <a:pt x="271" y="146"/>
                  </a:lnTo>
                  <a:lnTo>
                    <a:pt x="272" y="162"/>
                  </a:lnTo>
                  <a:lnTo>
                    <a:pt x="275" y="178"/>
                  </a:lnTo>
                  <a:lnTo>
                    <a:pt x="277" y="194"/>
                  </a:lnTo>
                  <a:lnTo>
                    <a:pt x="281" y="210"/>
                  </a:lnTo>
                  <a:lnTo>
                    <a:pt x="283" y="226"/>
                  </a:lnTo>
                  <a:lnTo>
                    <a:pt x="284" y="239"/>
                  </a:lnTo>
                  <a:lnTo>
                    <a:pt x="284" y="247"/>
                  </a:lnTo>
                  <a:lnTo>
                    <a:pt x="281" y="253"/>
                  </a:lnTo>
                  <a:lnTo>
                    <a:pt x="275" y="237"/>
                  </a:lnTo>
                  <a:lnTo>
                    <a:pt x="270" y="219"/>
                  </a:lnTo>
                  <a:lnTo>
                    <a:pt x="265" y="203"/>
                  </a:lnTo>
                  <a:lnTo>
                    <a:pt x="262" y="186"/>
                  </a:lnTo>
                  <a:lnTo>
                    <a:pt x="258" y="169"/>
                  </a:lnTo>
                  <a:lnTo>
                    <a:pt x="255" y="152"/>
                  </a:lnTo>
                  <a:lnTo>
                    <a:pt x="250" y="138"/>
                  </a:lnTo>
                  <a:lnTo>
                    <a:pt x="245" y="123"/>
                  </a:lnTo>
                  <a:lnTo>
                    <a:pt x="241" y="114"/>
                  </a:lnTo>
                  <a:lnTo>
                    <a:pt x="237" y="108"/>
                  </a:lnTo>
                  <a:lnTo>
                    <a:pt x="232" y="100"/>
                  </a:lnTo>
                  <a:lnTo>
                    <a:pt x="226" y="93"/>
                  </a:lnTo>
                  <a:lnTo>
                    <a:pt x="219" y="87"/>
                  </a:lnTo>
                  <a:lnTo>
                    <a:pt x="212" y="81"/>
                  </a:lnTo>
                  <a:lnTo>
                    <a:pt x="205" y="76"/>
                  </a:lnTo>
                  <a:lnTo>
                    <a:pt x="197" y="73"/>
                  </a:lnTo>
                  <a:lnTo>
                    <a:pt x="189" y="128"/>
                  </a:lnTo>
                  <a:lnTo>
                    <a:pt x="184" y="131"/>
                  </a:lnTo>
                  <a:lnTo>
                    <a:pt x="178" y="128"/>
                  </a:lnTo>
                  <a:lnTo>
                    <a:pt x="174" y="123"/>
                  </a:lnTo>
                  <a:lnTo>
                    <a:pt x="174" y="118"/>
                  </a:lnTo>
                  <a:lnTo>
                    <a:pt x="179" y="101"/>
                  </a:lnTo>
                  <a:lnTo>
                    <a:pt x="181" y="83"/>
                  </a:lnTo>
                  <a:lnTo>
                    <a:pt x="179" y="65"/>
                  </a:lnTo>
                  <a:lnTo>
                    <a:pt x="169" y="50"/>
                  </a:lnTo>
                  <a:lnTo>
                    <a:pt x="152" y="40"/>
                  </a:lnTo>
                  <a:lnTo>
                    <a:pt x="135" y="32"/>
                  </a:lnTo>
                  <a:lnTo>
                    <a:pt x="116" y="25"/>
                  </a:lnTo>
                  <a:lnTo>
                    <a:pt x="95" y="21"/>
                  </a:lnTo>
                  <a:lnTo>
                    <a:pt x="73" y="18"/>
                  </a:lnTo>
                  <a:lnTo>
                    <a:pt x="50" y="17"/>
                  </a:lnTo>
                  <a:lnTo>
                    <a:pt x="26" y="17"/>
                  </a:lnTo>
                  <a:lnTo>
                    <a:pt x="0" y="18"/>
                  </a:lnTo>
                  <a:lnTo>
                    <a:pt x="14" y="10"/>
                  </a:lnTo>
                  <a:lnTo>
                    <a:pt x="33" y="4"/>
                  </a:lnTo>
                  <a:lnTo>
                    <a:pt x="56" y="0"/>
                  </a:lnTo>
                  <a:lnTo>
                    <a:pt x="81" y="0"/>
                  </a:lnTo>
                  <a:lnTo>
                    <a:pt x="106" y="3"/>
                  </a:lnTo>
                  <a:lnTo>
                    <a:pt x="131" y="9"/>
                  </a:lnTo>
                  <a:lnTo>
                    <a:pt x="154" y="17"/>
                  </a:lnTo>
                  <a:lnTo>
                    <a:pt x="17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 flipH="1">
              <a:off x="6136586" y="4177089"/>
              <a:ext cx="184100" cy="434295"/>
            </a:xfrm>
            <a:custGeom>
              <a:avLst/>
              <a:gdLst>
                <a:gd name="T0" fmla="*/ 20 w 114"/>
                <a:gd name="T1" fmla="*/ 278 h 281"/>
                <a:gd name="T2" fmla="*/ 0 w 114"/>
                <a:gd name="T3" fmla="*/ 281 h 281"/>
                <a:gd name="T4" fmla="*/ 13 w 114"/>
                <a:gd name="T5" fmla="*/ 118 h 281"/>
                <a:gd name="T6" fmla="*/ 22 w 114"/>
                <a:gd name="T7" fmla="*/ 116 h 281"/>
                <a:gd name="T8" fmla="*/ 30 w 114"/>
                <a:gd name="T9" fmla="*/ 113 h 281"/>
                <a:gd name="T10" fmla="*/ 37 w 114"/>
                <a:gd name="T11" fmla="*/ 109 h 281"/>
                <a:gd name="T12" fmla="*/ 43 w 114"/>
                <a:gd name="T13" fmla="*/ 103 h 281"/>
                <a:gd name="T14" fmla="*/ 48 w 114"/>
                <a:gd name="T15" fmla="*/ 99 h 281"/>
                <a:gd name="T16" fmla="*/ 53 w 114"/>
                <a:gd name="T17" fmla="*/ 92 h 281"/>
                <a:gd name="T18" fmla="*/ 56 w 114"/>
                <a:gd name="T19" fmla="*/ 84 h 281"/>
                <a:gd name="T20" fmla="*/ 59 w 114"/>
                <a:gd name="T21" fmla="*/ 76 h 281"/>
                <a:gd name="T22" fmla="*/ 59 w 114"/>
                <a:gd name="T23" fmla="*/ 62 h 281"/>
                <a:gd name="T24" fmla="*/ 55 w 114"/>
                <a:gd name="T25" fmla="*/ 48 h 281"/>
                <a:gd name="T26" fmla="*/ 48 w 114"/>
                <a:gd name="T27" fmla="*/ 37 h 281"/>
                <a:gd name="T28" fmla="*/ 42 w 114"/>
                <a:gd name="T29" fmla="*/ 25 h 281"/>
                <a:gd name="T30" fmla="*/ 33 w 114"/>
                <a:gd name="T31" fmla="*/ 16 h 281"/>
                <a:gd name="T32" fmla="*/ 27 w 114"/>
                <a:gd name="T33" fmla="*/ 9 h 281"/>
                <a:gd name="T34" fmla="*/ 22 w 114"/>
                <a:gd name="T35" fmla="*/ 4 h 281"/>
                <a:gd name="T36" fmla="*/ 20 w 114"/>
                <a:gd name="T37" fmla="*/ 3 h 281"/>
                <a:gd name="T38" fmla="*/ 27 w 114"/>
                <a:gd name="T39" fmla="*/ 3 h 281"/>
                <a:gd name="T40" fmla="*/ 33 w 114"/>
                <a:gd name="T41" fmla="*/ 6 h 281"/>
                <a:gd name="T42" fmla="*/ 39 w 114"/>
                <a:gd name="T43" fmla="*/ 8 h 281"/>
                <a:gd name="T44" fmla="*/ 45 w 114"/>
                <a:gd name="T45" fmla="*/ 11 h 281"/>
                <a:gd name="T46" fmla="*/ 50 w 114"/>
                <a:gd name="T47" fmla="*/ 15 h 281"/>
                <a:gd name="T48" fmla="*/ 54 w 114"/>
                <a:gd name="T49" fmla="*/ 19 h 281"/>
                <a:gd name="T50" fmla="*/ 58 w 114"/>
                <a:gd name="T51" fmla="*/ 24 h 281"/>
                <a:gd name="T52" fmla="*/ 61 w 114"/>
                <a:gd name="T53" fmla="*/ 29 h 281"/>
                <a:gd name="T54" fmla="*/ 69 w 114"/>
                <a:gd name="T55" fmla="*/ 42 h 281"/>
                <a:gd name="T56" fmla="*/ 74 w 114"/>
                <a:gd name="T57" fmla="*/ 55 h 281"/>
                <a:gd name="T58" fmla="*/ 75 w 114"/>
                <a:gd name="T59" fmla="*/ 69 h 281"/>
                <a:gd name="T60" fmla="*/ 75 w 114"/>
                <a:gd name="T61" fmla="*/ 83 h 281"/>
                <a:gd name="T62" fmla="*/ 84 w 114"/>
                <a:gd name="T63" fmla="*/ 77 h 281"/>
                <a:gd name="T64" fmla="*/ 93 w 114"/>
                <a:gd name="T65" fmla="*/ 70 h 281"/>
                <a:gd name="T66" fmla="*/ 99 w 114"/>
                <a:gd name="T67" fmla="*/ 58 h 281"/>
                <a:gd name="T68" fmla="*/ 99 w 114"/>
                <a:gd name="T69" fmla="*/ 39 h 281"/>
                <a:gd name="T70" fmla="*/ 96 w 114"/>
                <a:gd name="T71" fmla="*/ 29 h 281"/>
                <a:gd name="T72" fmla="*/ 89 w 114"/>
                <a:gd name="T73" fmla="*/ 19 h 281"/>
                <a:gd name="T74" fmla="*/ 81 w 114"/>
                <a:gd name="T75" fmla="*/ 10 h 281"/>
                <a:gd name="T76" fmla="*/ 71 w 114"/>
                <a:gd name="T77" fmla="*/ 0 h 281"/>
                <a:gd name="T78" fmla="*/ 78 w 114"/>
                <a:gd name="T79" fmla="*/ 1 h 281"/>
                <a:gd name="T80" fmla="*/ 85 w 114"/>
                <a:gd name="T81" fmla="*/ 4 h 281"/>
                <a:gd name="T82" fmla="*/ 91 w 114"/>
                <a:gd name="T83" fmla="*/ 9 h 281"/>
                <a:gd name="T84" fmla="*/ 98 w 114"/>
                <a:gd name="T85" fmla="*/ 15 h 281"/>
                <a:gd name="T86" fmla="*/ 103 w 114"/>
                <a:gd name="T87" fmla="*/ 20 h 281"/>
                <a:gd name="T88" fmla="*/ 107 w 114"/>
                <a:gd name="T89" fmla="*/ 27 h 281"/>
                <a:gd name="T90" fmla="*/ 111 w 114"/>
                <a:gd name="T91" fmla="*/ 34 h 281"/>
                <a:gd name="T92" fmla="*/ 113 w 114"/>
                <a:gd name="T93" fmla="*/ 40 h 281"/>
                <a:gd name="T94" fmla="*/ 114 w 114"/>
                <a:gd name="T95" fmla="*/ 54 h 281"/>
                <a:gd name="T96" fmla="*/ 113 w 114"/>
                <a:gd name="T97" fmla="*/ 67 h 281"/>
                <a:gd name="T98" fmla="*/ 108 w 114"/>
                <a:gd name="T99" fmla="*/ 77 h 281"/>
                <a:gd name="T100" fmla="*/ 100 w 114"/>
                <a:gd name="T101" fmla="*/ 87 h 281"/>
                <a:gd name="T102" fmla="*/ 89 w 114"/>
                <a:gd name="T103" fmla="*/ 97 h 281"/>
                <a:gd name="T104" fmla="*/ 73 w 114"/>
                <a:gd name="T105" fmla="*/ 107 h 281"/>
                <a:gd name="T106" fmla="*/ 52 w 114"/>
                <a:gd name="T107" fmla="*/ 118 h 281"/>
                <a:gd name="T108" fmla="*/ 25 w 114"/>
                <a:gd name="T109" fmla="*/ 131 h 281"/>
                <a:gd name="T110" fmla="*/ 20 w 114"/>
                <a:gd name="T111" fmla="*/ 27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" h="281">
                  <a:moveTo>
                    <a:pt x="20" y="278"/>
                  </a:moveTo>
                  <a:lnTo>
                    <a:pt x="0" y="281"/>
                  </a:lnTo>
                  <a:lnTo>
                    <a:pt x="13" y="118"/>
                  </a:lnTo>
                  <a:lnTo>
                    <a:pt x="22" y="116"/>
                  </a:lnTo>
                  <a:lnTo>
                    <a:pt x="30" y="113"/>
                  </a:lnTo>
                  <a:lnTo>
                    <a:pt x="37" y="109"/>
                  </a:lnTo>
                  <a:lnTo>
                    <a:pt x="43" y="103"/>
                  </a:lnTo>
                  <a:lnTo>
                    <a:pt x="48" y="99"/>
                  </a:lnTo>
                  <a:lnTo>
                    <a:pt x="53" y="92"/>
                  </a:lnTo>
                  <a:lnTo>
                    <a:pt x="56" y="84"/>
                  </a:lnTo>
                  <a:lnTo>
                    <a:pt x="59" y="76"/>
                  </a:lnTo>
                  <a:lnTo>
                    <a:pt x="59" y="62"/>
                  </a:lnTo>
                  <a:lnTo>
                    <a:pt x="55" y="48"/>
                  </a:lnTo>
                  <a:lnTo>
                    <a:pt x="48" y="37"/>
                  </a:lnTo>
                  <a:lnTo>
                    <a:pt x="42" y="25"/>
                  </a:lnTo>
                  <a:lnTo>
                    <a:pt x="33" y="16"/>
                  </a:lnTo>
                  <a:lnTo>
                    <a:pt x="27" y="9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27" y="3"/>
                  </a:lnTo>
                  <a:lnTo>
                    <a:pt x="33" y="6"/>
                  </a:lnTo>
                  <a:lnTo>
                    <a:pt x="39" y="8"/>
                  </a:lnTo>
                  <a:lnTo>
                    <a:pt x="45" y="11"/>
                  </a:lnTo>
                  <a:lnTo>
                    <a:pt x="50" y="15"/>
                  </a:lnTo>
                  <a:lnTo>
                    <a:pt x="54" y="19"/>
                  </a:lnTo>
                  <a:lnTo>
                    <a:pt x="58" y="24"/>
                  </a:lnTo>
                  <a:lnTo>
                    <a:pt x="61" y="29"/>
                  </a:lnTo>
                  <a:lnTo>
                    <a:pt x="69" y="42"/>
                  </a:lnTo>
                  <a:lnTo>
                    <a:pt x="74" y="55"/>
                  </a:lnTo>
                  <a:lnTo>
                    <a:pt x="75" y="69"/>
                  </a:lnTo>
                  <a:lnTo>
                    <a:pt x="75" y="83"/>
                  </a:lnTo>
                  <a:lnTo>
                    <a:pt x="84" y="77"/>
                  </a:lnTo>
                  <a:lnTo>
                    <a:pt x="93" y="70"/>
                  </a:lnTo>
                  <a:lnTo>
                    <a:pt x="99" y="58"/>
                  </a:lnTo>
                  <a:lnTo>
                    <a:pt x="99" y="39"/>
                  </a:lnTo>
                  <a:lnTo>
                    <a:pt x="96" y="29"/>
                  </a:lnTo>
                  <a:lnTo>
                    <a:pt x="89" y="19"/>
                  </a:lnTo>
                  <a:lnTo>
                    <a:pt x="81" y="10"/>
                  </a:lnTo>
                  <a:lnTo>
                    <a:pt x="71" y="0"/>
                  </a:lnTo>
                  <a:lnTo>
                    <a:pt x="78" y="1"/>
                  </a:lnTo>
                  <a:lnTo>
                    <a:pt x="85" y="4"/>
                  </a:lnTo>
                  <a:lnTo>
                    <a:pt x="91" y="9"/>
                  </a:lnTo>
                  <a:lnTo>
                    <a:pt x="98" y="15"/>
                  </a:lnTo>
                  <a:lnTo>
                    <a:pt x="103" y="20"/>
                  </a:lnTo>
                  <a:lnTo>
                    <a:pt x="107" y="27"/>
                  </a:lnTo>
                  <a:lnTo>
                    <a:pt x="111" y="34"/>
                  </a:lnTo>
                  <a:lnTo>
                    <a:pt x="113" y="40"/>
                  </a:lnTo>
                  <a:lnTo>
                    <a:pt x="114" y="54"/>
                  </a:lnTo>
                  <a:lnTo>
                    <a:pt x="113" y="67"/>
                  </a:lnTo>
                  <a:lnTo>
                    <a:pt x="108" y="77"/>
                  </a:lnTo>
                  <a:lnTo>
                    <a:pt x="100" y="87"/>
                  </a:lnTo>
                  <a:lnTo>
                    <a:pt x="89" y="97"/>
                  </a:lnTo>
                  <a:lnTo>
                    <a:pt x="73" y="107"/>
                  </a:lnTo>
                  <a:lnTo>
                    <a:pt x="52" y="118"/>
                  </a:lnTo>
                  <a:lnTo>
                    <a:pt x="25" y="131"/>
                  </a:lnTo>
                  <a:lnTo>
                    <a:pt x="20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 flipH="1">
              <a:off x="6782546" y="4592902"/>
              <a:ext cx="48448" cy="86243"/>
            </a:xfrm>
            <a:custGeom>
              <a:avLst/>
              <a:gdLst>
                <a:gd name="T0" fmla="*/ 5 w 30"/>
                <a:gd name="T1" fmla="*/ 0 h 56"/>
                <a:gd name="T2" fmla="*/ 10 w 30"/>
                <a:gd name="T3" fmla="*/ 13 h 56"/>
                <a:gd name="T4" fmla="*/ 12 w 30"/>
                <a:gd name="T5" fmla="*/ 27 h 56"/>
                <a:gd name="T6" fmla="*/ 17 w 30"/>
                <a:gd name="T7" fmla="*/ 41 h 56"/>
                <a:gd name="T8" fmla="*/ 30 w 30"/>
                <a:gd name="T9" fmla="*/ 53 h 56"/>
                <a:gd name="T10" fmla="*/ 26 w 30"/>
                <a:gd name="T11" fmla="*/ 56 h 56"/>
                <a:gd name="T12" fmla="*/ 21 w 30"/>
                <a:gd name="T13" fmla="*/ 54 h 56"/>
                <a:gd name="T14" fmla="*/ 17 w 30"/>
                <a:gd name="T15" fmla="*/ 51 h 56"/>
                <a:gd name="T16" fmla="*/ 13 w 30"/>
                <a:gd name="T17" fmla="*/ 49 h 56"/>
                <a:gd name="T18" fmla="*/ 4 w 30"/>
                <a:gd name="T19" fmla="*/ 37 h 56"/>
                <a:gd name="T20" fmla="*/ 0 w 30"/>
                <a:gd name="T21" fmla="*/ 24 h 56"/>
                <a:gd name="T22" fmla="*/ 2 w 30"/>
                <a:gd name="T23" fmla="*/ 11 h 56"/>
                <a:gd name="T24" fmla="*/ 5 w 30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56">
                  <a:moveTo>
                    <a:pt x="5" y="0"/>
                  </a:moveTo>
                  <a:lnTo>
                    <a:pt x="10" y="13"/>
                  </a:lnTo>
                  <a:lnTo>
                    <a:pt x="12" y="27"/>
                  </a:lnTo>
                  <a:lnTo>
                    <a:pt x="17" y="41"/>
                  </a:lnTo>
                  <a:lnTo>
                    <a:pt x="30" y="53"/>
                  </a:lnTo>
                  <a:lnTo>
                    <a:pt x="26" y="56"/>
                  </a:lnTo>
                  <a:lnTo>
                    <a:pt x="21" y="54"/>
                  </a:lnTo>
                  <a:lnTo>
                    <a:pt x="17" y="51"/>
                  </a:lnTo>
                  <a:lnTo>
                    <a:pt x="13" y="49"/>
                  </a:lnTo>
                  <a:lnTo>
                    <a:pt x="4" y="37"/>
                  </a:lnTo>
                  <a:lnTo>
                    <a:pt x="0" y="24"/>
                  </a:lnTo>
                  <a:lnTo>
                    <a:pt x="2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 flipH="1">
              <a:off x="6601678" y="4546701"/>
              <a:ext cx="29069" cy="126285"/>
            </a:xfrm>
            <a:custGeom>
              <a:avLst/>
              <a:gdLst>
                <a:gd name="T0" fmla="*/ 17 w 17"/>
                <a:gd name="T1" fmla="*/ 1 h 83"/>
                <a:gd name="T2" fmla="*/ 14 w 17"/>
                <a:gd name="T3" fmla="*/ 22 h 83"/>
                <a:gd name="T4" fmla="*/ 11 w 17"/>
                <a:gd name="T5" fmla="*/ 43 h 83"/>
                <a:gd name="T6" fmla="*/ 10 w 17"/>
                <a:gd name="T7" fmla="*/ 62 h 83"/>
                <a:gd name="T8" fmla="*/ 14 w 17"/>
                <a:gd name="T9" fmla="*/ 80 h 83"/>
                <a:gd name="T10" fmla="*/ 11 w 17"/>
                <a:gd name="T11" fmla="*/ 83 h 83"/>
                <a:gd name="T12" fmla="*/ 8 w 17"/>
                <a:gd name="T13" fmla="*/ 83 h 83"/>
                <a:gd name="T14" fmla="*/ 4 w 17"/>
                <a:gd name="T15" fmla="*/ 83 h 83"/>
                <a:gd name="T16" fmla="*/ 1 w 17"/>
                <a:gd name="T17" fmla="*/ 81 h 83"/>
                <a:gd name="T18" fmla="*/ 0 w 17"/>
                <a:gd name="T19" fmla="*/ 60 h 83"/>
                <a:gd name="T20" fmla="*/ 0 w 17"/>
                <a:gd name="T21" fmla="*/ 39 h 83"/>
                <a:gd name="T22" fmla="*/ 3 w 17"/>
                <a:gd name="T23" fmla="*/ 19 h 83"/>
                <a:gd name="T24" fmla="*/ 11 w 17"/>
                <a:gd name="T25" fmla="*/ 0 h 83"/>
                <a:gd name="T26" fmla="*/ 17 w 17"/>
                <a:gd name="T27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83">
                  <a:moveTo>
                    <a:pt x="17" y="1"/>
                  </a:moveTo>
                  <a:lnTo>
                    <a:pt x="14" y="22"/>
                  </a:lnTo>
                  <a:lnTo>
                    <a:pt x="11" y="43"/>
                  </a:lnTo>
                  <a:lnTo>
                    <a:pt x="10" y="62"/>
                  </a:lnTo>
                  <a:lnTo>
                    <a:pt x="14" y="80"/>
                  </a:lnTo>
                  <a:lnTo>
                    <a:pt x="11" y="83"/>
                  </a:lnTo>
                  <a:lnTo>
                    <a:pt x="8" y="83"/>
                  </a:lnTo>
                  <a:lnTo>
                    <a:pt x="4" y="83"/>
                  </a:lnTo>
                  <a:lnTo>
                    <a:pt x="1" y="81"/>
                  </a:lnTo>
                  <a:lnTo>
                    <a:pt x="0" y="60"/>
                  </a:lnTo>
                  <a:lnTo>
                    <a:pt x="0" y="39"/>
                  </a:lnTo>
                  <a:lnTo>
                    <a:pt x="3" y="19"/>
                  </a:lnTo>
                  <a:lnTo>
                    <a:pt x="11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 flipH="1">
              <a:off x="6527393" y="4555940"/>
              <a:ext cx="45217" cy="117044"/>
            </a:xfrm>
            <a:custGeom>
              <a:avLst/>
              <a:gdLst>
                <a:gd name="T0" fmla="*/ 28 w 28"/>
                <a:gd name="T1" fmla="*/ 6 h 76"/>
                <a:gd name="T2" fmla="*/ 20 w 28"/>
                <a:gd name="T3" fmla="*/ 23 h 76"/>
                <a:gd name="T4" fmla="*/ 14 w 28"/>
                <a:gd name="T5" fmla="*/ 40 h 76"/>
                <a:gd name="T6" fmla="*/ 11 w 28"/>
                <a:gd name="T7" fmla="*/ 59 h 76"/>
                <a:gd name="T8" fmla="*/ 12 w 28"/>
                <a:gd name="T9" fmla="*/ 76 h 76"/>
                <a:gd name="T10" fmla="*/ 6 w 28"/>
                <a:gd name="T11" fmla="*/ 76 h 76"/>
                <a:gd name="T12" fmla="*/ 0 w 28"/>
                <a:gd name="T13" fmla="*/ 60 h 76"/>
                <a:gd name="T14" fmla="*/ 4 w 28"/>
                <a:gd name="T15" fmla="*/ 36 h 76"/>
                <a:gd name="T16" fmla="*/ 12 w 28"/>
                <a:gd name="T17" fmla="*/ 14 h 76"/>
                <a:gd name="T18" fmla="*/ 20 w 28"/>
                <a:gd name="T19" fmla="*/ 0 h 76"/>
                <a:gd name="T20" fmla="*/ 22 w 28"/>
                <a:gd name="T21" fmla="*/ 1 h 76"/>
                <a:gd name="T22" fmla="*/ 23 w 28"/>
                <a:gd name="T23" fmla="*/ 2 h 76"/>
                <a:gd name="T24" fmla="*/ 26 w 28"/>
                <a:gd name="T25" fmla="*/ 5 h 76"/>
                <a:gd name="T26" fmla="*/ 28 w 28"/>
                <a:gd name="T27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76">
                  <a:moveTo>
                    <a:pt x="28" y="6"/>
                  </a:moveTo>
                  <a:lnTo>
                    <a:pt x="20" y="23"/>
                  </a:lnTo>
                  <a:lnTo>
                    <a:pt x="14" y="40"/>
                  </a:lnTo>
                  <a:lnTo>
                    <a:pt x="11" y="59"/>
                  </a:lnTo>
                  <a:lnTo>
                    <a:pt x="12" y="76"/>
                  </a:lnTo>
                  <a:lnTo>
                    <a:pt x="6" y="76"/>
                  </a:lnTo>
                  <a:lnTo>
                    <a:pt x="0" y="60"/>
                  </a:lnTo>
                  <a:lnTo>
                    <a:pt x="4" y="36"/>
                  </a:lnTo>
                  <a:lnTo>
                    <a:pt x="12" y="14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 flipH="1">
              <a:off x="6637206" y="5094958"/>
              <a:ext cx="985091" cy="689942"/>
            </a:xfrm>
            <a:custGeom>
              <a:avLst/>
              <a:gdLst>
                <a:gd name="T0" fmla="*/ 3 w 609"/>
                <a:gd name="T1" fmla="*/ 433 h 448"/>
                <a:gd name="T2" fmla="*/ 5 w 609"/>
                <a:gd name="T3" fmla="*/ 416 h 448"/>
                <a:gd name="T4" fmla="*/ 51 w 609"/>
                <a:gd name="T5" fmla="*/ 273 h 448"/>
                <a:gd name="T6" fmla="*/ 97 w 609"/>
                <a:gd name="T7" fmla="*/ 124 h 448"/>
                <a:gd name="T8" fmla="*/ 83 w 609"/>
                <a:gd name="T9" fmla="*/ 100 h 448"/>
                <a:gd name="T10" fmla="*/ 60 w 609"/>
                <a:gd name="T11" fmla="*/ 83 h 448"/>
                <a:gd name="T12" fmla="*/ 46 w 609"/>
                <a:gd name="T13" fmla="*/ 57 h 448"/>
                <a:gd name="T14" fmla="*/ 62 w 609"/>
                <a:gd name="T15" fmla="*/ 12 h 448"/>
                <a:gd name="T16" fmla="*/ 74 w 609"/>
                <a:gd name="T17" fmla="*/ 9 h 448"/>
                <a:gd name="T18" fmla="*/ 91 w 609"/>
                <a:gd name="T19" fmla="*/ 23 h 448"/>
                <a:gd name="T20" fmla="*/ 116 w 609"/>
                <a:gd name="T21" fmla="*/ 31 h 448"/>
                <a:gd name="T22" fmla="*/ 160 w 609"/>
                <a:gd name="T23" fmla="*/ 35 h 448"/>
                <a:gd name="T24" fmla="*/ 227 w 609"/>
                <a:gd name="T25" fmla="*/ 36 h 448"/>
                <a:gd name="T26" fmla="*/ 299 w 609"/>
                <a:gd name="T27" fmla="*/ 35 h 448"/>
                <a:gd name="T28" fmla="*/ 365 w 609"/>
                <a:gd name="T29" fmla="*/ 33 h 448"/>
                <a:gd name="T30" fmla="*/ 409 w 609"/>
                <a:gd name="T31" fmla="*/ 32 h 448"/>
                <a:gd name="T32" fmla="*/ 483 w 609"/>
                <a:gd name="T33" fmla="*/ 46 h 448"/>
                <a:gd name="T34" fmla="*/ 416 w 609"/>
                <a:gd name="T35" fmla="*/ 53 h 448"/>
                <a:gd name="T36" fmla="*/ 337 w 609"/>
                <a:gd name="T37" fmla="*/ 55 h 448"/>
                <a:gd name="T38" fmla="*/ 256 w 609"/>
                <a:gd name="T39" fmla="*/ 55 h 448"/>
                <a:gd name="T40" fmla="*/ 178 w 609"/>
                <a:gd name="T41" fmla="*/ 53 h 448"/>
                <a:gd name="T42" fmla="*/ 114 w 609"/>
                <a:gd name="T43" fmla="*/ 50 h 448"/>
                <a:gd name="T44" fmla="*/ 98 w 609"/>
                <a:gd name="T45" fmla="*/ 44 h 448"/>
                <a:gd name="T46" fmla="*/ 82 w 609"/>
                <a:gd name="T47" fmla="*/ 36 h 448"/>
                <a:gd name="T48" fmla="*/ 68 w 609"/>
                <a:gd name="T49" fmla="*/ 42 h 448"/>
                <a:gd name="T50" fmla="*/ 78 w 609"/>
                <a:gd name="T51" fmla="*/ 74 h 448"/>
                <a:gd name="T52" fmla="*/ 158 w 609"/>
                <a:gd name="T53" fmla="*/ 91 h 448"/>
                <a:gd name="T54" fmla="*/ 281 w 609"/>
                <a:gd name="T55" fmla="*/ 97 h 448"/>
                <a:gd name="T56" fmla="*/ 417 w 609"/>
                <a:gd name="T57" fmla="*/ 93 h 448"/>
                <a:gd name="T58" fmla="*/ 534 w 609"/>
                <a:gd name="T59" fmla="*/ 88 h 448"/>
                <a:gd name="T60" fmla="*/ 602 w 609"/>
                <a:gd name="T61" fmla="*/ 84 h 448"/>
                <a:gd name="T62" fmla="*/ 608 w 609"/>
                <a:gd name="T63" fmla="*/ 95 h 448"/>
                <a:gd name="T64" fmla="*/ 590 w 609"/>
                <a:gd name="T65" fmla="*/ 106 h 448"/>
                <a:gd name="T66" fmla="*/ 531 w 609"/>
                <a:gd name="T67" fmla="*/ 113 h 448"/>
                <a:gd name="T68" fmla="*/ 466 w 609"/>
                <a:gd name="T69" fmla="*/ 119 h 448"/>
                <a:gd name="T70" fmla="*/ 583 w 609"/>
                <a:gd name="T71" fmla="*/ 196 h 448"/>
                <a:gd name="T72" fmla="*/ 432 w 609"/>
                <a:gd name="T73" fmla="*/ 120 h 448"/>
                <a:gd name="T74" fmla="*/ 413 w 609"/>
                <a:gd name="T75" fmla="*/ 121 h 448"/>
                <a:gd name="T76" fmla="*/ 342 w 609"/>
                <a:gd name="T77" fmla="*/ 288 h 448"/>
                <a:gd name="T78" fmla="*/ 357 w 609"/>
                <a:gd name="T79" fmla="*/ 237 h 448"/>
                <a:gd name="T80" fmla="*/ 381 w 609"/>
                <a:gd name="T81" fmla="*/ 151 h 448"/>
                <a:gd name="T82" fmla="*/ 374 w 609"/>
                <a:gd name="T83" fmla="*/ 122 h 448"/>
                <a:gd name="T84" fmla="*/ 334 w 609"/>
                <a:gd name="T85" fmla="*/ 122 h 448"/>
                <a:gd name="T86" fmla="*/ 294 w 609"/>
                <a:gd name="T87" fmla="*/ 123 h 448"/>
                <a:gd name="T88" fmla="*/ 253 w 609"/>
                <a:gd name="T89" fmla="*/ 124 h 448"/>
                <a:gd name="T90" fmla="*/ 214 w 609"/>
                <a:gd name="T91" fmla="*/ 124 h 448"/>
                <a:gd name="T92" fmla="*/ 176 w 609"/>
                <a:gd name="T93" fmla="*/ 123 h 448"/>
                <a:gd name="T94" fmla="*/ 150 w 609"/>
                <a:gd name="T95" fmla="*/ 256 h 448"/>
                <a:gd name="T96" fmla="*/ 208 w 609"/>
                <a:gd name="T97" fmla="*/ 270 h 448"/>
                <a:gd name="T98" fmla="*/ 299 w 609"/>
                <a:gd name="T99" fmla="*/ 289 h 448"/>
                <a:gd name="T100" fmla="*/ 401 w 609"/>
                <a:gd name="T101" fmla="*/ 312 h 448"/>
                <a:gd name="T102" fmla="*/ 498 w 609"/>
                <a:gd name="T103" fmla="*/ 329 h 448"/>
                <a:gd name="T104" fmla="*/ 547 w 609"/>
                <a:gd name="T105" fmla="*/ 355 h 448"/>
                <a:gd name="T106" fmla="*/ 479 w 609"/>
                <a:gd name="T107" fmla="*/ 343 h 448"/>
                <a:gd name="T108" fmla="*/ 387 w 609"/>
                <a:gd name="T109" fmla="*/ 325 h 448"/>
                <a:gd name="T110" fmla="*/ 287 w 609"/>
                <a:gd name="T111" fmla="*/ 305 h 448"/>
                <a:gd name="T112" fmla="*/ 199 w 609"/>
                <a:gd name="T113" fmla="*/ 286 h 448"/>
                <a:gd name="T114" fmla="*/ 140 w 609"/>
                <a:gd name="T115" fmla="*/ 272 h 448"/>
                <a:gd name="T116" fmla="*/ 60 w 609"/>
                <a:gd name="T117" fmla="*/ 448 h 448"/>
                <a:gd name="T118" fmla="*/ 49 w 609"/>
                <a:gd name="T119" fmla="*/ 441 h 448"/>
                <a:gd name="T120" fmla="*/ 17 w 609"/>
                <a:gd name="T121" fmla="*/ 43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9" h="448">
                  <a:moveTo>
                    <a:pt x="17" y="435"/>
                  </a:moveTo>
                  <a:lnTo>
                    <a:pt x="8" y="435"/>
                  </a:lnTo>
                  <a:lnTo>
                    <a:pt x="3" y="433"/>
                  </a:lnTo>
                  <a:lnTo>
                    <a:pt x="1" y="431"/>
                  </a:lnTo>
                  <a:lnTo>
                    <a:pt x="0" y="430"/>
                  </a:lnTo>
                  <a:lnTo>
                    <a:pt x="5" y="416"/>
                  </a:lnTo>
                  <a:lnTo>
                    <a:pt x="16" y="381"/>
                  </a:lnTo>
                  <a:lnTo>
                    <a:pt x="32" y="331"/>
                  </a:lnTo>
                  <a:lnTo>
                    <a:pt x="51" y="273"/>
                  </a:lnTo>
                  <a:lnTo>
                    <a:pt x="69" y="214"/>
                  </a:lnTo>
                  <a:lnTo>
                    <a:pt x="85" y="162"/>
                  </a:lnTo>
                  <a:lnTo>
                    <a:pt x="97" y="124"/>
                  </a:lnTo>
                  <a:lnTo>
                    <a:pt x="101" y="107"/>
                  </a:lnTo>
                  <a:lnTo>
                    <a:pt x="92" y="104"/>
                  </a:lnTo>
                  <a:lnTo>
                    <a:pt x="83" y="100"/>
                  </a:lnTo>
                  <a:lnTo>
                    <a:pt x="74" y="96"/>
                  </a:lnTo>
                  <a:lnTo>
                    <a:pt x="67" y="90"/>
                  </a:lnTo>
                  <a:lnTo>
                    <a:pt x="60" y="83"/>
                  </a:lnTo>
                  <a:lnTo>
                    <a:pt x="54" y="75"/>
                  </a:lnTo>
                  <a:lnTo>
                    <a:pt x="49" y="67"/>
                  </a:lnTo>
                  <a:lnTo>
                    <a:pt x="46" y="57"/>
                  </a:lnTo>
                  <a:lnTo>
                    <a:pt x="46" y="40"/>
                  </a:lnTo>
                  <a:lnTo>
                    <a:pt x="52" y="25"/>
                  </a:lnTo>
                  <a:lnTo>
                    <a:pt x="62" y="12"/>
                  </a:lnTo>
                  <a:lnTo>
                    <a:pt x="70" y="0"/>
                  </a:lnTo>
                  <a:lnTo>
                    <a:pt x="71" y="5"/>
                  </a:lnTo>
                  <a:lnTo>
                    <a:pt x="74" y="9"/>
                  </a:lnTo>
                  <a:lnTo>
                    <a:pt x="78" y="14"/>
                  </a:lnTo>
                  <a:lnTo>
                    <a:pt x="84" y="19"/>
                  </a:lnTo>
                  <a:lnTo>
                    <a:pt x="91" y="23"/>
                  </a:lnTo>
                  <a:lnTo>
                    <a:pt x="98" y="27"/>
                  </a:lnTo>
                  <a:lnTo>
                    <a:pt x="107" y="29"/>
                  </a:lnTo>
                  <a:lnTo>
                    <a:pt x="116" y="31"/>
                  </a:lnTo>
                  <a:lnTo>
                    <a:pt x="128" y="32"/>
                  </a:lnTo>
                  <a:lnTo>
                    <a:pt x="143" y="33"/>
                  </a:lnTo>
                  <a:lnTo>
                    <a:pt x="160" y="35"/>
                  </a:lnTo>
                  <a:lnTo>
                    <a:pt x="181" y="35"/>
                  </a:lnTo>
                  <a:lnTo>
                    <a:pt x="203" y="36"/>
                  </a:lnTo>
                  <a:lnTo>
                    <a:pt x="227" y="36"/>
                  </a:lnTo>
                  <a:lnTo>
                    <a:pt x="251" y="36"/>
                  </a:lnTo>
                  <a:lnTo>
                    <a:pt x="275" y="35"/>
                  </a:lnTo>
                  <a:lnTo>
                    <a:pt x="299" y="35"/>
                  </a:lnTo>
                  <a:lnTo>
                    <a:pt x="322" y="35"/>
                  </a:lnTo>
                  <a:lnTo>
                    <a:pt x="344" y="35"/>
                  </a:lnTo>
                  <a:lnTo>
                    <a:pt x="365" y="33"/>
                  </a:lnTo>
                  <a:lnTo>
                    <a:pt x="382" y="33"/>
                  </a:lnTo>
                  <a:lnTo>
                    <a:pt x="397" y="33"/>
                  </a:lnTo>
                  <a:lnTo>
                    <a:pt x="409" y="32"/>
                  </a:lnTo>
                  <a:lnTo>
                    <a:pt x="416" y="32"/>
                  </a:lnTo>
                  <a:lnTo>
                    <a:pt x="500" y="44"/>
                  </a:lnTo>
                  <a:lnTo>
                    <a:pt x="483" y="46"/>
                  </a:lnTo>
                  <a:lnTo>
                    <a:pt x="462" y="50"/>
                  </a:lnTo>
                  <a:lnTo>
                    <a:pt x="440" y="51"/>
                  </a:lnTo>
                  <a:lnTo>
                    <a:pt x="416" y="53"/>
                  </a:lnTo>
                  <a:lnTo>
                    <a:pt x="392" y="54"/>
                  </a:lnTo>
                  <a:lnTo>
                    <a:pt x="365" y="55"/>
                  </a:lnTo>
                  <a:lnTo>
                    <a:pt x="337" y="55"/>
                  </a:lnTo>
                  <a:lnTo>
                    <a:pt x="311" y="55"/>
                  </a:lnTo>
                  <a:lnTo>
                    <a:pt x="283" y="55"/>
                  </a:lnTo>
                  <a:lnTo>
                    <a:pt x="256" y="55"/>
                  </a:lnTo>
                  <a:lnTo>
                    <a:pt x="229" y="55"/>
                  </a:lnTo>
                  <a:lnTo>
                    <a:pt x="203" y="54"/>
                  </a:lnTo>
                  <a:lnTo>
                    <a:pt x="178" y="53"/>
                  </a:lnTo>
                  <a:lnTo>
                    <a:pt x="154" y="52"/>
                  </a:lnTo>
                  <a:lnTo>
                    <a:pt x="134" y="51"/>
                  </a:lnTo>
                  <a:lnTo>
                    <a:pt x="114" y="50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98" y="44"/>
                  </a:lnTo>
                  <a:lnTo>
                    <a:pt x="92" y="42"/>
                  </a:lnTo>
                  <a:lnTo>
                    <a:pt x="87" y="38"/>
                  </a:lnTo>
                  <a:lnTo>
                    <a:pt x="82" y="36"/>
                  </a:lnTo>
                  <a:lnTo>
                    <a:pt x="77" y="33"/>
                  </a:lnTo>
                  <a:lnTo>
                    <a:pt x="72" y="30"/>
                  </a:lnTo>
                  <a:lnTo>
                    <a:pt x="68" y="42"/>
                  </a:lnTo>
                  <a:lnTo>
                    <a:pt x="68" y="53"/>
                  </a:lnTo>
                  <a:lnTo>
                    <a:pt x="72" y="65"/>
                  </a:lnTo>
                  <a:lnTo>
                    <a:pt x="78" y="74"/>
                  </a:lnTo>
                  <a:lnTo>
                    <a:pt x="98" y="82"/>
                  </a:lnTo>
                  <a:lnTo>
                    <a:pt x="125" y="88"/>
                  </a:lnTo>
                  <a:lnTo>
                    <a:pt x="158" y="91"/>
                  </a:lnTo>
                  <a:lnTo>
                    <a:pt x="196" y="95"/>
                  </a:lnTo>
                  <a:lnTo>
                    <a:pt x="237" y="96"/>
                  </a:lnTo>
                  <a:lnTo>
                    <a:pt x="281" y="97"/>
                  </a:lnTo>
                  <a:lnTo>
                    <a:pt x="326" y="96"/>
                  </a:lnTo>
                  <a:lnTo>
                    <a:pt x="372" y="95"/>
                  </a:lnTo>
                  <a:lnTo>
                    <a:pt x="417" y="93"/>
                  </a:lnTo>
                  <a:lnTo>
                    <a:pt x="459" y="91"/>
                  </a:lnTo>
                  <a:lnTo>
                    <a:pt x="499" y="90"/>
                  </a:lnTo>
                  <a:lnTo>
                    <a:pt x="534" y="88"/>
                  </a:lnTo>
                  <a:lnTo>
                    <a:pt x="563" y="85"/>
                  </a:lnTo>
                  <a:lnTo>
                    <a:pt x="587" y="84"/>
                  </a:lnTo>
                  <a:lnTo>
                    <a:pt x="602" y="84"/>
                  </a:lnTo>
                  <a:lnTo>
                    <a:pt x="609" y="84"/>
                  </a:lnTo>
                  <a:lnTo>
                    <a:pt x="608" y="90"/>
                  </a:lnTo>
                  <a:lnTo>
                    <a:pt x="608" y="95"/>
                  </a:lnTo>
                  <a:lnTo>
                    <a:pt x="606" y="99"/>
                  </a:lnTo>
                  <a:lnTo>
                    <a:pt x="603" y="104"/>
                  </a:lnTo>
                  <a:lnTo>
                    <a:pt x="590" y="106"/>
                  </a:lnTo>
                  <a:lnTo>
                    <a:pt x="572" y="108"/>
                  </a:lnTo>
                  <a:lnTo>
                    <a:pt x="552" y="111"/>
                  </a:lnTo>
                  <a:lnTo>
                    <a:pt x="531" y="113"/>
                  </a:lnTo>
                  <a:lnTo>
                    <a:pt x="508" y="115"/>
                  </a:lnTo>
                  <a:lnTo>
                    <a:pt x="487" y="118"/>
                  </a:lnTo>
                  <a:lnTo>
                    <a:pt x="466" y="119"/>
                  </a:lnTo>
                  <a:lnTo>
                    <a:pt x="448" y="120"/>
                  </a:lnTo>
                  <a:lnTo>
                    <a:pt x="435" y="174"/>
                  </a:lnTo>
                  <a:lnTo>
                    <a:pt x="583" y="196"/>
                  </a:lnTo>
                  <a:lnTo>
                    <a:pt x="578" y="210"/>
                  </a:lnTo>
                  <a:lnTo>
                    <a:pt x="418" y="183"/>
                  </a:lnTo>
                  <a:lnTo>
                    <a:pt x="432" y="120"/>
                  </a:lnTo>
                  <a:lnTo>
                    <a:pt x="426" y="121"/>
                  </a:lnTo>
                  <a:lnTo>
                    <a:pt x="419" y="121"/>
                  </a:lnTo>
                  <a:lnTo>
                    <a:pt x="413" y="121"/>
                  </a:lnTo>
                  <a:lnTo>
                    <a:pt x="407" y="122"/>
                  </a:lnTo>
                  <a:lnTo>
                    <a:pt x="358" y="289"/>
                  </a:lnTo>
                  <a:lnTo>
                    <a:pt x="342" y="288"/>
                  </a:lnTo>
                  <a:lnTo>
                    <a:pt x="344" y="281"/>
                  </a:lnTo>
                  <a:lnTo>
                    <a:pt x="349" y="263"/>
                  </a:lnTo>
                  <a:lnTo>
                    <a:pt x="357" y="237"/>
                  </a:lnTo>
                  <a:lnTo>
                    <a:pt x="365" y="209"/>
                  </a:lnTo>
                  <a:lnTo>
                    <a:pt x="374" y="179"/>
                  </a:lnTo>
                  <a:lnTo>
                    <a:pt x="381" y="151"/>
                  </a:lnTo>
                  <a:lnTo>
                    <a:pt x="386" y="131"/>
                  </a:lnTo>
                  <a:lnTo>
                    <a:pt x="387" y="122"/>
                  </a:lnTo>
                  <a:lnTo>
                    <a:pt x="374" y="122"/>
                  </a:lnTo>
                  <a:lnTo>
                    <a:pt x="360" y="122"/>
                  </a:lnTo>
                  <a:lnTo>
                    <a:pt x="348" y="122"/>
                  </a:lnTo>
                  <a:lnTo>
                    <a:pt x="334" y="122"/>
                  </a:lnTo>
                  <a:lnTo>
                    <a:pt x="321" y="123"/>
                  </a:lnTo>
                  <a:lnTo>
                    <a:pt x="307" y="123"/>
                  </a:lnTo>
                  <a:lnTo>
                    <a:pt x="294" y="123"/>
                  </a:lnTo>
                  <a:lnTo>
                    <a:pt x="280" y="123"/>
                  </a:lnTo>
                  <a:lnTo>
                    <a:pt x="267" y="123"/>
                  </a:lnTo>
                  <a:lnTo>
                    <a:pt x="253" y="124"/>
                  </a:lnTo>
                  <a:lnTo>
                    <a:pt x="239" y="124"/>
                  </a:lnTo>
                  <a:lnTo>
                    <a:pt x="227" y="124"/>
                  </a:lnTo>
                  <a:lnTo>
                    <a:pt x="214" y="124"/>
                  </a:lnTo>
                  <a:lnTo>
                    <a:pt x="201" y="124"/>
                  </a:lnTo>
                  <a:lnTo>
                    <a:pt x="189" y="123"/>
                  </a:lnTo>
                  <a:lnTo>
                    <a:pt x="176" y="123"/>
                  </a:lnTo>
                  <a:lnTo>
                    <a:pt x="137" y="252"/>
                  </a:lnTo>
                  <a:lnTo>
                    <a:pt x="140" y="253"/>
                  </a:lnTo>
                  <a:lnTo>
                    <a:pt x="150" y="256"/>
                  </a:lnTo>
                  <a:lnTo>
                    <a:pt x="165" y="259"/>
                  </a:lnTo>
                  <a:lnTo>
                    <a:pt x="185" y="264"/>
                  </a:lnTo>
                  <a:lnTo>
                    <a:pt x="208" y="270"/>
                  </a:lnTo>
                  <a:lnTo>
                    <a:pt x="236" y="275"/>
                  </a:lnTo>
                  <a:lnTo>
                    <a:pt x="267" y="282"/>
                  </a:lnTo>
                  <a:lnTo>
                    <a:pt x="299" y="289"/>
                  </a:lnTo>
                  <a:lnTo>
                    <a:pt x="333" y="297"/>
                  </a:lnTo>
                  <a:lnTo>
                    <a:pt x="367" y="304"/>
                  </a:lnTo>
                  <a:lnTo>
                    <a:pt x="401" y="312"/>
                  </a:lnTo>
                  <a:lnTo>
                    <a:pt x="435" y="318"/>
                  </a:lnTo>
                  <a:lnTo>
                    <a:pt x="468" y="325"/>
                  </a:lnTo>
                  <a:lnTo>
                    <a:pt x="498" y="329"/>
                  </a:lnTo>
                  <a:lnTo>
                    <a:pt x="524" y="334"/>
                  </a:lnTo>
                  <a:lnTo>
                    <a:pt x="548" y="338"/>
                  </a:lnTo>
                  <a:lnTo>
                    <a:pt x="547" y="355"/>
                  </a:lnTo>
                  <a:lnTo>
                    <a:pt x="529" y="351"/>
                  </a:lnTo>
                  <a:lnTo>
                    <a:pt x="506" y="348"/>
                  </a:lnTo>
                  <a:lnTo>
                    <a:pt x="479" y="343"/>
                  </a:lnTo>
                  <a:lnTo>
                    <a:pt x="450" y="338"/>
                  </a:lnTo>
                  <a:lnTo>
                    <a:pt x="419" y="332"/>
                  </a:lnTo>
                  <a:lnTo>
                    <a:pt x="387" y="325"/>
                  </a:lnTo>
                  <a:lnTo>
                    <a:pt x="354" y="318"/>
                  </a:lnTo>
                  <a:lnTo>
                    <a:pt x="320" y="311"/>
                  </a:lnTo>
                  <a:lnTo>
                    <a:pt x="287" y="305"/>
                  </a:lnTo>
                  <a:lnTo>
                    <a:pt x="256" y="298"/>
                  </a:lnTo>
                  <a:lnTo>
                    <a:pt x="226" y="291"/>
                  </a:lnTo>
                  <a:lnTo>
                    <a:pt x="199" y="286"/>
                  </a:lnTo>
                  <a:lnTo>
                    <a:pt x="175" y="280"/>
                  </a:lnTo>
                  <a:lnTo>
                    <a:pt x="155" y="275"/>
                  </a:lnTo>
                  <a:lnTo>
                    <a:pt x="140" y="272"/>
                  </a:lnTo>
                  <a:lnTo>
                    <a:pt x="131" y="268"/>
                  </a:lnTo>
                  <a:lnTo>
                    <a:pt x="64" y="446"/>
                  </a:lnTo>
                  <a:lnTo>
                    <a:pt x="60" y="448"/>
                  </a:lnTo>
                  <a:lnTo>
                    <a:pt x="56" y="448"/>
                  </a:lnTo>
                  <a:lnTo>
                    <a:pt x="53" y="447"/>
                  </a:lnTo>
                  <a:lnTo>
                    <a:pt x="49" y="441"/>
                  </a:lnTo>
                  <a:lnTo>
                    <a:pt x="157" y="120"/>
                  </a:lnTo>
                  <a:lnTo>
                    <a:pt x="121" y="112"/>
                  </a:lnTo>
                  <a:lnTo>
                    <a:pt x="17" y="4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 flipH="1">
              <a:off x="6117207" y="4586741"/>
              <a:ext cx="849439" cy="1225879"/>
            </a:xfrm>
            <a:custGeom>
              <a:avLst/>
              <a:gdLst>
                <a:gd name="T0" fmla="*/ 276 w 527"/>
                <a:gd name="T1" fmla="*/ 34 h 795"/>
                <a:gd name="T2" fmla="*/ 288 w 527"/>
                <a:gd name="T3" fmla="*/ 0 h 795"/>
                <a:gd name="T4" fmla="*/ 295 w 527"/>
                <a:gd name="T5" fmla="*/ 7 h 795"/>
                <a:gd name="T6" fmla="*/ 286 w 527"/>
                <a:gd name="T7" fmla="*/ 54 h 795"/>
                <a:gd name="T8" fmla="*/ 316 w 527"/>
                <a:gd name="T9" fmla="*/ 78 h 795"/>
                <a:gd name="T10" fmla="*/ 359 w 527"/>
                <a:gd name="T11" fmla="*/ 95 h 795"/>
                <a:gd name="T12" fmla="*/ 398 w 527"/>
                <a:gd name="T13" fmla="*/ 115 h 795"/>
                <a:gd name="T14" fmla="*/ 436 w 527"/>
                <a:gd name="T15" fmla="*/ 138 h 795"/>
                <a:gd name="T16" fmla="*/ 471 w 527"/>
                <a:gd name="T17" fmla="*/ 165 h 795"/>
                <a:gd name="T18" fmla="*/ 505 w 527"/>
                <a:gd name="T19" fmla="*/ 198 h 795"/>
                <a:gd name="T20" fmla="*/ 524 w 527"/>
                <a:gd name="T21" fmla="*/ 247 h 795"/>
                <a:gd name="T22" fmla="*/ 526 w 527"/>
                <a:gd name="T23" fmla="*/ 300 h 795"/>
                <a:gd name="T24" fmla="*/ 512 w 527"/>
                <a:gd name="T25" fmla="*/ 350 h 795"/>
                <a:gd name="T26" fmla="*/ 497 w 527"/>
                <a:gd name="T27" fmla="*/ 397 h 795"/>
                <a:gd name="T28" fmla="*/ 470 w 527"/>
                <a:gd name="T29" fmla="*/ 561 h 795"/>
                <a:gd name="T30" fmla="*/ 439 w 527"/>
                <a:gd name="T31" fmla="*/ 755 h 795"/>
                <a:gd name="T32" fmla="*/ 425 w 527"/>
                <a:gd name="T33" fmla="*/ 717 h 795"/>
                <a:gd name="T34" fmla="*/ 444 w 527"/>
                <a:gd name="T35" fmla="*/ 516 h 795"/>
                <a:gd name="T36" fmla="*/ 475 w 527"/>
                <a:gd name="T37" fmla="*/ 360 h 795"/>
                <a:gd name="T38" fmla="*/ 497 w 527"/>
                <a:gd name="T39" fmla="*/ 308 h 795"/>
                <a:gd name="T40" fmla="*/ 497 w 527"/>
                <a:gd name="T41" fmla="*/ 237 h 795"/>
                <a:gd name="T42" fmla="*/ 467 w 527"/>
                <a:gd name="T43" fmla="*/ 199 h 795"/>
                <a:gd name="T44" fmla="*/ 429 w 527"/>
                <a:gd name="T45" fmla="*/ 171 h 795"/>
                <a:gd name="T46" fmla="*/ 389 w 527"/>
                <a:gd name="T47" fmla="*/ 147 h 795"/>
                <a:gd name="T48" fmla="*/ 346 w 527"/>
                <a:gd name="T49" fmla="*/ 127 h 795"/>
                <a:gd name="T50" fmla="*/ 302 w 527"/>
                <a:gd name="T51" fmla="*/ 109 h 795"/>
                <a:gd name="T52" fmla="*/ 255 w 527"/>
                <a:gd name="T53" fmla="*/ 97 h 795"/>
                <a:gd name="T54" fmla="*/ 216 w 527"/>
                <a:gd name="T55" fmla="*/ 93 h 795"/>
                <a:gd name="T56" fmla="*/ 175 w 527"/>
                <a:gd name="T57" fmla="*/ 95 h 795"/>
                <a:gd name="T58" fmla="*/ 136 w 527"/>
                <a:gd name="T59" fmla="*/ 106 h 795"/>
                <a:gd name="T60" fmla="*/ 99 w 527"/>
                <a:gd name="T61" fmla="*/ 122 h 795"/>
                <a:gd name="T62" fmla="*/ 64 w 527"/>
                <a:gd name="T63" fmla="*/ 146 h 795"/>
                <a:gd name="T64" fmla="*/ 37 w 527"/>
                <a:gd name="T65" fmla="*/ 170 h 795"/>
                <a:gd name="T66" fmla="*/ 11 w 527"/>
                <a:gd name="T67" fmla="*/ 193 h 795"/>
                <a:gd name="T68" fmla="*/ 0 w 527"/>
                <a:gd name="T69" fmla="*/ 201 h 795"/>
                <a:gd name="T70" fmla="*/ 10 w 527"/>
                <a:gd name="T71" fmla="*/ 175 h 795"/>
                <a:gd name="T72" fmla="*/ 27 w 527"/>
                <a:gd name="T73" fmla="*/ 153 h 795"/>
                <a:gd name="T74" fmla="*/ 60 w 527"/>
                <a:gd name="T75" fmla="*/ 123 h 795"/>
                <a:gd name="T76" fmla="*/ 116 w 527"/>
                <a:gd name="T77" fmla="*/ 92 h 795"/>
                <a:gd name="T78" fmla="*/ 170 w 527"/>
                <a:gd name="T79" fmla="*/ 75 h 795"/>
                <a:gd name="T80" fmla="*/ 218 w 527"/>
                <a:gd name="T81" fmla="*/ 68 h 795"/>
                <a:gd name="T82" fmla="*/ 256 w 527"/>
                <a:gd name="T83" fmla="*/ 67 h 795"/>
                <a:gd name="T84" fmla="*/ 279 w 527"/>
                <a:gd name="T85" fmla="*/ 69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7" h="795">
                  <a:moveTo>
                    <a:pt x="279" y="69"/>
                  </a:moveTo>
                  <a:lnTo>
                    <a:pt x="276" y="52"/>
                  </a:lnTo>
                  <a:lnTo>
                    <a:pt x="276" y="34"/>
                  </a:lnTo>
                  <a:lnTo>
                    <a:pt x="279" y="18"/>
                  </a:lnTo>
                  <a:lnTo>
                    <a:pt x="285" y="1"/>
                  </a:lnTo>
                  <a:lnTo>
                    <a:pt x="288" y="0"/>
                  </a:lnTo>
                  <a:lnTo>
                    <a:pt x="292" y="0"/>
                  </a:lnTo>
                  <a:lnTo>
                    <a:pt x="294" y="2"/>
                  </a:lnTo>
                  <a:lnTo>
                    <a:pt x="295" y="7"/>
                  </a:lnTo>
                  <a:lnTo>
                    <a:pt x="292" y="23"/>
                  </a:lnTo>
                  <a:lnTo>
                    <a:pt x="288" y="39"/>
                  </a:lnTo>
                  <a:lnTo>
                    <a:pt x="286" y="54"/>
                  </a:lnTo>
                  <a:lnTo>
                    <a:pt x="285" y="69"/>
                  </a:lnTo>
                  <a:lnTo>
                    <a:pt x="300" y="74"/>
                  </a:lnTo>
                  <a:lnTo>
                    <a:pt x="316" y="78"/>
                  </a:lnTo>
                  <a:lnTo>
                    <a:pt x="330" y="84"/>
                  </a:lnTo>
                  <a:lnTo>
                    <a:pt x="345" y="90"/>
                  </a:lnTo>
                  <a:lnTo>
                    <a:pt x="359" y="95"/>
                  </a:lnTo>
                  <a:lnTo>
                    <a:pt x="371" y="102"/>
                  </a:lnTo>
                  <a:lnTo>
                    <a:pt x="385" y="108"/>
                  </a:lnTo>
                  <a:lnTo>
                    <a:pt x="398" y="115"/>
                  </a:lnTo>
                  <a:lnTo>
                    <a:pt x="410" y="123"/>
                  </a:lnTo>
                  <a:lnTo>
                    <a:pt x="423" y="130"/>
                  </a:lnTo>
                  <a:lnTo>
                    <a:pt x="436" y="138"/>
                  </a:lnTo>
                  <a:lnTo>
                    <a:pt x="447" y="146"/>
                  </a:lnTo>
                  <a:lnTo>
                    <a:pt x="459" y="155"/>
                  </a:lnTo>
                  <a:lnTo>
                    <a:pt x="471" y="165"/>
                  </a:lnTo>
                  <a:lnTo>
                    <a:pt x="483" y="174"/>
                  </a:lnTo>
                  <a:lnTo>
                    <a:pt x="494" y="183"/>
                  </a:lnTo>
                  <a:lnTo>
                    <a:pt x="505" y="198"/>
                  </a:lnTo>
                  <a:lnTo>
                    <a:pt x="513" y="214"/>
                  </a:lnTo>
                  <a:lnTo>
                    <a:pt x="520" y="231"/>
                  </a:lnTo>
                  <a:lnTo>
                    <a:pt x="524" y="247"/>
                  </a:lnTo>
                  <a:lnTo>
                    <a:pt x="527" y="265"/>
                  </a:lnTo>
                  <a:lnTo>
                    <a:pt x="527" y="282"/>
                  </a:lnTo>
                  <a:lnTo>
                    <a:pt x="526" y="300"/>
                  </a:lnTo>
                  <a:lnTo>
                    <a:pt x="522" y="318"/>
                  </a:lnTo>
                  <a:lnTo>
                    <a:pt x="516" y="335"/>
                  </a:lnTo>
                  <a:lnTo>
                    <a:pt x="512" y="350"/>
                  </a:lnTo>
                  <a:lnTo>
                    <a:pt x="506" y="365"/>
                  </a:lnTo>
                  <a:lnTo>
                    <a:pt x="499" y="382"/>
                  </a:lnTo>
                  <a:lnTo>
                    <a:pt x="497" y="397"/>
                  </a:lnTo>
                  <a:lnTo>
                    <a:pt x="490" y="436"/>
                  </a:lnTo>
                  <a:lnTo>
                    <a:pt x="482" y="493"/>
                  </a:lnTo>
                  <a:lnTo>
                    <a:pt x="470" y="561"/>
                  </a:lnTo>
                  <a:lnTo>
                    <a:pt x="459" y="632"/>
                  </a:lnTo>
                  <a:lnTo>
                    <a:pt x="448" y="699"/>
                  </a:lnTo>
                  <a:lnTo>
                    <a:pt x="439" y="755"/>
                  </a:lnTo>
                  <a:lnTo>
                    <a:pt x="432" y="795"/>
                  </a:lnTo>
                  <a:lnTo>
                    <a:pt x="427" y="766"/>
                  </a:lnTo>
                  <a:lnTo>
                    <a:pt x="425" y="717"/>
                  </a:lnTo>
                  <a:lnTo>
                    <a:pt x="428" y="655"/>
                  </a:lnTo>
                  <a:lnTo>
                    <a:pt x="435" y="586"/>
                  </a:lnTo>
                  <a:lnTo>
                    <a:pt x="444" y="516"/>
                  </a:lnTo>
                  <a:lnTo>
                    <a:pt x="454" y="451"/>
                  </a:lnTo>
                  <a:lnTo>
                    <a:pt x="465" y="397"/>
                  </a:lnTo>
                  <a:lnTo>
                    <a:pt x="475" y="360"/>
                  </a:lnTo>
                  <a:lnTo>
                    <a:pt x="484" y="349"/>
                  </a:lnTo>
                  <a:lnTo>
                    <a:pt x="491" y="330"/>
                  </a:lnTo>
                  <a:lnTo>
                    <a:pt x="497" y="308"/>
                  </a:lnTo>
                  <a:lnTo>
                    <a:pt x="500" y="284"/>
                  </a:lnTo>
                  <a:lnTo>
                    <a:pt x="500" y="259"/>
                  </a:lnTo>
                  <a:lnTo>
                    <a:pt x="497" y="237"/>
                  </a:lnTo>
                  <a:lnTo>
                    <a:pt x="490" y="220"/>
                  </a:lnTo>
                  <a:lnTo>
                    <a:pt x="480" y="208"/>
                  </a:lnTo>
                  <a:lnTo>
                    <a:pt x="467" y="199"/>
                  </a:lnTo>
                  <a:lnTo>
                    <a:pt x="454" y="190"/>
                  </a:lnTo>
                  <a:lnTo>
                    <a:pt x="442" y="181"/>
                  </a:lnTo>
                  <a:lnTo>
                    <a:pt x="429" y="171"/>
                  </a:lnTo>
                  <a:lnTo>
                    <a:pt x="415" y="163"/>
                  </a:lnTo>
                  <a:lnTo>
                    <a:pt x="402" y="155"/>
                  </a:lnTo>
                  <a:lnTo>
                    <a:pt x="389" y="147"/>
                  </a:lnTo>
                  <a:lnTo>
                    <a:pt x="375" y="140"/>
                  </a:lnTo>
                  <a:lnTo>
                    <a:pt x="361" y="132"/>
                  </a:lnTo>
                  <a:lnTo>
                    <a:pt x="346" y="127"/>
                  </a:lnTo>
                  <a:lnTo>
                    <a:pt x="332" y="120"/>
                  </a:lnTo>
                  <a:lnTo>
                    <a:pt x="317" y="114"/>
                  </a:lnTo>
                  <a:lnTo>
                    <a:pt x="302" y="109"/>
                  </a:lnTo>
                  <a:lnTo>
                    <a:pt x="287" y="105"/>
                  </a:lnTo>
                  <a:lnTo>
                    <a:pt x="271" y="100"/>
                  </a:lnTo>
                  <a:lnTo>
                    <a:pt x="255" y="97"/>
                  </a:lnTo>
                  <a:lnTo>
                    <a:pt x="242" y="94"/>
                  </a:lnTo>
                  <a:lnTo>
                    <a:pt x="228" y="93"/>
                  </a:lnTo>
                  <a:lnTo>
                    <a:pt x="216" y="93"/>
                  </a:lnTo>
                  <a:lnTo>
                    <a:pt x="202" y="93"/>
                  </a:lnTo>
                  <a:lnTo>
                    <a:pt x="189" y="94"/>
                  </a:lnTo>
                  <a:lnTo>
                    <a:pt x="175" y="95"/>
                  </a:lnTo>
                  <a:lnTo>
                    <a:pt x="163" y="99"/>
                  </a:lnTo>
                  <a:lnTo>
                    <a:pt x="149" y="101"/>
                  </a:lnTo>
                  <a:lnTo>
                    <a:pt x="136" y="106"/>
                  </a:lnTo>
                  <a:lnTo>
                    <a:pt x="124" y="110"/>
                  </a:lnTo>
                  <a:lnTo>
                    <a:pt x="111" y="116"/>
                  </a:lnTo>
                  <a:lnTo>
                    <a:pt x="99" y="122"/>
                  </a:lnTo>
                  <a:lnTo>
                    <a:pt x="87" y="130"/>
                  </a:lnTo>
                  <a:lnTo>
                    <a:pt x="75" y="137"/>
                  </a:lnTo>
                  <a:lnTo>
                    <a:pt x="64" y="146"/>
                  </a:lnTo>
                  <a:lnTo>
                    <a:pt x="53" y="155"/>
                  </a:lnTo>
                  <a:lnTo>
                    <a:pt x="45" y="162"/>
                  </a:lnTo>
                  <a:lnTo>
                    <a:pt x="37" y="170"/>
                  </a:lnTo>
                  <a:lnTo>
                    <a:pt x="28" y="178"/>
                  </a:lnTo>
                  <a:lnTo>
                    <a:pt x="19" y="186"/>
                  </a:lnTo>
                  <a:lnTo>
                    <a:pt x="11" y="193"/>
                  </a:lnTo>
                  <a:lnTo>
                    <a:pt x="5" y="199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3" y="192"/>
                  </a:lnTo>
                  <a:lnTo>
                    <a:pt x="6" y="183"/>
                  </a:lnTo>
                  <a:lnTo>
                    <a:pt x="10" y="175"/>
                  </a:lnTo>
                  <a:lnTo>
                    <a:pt x="15" y="168"/>
                  </a:lnTo>
                  <a:lnTo>
                    <a:pt x="21" y="160"/>
                  </a:lnTo>
                  <a:lnTo>
                    <a:pt x="27" y="153"/>
                  </a:lnTo>
                  <a:lnTo>
                    <a:pt x="34" y="145"/>
                  </a:lnTo>
                  <a:lnTo>
                    <a:pt x="42" y="137"/>
                  </a:lnTo>
                  <a:lnTo>
                    <a:pt x="60" y="123"/>
                  </a:lnTo>
                  <a:lnTo>
                    <a:pt x="79" y="110"/>
                  </a:lnTo>
                  <a:lnTo>
                    <a:pt x="97" y="100"/>
                  </a:lnTo>
                  <a:lnTo>
                    <a:pt x="116" y="92"/>
                  </a:lnTo>
                  <a:lnTo>
                    <a:pt x="134" y="85"/>
                  </a:lnTo>
                  <a:lnTo>
                    <a:pt x="152" y="79"/>
                  </a:lnTo>
                  <a:lnTo>
                    <a:pt x="170" y="75"/>
                  </a:lnTo>
                  <a:lnTo>
                    <a:pt x="187" y="71"/>
                  </a:lnTo>
                  <a:lnTo>
                    <a:pt x="203" y="69"/>
                  </a:lnTo>
                  <a:lnTo>
                    <a:pt x="218" y="68"/>
                  </a:lnTo>
                  <a:lnTo>
                    <a:pt x="232" y="67"/>
                  </a:lnTo>
                  <a:lnTo>
                    <a:pt x="245" y="67"/>
                  </a:lnTo>
                  <a:lnTo>
                    <a:pt x="256" y="67"/>
                  </a:lnTo>
                  <a:lnTo>
                    <a:pt x="265" y="68"/>
                  </a:lnTo>
                  <a:lnTo>
                    <a:pt x="273" y="68"/>
                  </a:lnTo>
                  <a:lnTo>
                    <a:pt x="279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 flipH="1">
              <a:off x="5506776" y="4614463"/>
              <a:ext cx="904344" cy="1133476"/>
            </a:xfrm>
            <a:custGeom>
              <a:avLst/>
              <a:gdLst>
                <a:gd name="T0" fmla="*/ 132 w 559"/>
                <a:gd name="T1" fmla="*/ 0 h 736"/>
                <a:gd name="T2" fmla="*/ 164 w 559"/>
                <a:gd name="T3" fmla="*/ 1 h 736"/>
                <a:gd name="T4" fmla="*/ 197 w 559"/>
                <a:gd name="T5" fmla="*/ 4 h 736"/>
                <a:gd name="T6" fmla="*/ 229 w 559"/>
                <a:gd name="T7" fmla="*/ 7 h 736"/>
                <a:gd name="T8" fmla="*/ 260 w 559"/>
                <a:gd name="T9" fmla="*/ 12 h 736"/>
                <a:gd name="T10" fmla="*/ 292 w 559"/>
                <a:gd name="T11" fmla="*/ 17 h 736"/>
                <a:gd name="T12" fmla="*/ 324 w 559"/>
                <a:gd name="T13" fmla="*/ 23 h 736"/>
                <a:gd name="T14" fmla="*/ 357 w 559"/>
                <a:gd name="T15" fmla="*/ 29 h 736"/>
                <a:gd name="T16" fmla="*/ 402 w 559"/>
                <a:gd name="T17" fmla="*/ 42 h 736"/>
                <a:gd name="T18" fmla="*/ 457 w 559"/>
                <a:gd name="T19" fmla="*/ 61 h 736"/>
                <a:gd name="T20" fmla="*/ 504 w 559"/>
                <a:gd name="T21" fmla="*/ 89 h 736"/>
                <a:gd name="T22" fmla="*/ 541 w 559"/>
                <a:gd name="T23" fmla="*/ 129 h 736"/>
                <a:gd name="T24" fmla="*/ 559 w 559"/>
                <a:gd name="T25" fmla="*/ 184 h 736"/>
                <a:gd name="T26" fmla="*/ 549 w 559"/>
                <a:gd name="T27" fmla="*/ 244 h 736"/>
                <a:gd name="T28" fmla="*/ 536 w 559"/>
                <a:gd name="T29" fmla="*/ 291 h 736"/>
                <a:gd name="T30" fmla="*/ 508 w 559"/>
                <a:gd name="T31" fmla="*/ 407 h 736"/>
                <a:gd name="T32" fmla="*/ 465 w 559"/>
                <a:gd name="T33" fmla="*/ 568 h 736"/>
                <a:gd name="T34" fmla="*/ 427 w 559"/>
                <a:gd name="T35" fmla="*/ 703 h 736"/>
                <a:gd name="T36" fmla="*/ 407 w 559"/>
                <a:gd name="T37" fmla="*/ 736 h 736"/>
                <a:gd name="T38" fmla="*/ 397 w 559"/>
                <a:gd name="T39" fmla="*/ 723 h 736"/>
                <a:gd name="T40" fmla="*/ 399 w 559"/>
                <a:gd name="T41" fmla="*/ 682 h 736"/>
                <a:gd name="T42" fmla="*/ 436 w 559"/>
                <a:gd name="T43" fmla="*/ 540 h 736"/>
                <a:gd name="T44" fmla="*/ 488 w 559"/>
                <a:gd name="T45" fmla="*/ 361 h 736"/>
                <a:gd name="T46" fmla="*/ 526 w 559"/>
                <a:gd name="T47" fmla="*/ 230 h 736"/>
                <a:gd name="T48" fmla="*/ 533 w 559"/>
                <a:gd name="T49" fmla="*/ 187 h 736"/>
                <a:gd name="T50" fmla="*/ 524 w 559"/>
                <a:gd name="T51" fmla="*/ 143 h 736"/>
                <a:gd name="T52" fmla="*/ 499 w 559"/>
                <a:gd name="T53" fmla="*/ 119 h 736"/>
                <a:gd name="T54" fmla="*/ 485 w 559"/>
                <a:gd name="T55" fmla="*/ 108 h 736"/>
                <a:gd name="T56" fmla="*/ 468 w 559"/>
                <a:gd name="T57" fmla="*/ 100 h 736"/>
                <a:gd name="T58" fmla="*/ 451 w 559"/>
                <a:gd name="T59" fmla="*/ 93 h 736"/>
                <a:gd name="T60" fmla="*/ 441 w 559"/>
                <a:gd name="T61" fmla="*/ 89 h 736"/>
                <a:gd name="T62" fmla="*/ 428 w 559"/>
                <a:gd name="T63" fmla="*/ 83 h 736"/>
                <a:gd name="T64" fmla="*/ 403 w 559"/>
                <a:gd name="T65" fmla="*/ 72 h 736"/>
                <a:gd name="T66" fmla="*/ 364 w 559"/>
                <a:gd name="T67" fmla="*/ 59 h 736"/>
                <a:gd name="T68" fmla="*/ 311 w 559"/>
                <a:gd name="T69" fmla="*/ 45 h 736"/>
                <a:gd name="T70" fmla="*/ 241 w 559"/>
                <a:gd name="T71" fmla="*/ 33 h 736"/>
                <a:gd name="T72" fmla="*/ 157 w 559"/>
                <a:gd name="T73" fmla="*/ 27 h 736"/>
                <a:gd name="T74" fmla="*/ 56 w 559"/>
                <a:gd name="T75" fmla="*/ 25 h 736"/>
                <a:gd name="T76" fmla="*/ 12 w 559"/>
                <a:gd name="T77" fmla="*/ 20 h 736"/>
                <a:gd name="T78" fmla="*/ 47 w 559"/>
                <a:gd name="T79" fmla="*/ 8 h 736"/>
                <a:gd name="T80" fmla="*/ 84 w 559"/>
                <a:gd name="T81" fmla="*/ 2 h 736"/>
                <a:gd name="T82" fmla="*/ 110 w 559"/>
                <a:gd name="T83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9" h="736">
                  <a:moveTo>
                    <a:pt x="116" y="0"/>
                  </a:moveTo>
                  <a:lnTo>
                    <a:pt x="132" y="0"/>
                  </a:lnTo>
                  <a:lnTo>
                    <a:pt x="148" y="0"/>
                  </a:lnTo>
                  <a:lnTo>
                    <a:pt x="164" y="1"/>
                  </a:lnTo>
                  <a:lnTo>
                    <a:pt x="180" y="2"/>
                  </a:lnTo>
                  <a:lnTo>
                    <a:pt x="197" y="4"/>
                  </a:lnTo>
                  <a:lnTo>
                    <a:pt x="213" y="6"/>
                  </a:lnTo>
                  <a:lnTo>
                    <a:pt x="229" y="7"/>
                  </a:lnTo>
                  <a:lnTo>
                    <a:pt x="245" y="9"/>
                  </a:lnTo>
                  <a:lnTo>
                    <a:pt x="260" y="12"/>
                  </a:lnTo>
                  <a:lnTo>
                    <a:pt x="276" y="15"/>
                  </a:lnTo>
                  <a:lnTo>
                    <a:pt x="292" y="17"/>
                  </a:lnTo>
                  <a:lnTo>
                    <a:pt x="308" y="21"/>
                  </a:lnTo>
                  <a:lnTo>
                    <a:pt x="324" y="23"/>
                  </a:lnTo>
                  <a:lnTo>
                    <a:pt x="341" y="27"/>
                  </a:lnTo>
                  <a:lnTo>
                    <a:pt x="357" y="29"/>
                  </a:lnTo>
                  <a:lnTo>
                    <a:pt x="373" y="32"/>
                  </a:lnTo>
                  <a:lnTo>
                    <a:pt x="402" y="42"/>
                  </a:lnTo>
                  <a:lnTo>
                    <a:pt x="429" y="51"/>
                  </a:lnTo>
                  <a:lnTo>
                    <a:pt x="457" y="61"/>
                  </a:lnTo>
                  <a:lnTo>
                    <a:pt x="481" y="73"/>
                  </a:lnTo>
                  <a:lnTo>
                    <a:pt x="504" y="89"/>
                  </a:lnTo>
                  <a:lnTo>
                    <a:pt x="525" y="106"/>
                  </a:lnTo>
                  <a:lnTo>
                    <a:pt x="541" y="129"/>
                  </a:lnTo>
                  <a:lnTo>
                    <a:pt x="555" y="156"/>
                  </a:lnTo>
                  <a:lnTo>
                    <a:pt x="559" y="184"/>
                  </a:lnTo>
                  <a:lnTo>
                    <a:pt x="556" y="214"/>
                  </a:lnTo>
                  <a:lnTo>
                    <a:pt x="549" y="244"/>
                  </a:lnTo>
                  <a:lnTo>
                    <a:pt x="541" y="273"/>
                  </a:lnTo>
                  <a:lnTo>
                    <a:pt x="536" y="291"/>
                  </a:lnTo>
                  <a:lnTo>
                    <a:pt x="525" y="339"/>
                  </a:lnTo>
                  <a:lnTo>
                    <a:pt x="508" y="407"/>
                  </a:lnTo>
                  <a:lnTo>
                    <a:pt x="487" y="486"/>
                  </a:lnTo>
                  <a:lnTo>
                    <a:pt x="465" y="568"/>
                  </a:lnTo>
                  <a:lnTo>
                    <a:pt x="444" y="643"/>
                  </a:lnTo>
                  <a:lnTo>
                    <a:pt x="427" y="703"/>
                  </a:lnTo>
                  <a:lnTo>
                    <a:pt x="415" y="736"/>
                  </a:lnTo>
                  <a:lnTo>
                    <a:pt x="407" y="736"/>
                  </a:lnTo>
                  <a:lnTo>
                    <a:pt x="402" y="731"/>
                  </a:lnTo>
                  <a:lnTo>
                    <a:pt x="397" y="723"/>
                  </a:lnTo>
                  <a:lnTo>
                    <a:pt x="395" y="713"/>
                  </a:lnTo>
                  <a:lnTo>
                    <a:pt x="399" y="682"/>
                  </a:lnTo>
                  <a:lnTo>
                    <a:pt x="414" y="621"/>
                  </a:lnTo>
                  <a:lnTo>
                    <a:pt x="436" y="540"/>
                  </a:lnTo>
                  <a:lnTo>
                    <a:pt x="461" y="449"/>
                  </a:lnTo>
                  <a:lnTo>
                    <a:pt x="488" y="361"/>
                  </a:lnTo>
                  <a:lnTo>
                    <a:pt x="510" y="283"/>
                  </a:lnTo>
                  <a:lnTo>
                    <a:pt x="526" y="230"/>
                  </a:lnTo>
                  <a:lnTo>
                    <a:pt x="532" y="210"/>
                  </a:lnTo>
                  <a:lnTo>
                    <a:pt x="533" y="187"/>
                  </a:lnTo>
                  <a:lnTo>
                    <a:pt x="531" y="164"/>
                  </a:lnTo>
                  <a:lnTo>
                    <a:pt x="524" y="143"/>
                  </a:lnTo>
                  <a:lnTo>
                    <a:pt x="506" y="126"/>
                  </a:lnTo>
                  <a:lnTo>
                    <a:pt x="499" y="119"/>
                  </a:lnTo>
                  <a:lnTo>
                    <a:pt x="493" y="114"/>
                  </a:lnTo>
                  <a:lnTo>
                    <a:pt x="485" y="108"/>
                  </a:lnTo>
                  <a:lnTo>
                    <a:pt x="476" y="104"/>
                  </a:lnTo>
                  <a:lnTo>
                    <a:pt x="468" y="100"/>
                  </a:lnTo>
                  <a:lnTo>
                    <a:pt x="459" y="97"/>
                  </a:lnTo>
                  <a:lnTo>
                    <a:pt x="451" y="93"/>
                  </a:lnTo>
                  <a:lnTo>
                    <a:pt x="442" y="90"/>
                  </a:lnTo>
                  <a:lnTo>
                    <a:pt x="441" y="89"/>
                  </a:lnTo>
                  <a:lnTo>
                    <a:pt x="436" y="86"/>
                  </a:lnTo>
                  <a:lnTo>
                    <a:pt x="428" y="83"/>
                  </a:lnTo>
                  <a:lnTo>
                    <a:pt x="417" y="77"/>
                  </a:lnTo>
                  <a:lnTo>
                    <a:pt x="403" y="72"/>
                  </a:lnTo>
                  <a:lnTo>
                    <a:pt x="384" y="65"/>
                  </a:lnTo>
                  <a:lnTo>
                    <a:pt x="364" y="59"/>
                  </a:lnTo>
                  <a:lnTo>
                    <a:pt x="338" y="52"/>
                  </a:lnTo>
                  <a:lnTo>
                    <a:pt x="311" y="45"/>
                  </a:lnTo>
                  <a:lnTo>
                    <a:pt x="277" y="39"/>
                  </a:lnTo>
                  <a:lnTo>
                    <a:pt x="241" y="33"/>
                  </a:lnTo>
                  <a:lnTo>
                    <a:pt x="201" y="29"/>
                  </a:lnTo>
                  <a:lnTo>
                    <a:pt x="157" y="27"/>
                  </a:lnTo>
                  <a:lnTo>
                    <a:pt x="109" y="24"/>
                  </a:lnTo>
                  <a:lnTo>
                    <a:pt x="56" y="25"/>
                  </a:lnTo>
                  <a:lnTo>
                    <a:pt x="0" y="28"/>
                  </a:lnTo>
                  <a:lnTo>
                    <a:pt x="12" y="20"/>
                  </a:lnTo>
                  <a:lnTo>
                    <a:pt x="28" y="14"/>
                  </a:lnTo>
                  <a:lnTo>
                    <a:pt x="47" y="8"/>
                  </a:lnTo>
                  <a:lnTo>
                    <a:pt x="65" y="5"/>
                  </a:lnTo>
                  <a:lnTo>
                    <a:pt x="84" y="2"/>
                  </a:lnTo>
                  <a:lnTo>
                    <a:pt x="99" y="1"/>
                  </a:lnTo>
                  <a:lnTo>
                    <a:pt x="11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 flipH="1">
              <a:off x="6165655" y="5036436"/>
              <a:ext cx="810681" cy="1315202"/>
            </a:xfrm>
            <a:custGeom>
              <a:avLst/>
              <a:gdLst>
                <a:gd name="T0" fmla="*/ 34 w 501"/>
                <a:gd name="T1" fmla="*/ 29 h 855"/>
                <a:gd name="T2" fmla="*/ 102 w 501"/>
                <a:gd name="T3" fmla="*/ 41 h 855"/>
                <a:gd name="T4" fmla="*/ 180 w 501"/>
                <a:gd name="T5" fmla="*/ 47 h 855"/>
                <a:gd name="T6" fmla="*/ 245 w 501"/>
                <a:gd name="T7" fmla="*/ 50 h 855"/>
                <a:gd name="T8" fmla="*/ 271 w 501"/>
                <a:gd name="T9" fmla="*/ 24 h 855"/>
                <a:gd name="T10" fmla="*/ 301 w 501"/>
                <a:gd name="T11" fmla="*/ 1 h 855"/>
                <a:gd name="T12" fmla="*/ 304 w 501"/>
                <a:gd name="T13" fmla="*/ 8 h 855"/>
                <a:gd name="T14" fmla="*/ 268 w 501"/>
                <a:gd name="T15" fmla="*/ 87 h 855"/>
                <a:gd name="T16" fmla="*/ 235 w 501"/>
                <a:gd name="T17" fmla="*/ 242 h 855"/>
                <a:gd name="T18" fmla="*/ 184 w 501"/>
                <a:gd name="T19" fmla="*/ 479 h 855"/>
                <a:gd name="T20" fmla="*/ 233 w 501"/>
                <a:gd name="T21" fmla="*/ 542 h 855"/>
                <a:gd name="T22" fmla="*/ 320 w 501"/>
                <a:gd name="T23" fmla="*/ 566 h 855"/>
                <a:gd name="T24" fmla="*/ 380 w 501"/>
                <a:gd name="T25" fmla="*/ 545 h 855"/>
                <a:gd name="T26" fmla="*/ 423 w 501"/>
                <a:gd name="T27" fmla="*/ 523 h 855"/>
                <a:gd name="T28" fmla="*/ 412 w 501"/>
                <a:gd name="T29" fmla="*/ 543 h 855"/>
                <a:gd name="T30" fmla="*/ 313 w 501"/>
                <a:gd name="T31" fmla="*/ 590 h 855"/>
                <a:gd name="T32" fmla="*/ 252 w 501"/>
                <a:gd name="T33" fmla="*/ 576 h 855"/>
                <a:gd name="T34" fmla="*/ 212 w 501"/>
                <a:gd name="T35" fmla="*/ 553 h 855"/>
                <a:gd name="T36" fmla="*/ 186 w 501"/>
                <a:gd name="T37" fmla="*/ 561 h 855"/>
                <a:gd name="T38" fmla="*/ 180 w 501"/>
                <a:gd name="T39" fmla="*/ 600 h 855"/>
                <a:gd name="T40" fmla="*/ 205 w 501"/>
                <a:gd name="T41" fmla="*/ 645 h 855"/>
                <a:gd name="T42" fmla="*/ 217 w 501"/>
                <a:gd name="T43" fmla="*/ 673 h 855"/>
                <a:gd name="T44" fmla="*/ 199 w 501"/>
                <a:gd name="T45" fmla="*/ 660 h 855"/>
                <a:gd name="T46" fmla="*/ 182 w 501"/>
                <a:gd name="T47" fmla="*/ 645 h 855"/>
                <a:gd name="T48" fmla="*/ 180 w 501"/>
                <a:gd name="T49" fmla="*/ 671 h 855"/>
                <a:gd name="T50" fmla="*/ 213 w 501"/>
                <a:gd name="T51" fmla="*/ 689 h 855"/>
                <a:gd name="T52" fmla="*/ 266 w 501"/>
                <a:gd name="T53" fmla="*/ 755 h 855"/>
                <a:gd name="T54" fmla="*/ 332 w 501"/>
                <a:gd name="T55" fmla="*/ 823 h 855"/>
                <a:gd name="T56" fmla="*/ 404 w 501"/>
                <a:gd name="T57" fmla="*/ 821 h 855"/>
                <a:gd name="T58" fmla="*/ 460 w 501"/>
                <a:gd name="T59" fmla="*/ 802 h 855"/>
                <a:gd name="T60" fmla="*/ 453 w 501"/>
                <a:gd name="T61" fmla="*/ 751 h 855"/>
                <a:gd name="T62" fmla="*/ 407 w 501"/>
                <a:gd name="T63" fmla="*/ 710 h 855"/>
                <a:gd name="T64" fmla="*/ 379 w 501"/>
                <a:gd name="T65" fmla="*/ 669 h 855"/>
                <a:gd name="T66" fmla="*/ 354 w 501"/>
                <a:gd name="T67" fmla="*/ 635 h 855"/>
                <a:gd name="T68" fmla="*/ 291 w 501"/>
                <a:gd name="T69" fmla="*/ 652 h 855"/>
                <a:gd name="T70" fmla="*/ 250 w 501"/>
                <a:gd name="T71" fmla="*/ 684 h 855"/>
                <a:gd name="T72" fmla="*/ 269 w 501"/>
                <a:gd name="T73" fmla="*/ 649 h 855"/>
                <a:gd name="T74" fmla="*/ 321 w 501"/>
                <a:gd name="T75" fmla="*/ 616 h 855"/>
                <a:gd name="T76" fmla="*/ 377 w 501"/>
                <a:gd name="T77" fmla="*/ 626 h 855"/>
                <a:gd name="T78" fmla="*/ 411 w 501"/>
                <a:gd name="T79" fmla="*/ 677 h 855"/>
                <a:gd name="T80" fmla="*/ 456 w 501"/>
                <a:gd name="T81" fmla="*/ 724 h 855"/>
                <a:gd name="T82" fmla="*/ 496 w 501"/>
                <a:gd name="T83" fmla="*/ 777 h 855"/>
                <a:gd name="T84" fmla="*/ 486 w 501"/>
                <a:gd name="T85" fmla="*/ 818 h 855"/>
                <a:gd name="T86" fmla="*/ 450 w 501"/>
                <a:gd name="T87" fmla="*/ 839 h 855"/>
                <a:gd name="T88" fmla="*/ 419 w 501"/>
                <a:gd name="T89" fmla="*/ 848 h 855"/>
                <a:gd name="T90" fmla="*/ 392 w 501"/>
                <a:gd name="T91" fmla="*/ 853 h 855"/>
                <a:gd name="T92" fmla="*/ 361 w 501"/>
                <a:gd name="T93" fmla="*/ 855 h 855"/>
                <a:gd name="T94" fmla="*/ 335 w 501"/>
                <a:gd name="T95" fmla="*/ 851 h 855"/>
                <a:gd name="T96" fmla="*/ 312 w 501"/>
                <a:gd name="T97" fmla="*/ 841 h 855"/>
                <a:gd name="T98" fmla="*/ 293 w 501"/>
                <a:gd name="T99" fmla="*/ 823 h 855"/>
                <a:gd name="T100" fmla="*/ 206 w 501"/>
                <a:gd name="T101" fmla="*/ 711 h 855"/>
                <a:gd name="T102" fmla="*/ 155 w 501"/>
                <a:gd name="T103" fmla="*/ 679 h 855"/>
                <a:gd name="T104" fmla="*/ 157 w 501"/>
                <a:gd name="T105" fmla="*/ 616 h 855"/>
                <a:gd name="T106" fmla="*/ 156 w 501"/>
                <a:gd name="T107" fmla="*/ 560 h 855"/>
                <a:gd name="T108" fmla="*/ 159 w 501"/>
                <a:gd name="T109" fmla="*/ 522 h 855"/>
                <a:gd name="T110" fmla="*/ 152 w 501"/>
                <a:gd name="T111" fmla="*/ 448 h 855"/>
                <a:gd name="T112" fmla="*/ 172 w 501"/>
                <a:gd name="T113" fmla="*/ 342 h 855"/>
                <a:gd name="T114" fmla="*/ 218 w 501"/>
                <a:gd name="T115" fmla="*/ 149 h 855"/>
                <a:gd name="T116" fmla="*/ 221 w 501"/>
                <a:gd name="T117" fmla="*/ 77 h 855"/>
                <a:gd name="T118" fmla="*/ 165 w 501"/>
                <a:gd name="T119" fmla="*/ 76 h 855"/>
                <a:gd name="T120" fmla="*/ 100 w 501"/>
                <a:gd name="T121" fmla="*/ 70 h 855"/>
                <a:gd name="T122" fmla="*/ 32 w 501"/>
                <a:gd name="T123" fmla="*/ 5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1" h="855">
                  <a:moveTo>
                    <a:pt x="3" y="17"/>
                  </a:moveTo>
                  <a:lnTo>
                    <a:pt x="11" y="21"/>
                  </a:lnTo>
                  <a:lnTo>
                    <a:pt x="21" y="24"/>
                  </a:lnTo>
                  <a:lnTo>
                    <a:pt x="34" y="29"/>
                  </a:lnTo>
                  <a:lnTo>
                    <a:pt x="49" y="31"/>
                  </a:lnTo>
                  <a:lnTo>
                    <a:pt x="65" y="35"/>
                  </a:lnTo>
                  <a:lnTo>
                    <a:pt x="84" y="38"/>
                  </a:lnTo>
                  <a:lnTo>
                    <a:pt x="102" y="41"/>
                  </a:lnTo>
                  <a:lnTo>
                    <a:pt x="122" y="43"/>
                  </a:lnTo>
                  <a:lnTo>
                    <a:pt x="141" y="45"/>
                  </a:lnTo>
                  <a:lnTo>
                    <a:pt x="161" y="46"/>
                  </a:lnTo>
                  <a:lnTo>
                    <a:pt x="180" y="47"/>
                  </a:lnTo>
                  <a:lnTo>
                    <a:pt x="199" y="49"/>
                  </a:lnTo>
                  <a:lnTo>
                    <a:pt x="216" y="50"/>
                  </a:lnTo>
                  <a:lnTo>
                    <a:pt x="231" y="50"/>
                  </a:lnTo>
                  <a:lnTo>
                    <a:pt x="245" y="50"/>
                  </a:lnTo>
                  <a:lnTo>
                    <a:pt x="256" y="50"/>
                  </a:lnTo>
                  <a:lnTo>
                    <a:pt x="261" y="42"/>
                  </a:lnTo>
                  <a:lnTo>
                    <a:pt x="266" y="32"/>
                  </a:lnTo>
                  <a:lnTo>
                    <a:pt x="271" y="24"/>
                  </a:lnTo>
                  <a:lnTo>
                    <a:pt x="278" y="16"/>
                  </a:lnTo>
                  <a:lnTo>
                    <a:pt x="285" y="11"/>
                  </a:lnTo>
                  <a:lnTo>
                    <a:pt x="293" y="5"/>
                  </a:lnTo>
                  <a:lnTo>
                    <a:pt x="301" y="1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09" y="4"/>
                  </a:lnTo>
                  <a:lnTo>
                    <a:pt x="304" y="8"/>
                  </a:lnTo>
                  <a:lnTo>
                    <a:pt x="296" y="17"/>
                  </a:lnTo>
                  <a:lnTo>
                    <a:pt x="286" y="32"/>
                  </a:lnTo>
                  <a:lnTo>
                    <a:pt x="277" y="54"/>
                  </a:lnTo>
                  <a:lnTo>
                    <a:pt x="268" y="87"/>
                  </a:lnTo>
                  <a:lnTo>
                    <a:pt x="260" y="130"/>
                  </a:lnTo>
                  <a:lnTo>
                    <a:pt x="256" y="145"/>
                  </a:lnTo>
                  <a:lnTo>
                    <a:pt x="247" y="186"/>
                  </a:lnTo>
                  <a:lnTo>
                    <a:pt x="235" y="242"/>
                  </a:lnTo>
                  <a:lnTo>
                    <a:pt x="221" y="308"/>
                  </a:lnTo>
                  <a:lnTo>
                    <a:pt x="206" y="375"/>
                  </a:lnTo>
                  <a:lnTo>
                    <a:pt x="193" y="434"/>
                  </a:lnTo>
                  <a:lnTo>
                    <a:pt x="184" y="479"/>
                  </a:lnTo>
                  <a:lnTo>
                    <a:pt x="179" y="501"/>
                  </a:lnTo>
                  <a:lnTo>
                    <a:pt x="195" y="515"/>
                  </a:lnTo>
                  <a:lnTo>
                    <a:pt x="214" y="529"/>
                  </a:lnTo>
                  <a:lnTo>
                    <a:pt x="233" y="542"/>
                  </a:lnTo>
                  <a:lnTo>
                    <a:pt x="254" y="553"/>
                  </a:lnTo>
                  <a:lnTo>
                    <a:pt x="275" y="561"/>
                  </a:lnTo>
                  <a:lnTo>
                    <a:pt x="298" y="566"/>
                  </a:lnTo>
                  <a:lnTo>
                    <a:pt x="320" y="566"/>
                  </a:lnTo>
                  <a:lnTo>
                    <a:pt x="343" y="560"/>
                  </a:lnTo>
                  <a:lnTo>
                    <a:pt x="357" y="554"/>
                  </a:lnTo>
                  <a:lnTo>
                    <a:pt x="368" y="550"/>
                  </a:lnTo>
                  <a:lnTo>
                    <a:pt x="380" y="545"/>
                  </a:lnTo>
                  <a:lnTo>
                    <a:pt x="389" y="540"/>
                  </a:lnTo>
                  <a:lnTo>
                    <a:pt x="399" y="536"/>
                  </a:lnTo>
                  <a:lnTo>
                    <a:pt x="411" y="530"/>
                  </a:lnTo>
                  <a:lnTo>
                    <a:pt x="423" y="523"/>
                  </a:lnTo>
                  <a:lnTo>
                    <a:pt x="438" y="514"/>
                  </a:lnTo>
                  <a:lnTo>
                    <a:pt x="436" y="519"/>
                  </a:lnTo>
                  <a:lnTo>
                    <a:pt x="427" y="529"/>
                  </a:lnTo>
                  <a:lnTo>
                    <a:pt x="412" y="543"/>
                  </a:lnTo>
                  <a:lnTo>
                    <a:pt x="391" y="558"/>
                  </a:lnTo>
                  <a:lnTo>
                    <a:pt x="367" y="572"/>
                  </a:lnTo>
                  <a:lnTo>
                    <a:pt x="341" y="583"/>
                  </a:lnTo>
                  <a:lnTo>
                    <a:pt x="313" y="590"/>
                  </a:lnTo>
                  <a:lnTo>
                    <a:pt x="284" y="589"/>
                  </a:lnTo>
                  <a:lnTo>
                    <a:pt x="273" y="585"/>
                  </a:lnTo>
                  <a:lnTo>
                    <a:pt x="262" y="582"/>
                  </a:lnTo>
                  <a:lnTo>
                    <a:pt x="252" y="576"/>
                  </a:lnTo>
                  <a:lnTo>
                    <a:pt x="243" y="570"/>
                  </a:lnTo>
                  <a:lnTo>
                    <a:pt x="232" y="565"/>
                  </a:lnTo>
                  <a:lnTo>
                    <a:pt x="222" y="559"/>
                  </a:lnTo>
                  <a:lnTo>
                    <a:pt x="212" y="553"/>
                  </a:lnTo>
                  <a:lnTo>
                    <a:pt x="200" y="548"/>
                  </a:lnTo>
                  <a:lnTo>
                    <a:pt x="195" y="551"/>
                  </a:lnTo>
                  <a:lnTo>
                    <a:pt x="191" y="555"/>
                  </a:lnTo>
                  <a:lnTo>
                    <a:pt x="186" y="561"/>
                  </a:lnTo>
                  <a:lnTo>
                    <a:pt x="184" y="567"/>
                  </a:lnTo>
                  <a:lnTo>
                    <a:pt x="180" y="578"/>
                  </a:lnTo>
                  <a:lnTo>
                    <a:pt x="179" y="590"/>
                  </a:lnTo>
                  <a:lnTo>
                    <a:pt x="180" y="600"/>
                  </a:lnTo>
                  <a:lnTo>
                    <a:pt x="184" y="611"/>
                  </a:lnTo>
                  <a:lnTo>
                    <a:pt x="189" y="621"/>
                  </a:lnTo>
                  <a:lnTo>
                    <a:pt x="195" y="633"/>
                  </a:lnTo>
                  <a:lnTo>
                    <a:pt x="205" y="645"/>
                  </a:lnTo>
                  <a:lnTo>
                    <a:pt x="215" y="659"/>
                  </a:lnTo>
                  <a:lnTo>
                    <a:pt x="217" y="664"/>
                  </a:lnTo>
                  <a:lnTo>
                    <a:pt x="218" y="669"/>
                  </a:lnTo>
                  <a:lnTo>
                    <a:pt x="217" y="673"/>
                  </a:lnTo>
                  <a:lnTo>
                    <a:pt x="212" y="674"/>
                  </a:lnTo>
                  <a:lnTo>
                    <a:pt x="207" y="671"/>
                  </a:lnTo>
                  <a:lnTo>
                    <a:pt x="203" y="666"/>
                  </a:lnTo>
                  <a:lnTo>
                    <a:pt x="199" y="660"/>
                  </a:lnTo>
                  <a:lnTo>
                    <a:pt x="195" y="656"/>
                  </a:lnTo>
                  <a:lnTo>
                    <a:pt x="191" y="651"/>
                  </a:lnTo>
                  <a:lnTo>
                    <a:pt x="186" y="648"/>
                  </a:lnTo>
                  <a:lnTo>
                    <a:pt x="182" y="645"/>
                  </a:lnTo>
                  <a:lnTo>
                    <a:pt x="176" y="645"/>
                  </a:lnTo>
                  <a:lnTo>
                    <a:pt x="174" y="656"/>
                  </a:lnTo>
                  <a:lnTo>
                    <a:pt x="175" y="664"/>
                  </a:lnTo>
                  <a:lnTo>
                    <a:pt x="180" y="671"/>
                  </a:lnTo>
                  <a:lnTo>
                    <a:pt x="187" y="675"/>
                  </a:lnTo>
                  <a:lnTo>
                    <a:pt x="195" y="680"/>
                  </a:lnTo>
                  <a:lnTo>
                    <a:pt x="205" y="684"/>
                  </a:lnTo>
                  <a:lnTo>
                    <a:pt x="213" y="689"/>
                  </a:lnTo>
                  <a:lnTo>
                    <a:pt x="220" y="694"/>
                  </a:lnTo>
                  <a:lnTo>
                    <a:pt x="237" y="711"/>
                  </a:lnTo>
                  <a:lnTo>
                    <a:pt x="252" y="733"/>
                  </a:lnTo>
                  <a:lnTo>
                    <a:pt x="266" y="755"/>
                  </a:lnTo>
                  <a:lnTo>
                    <a:pt x="278" y="777"/>
                  </a:lnTo>
                  <a:lnTo>
                    <a:pt x="293" y="796"/>
                  </a:lnTo>
                  <a:lnTo>
                    <a:pt x="311" y="812"/>
                  </a:lnTo>
                  <a:lnTo>
                    <a:pt x="332" y="823"/>
                  </a:lnTo>
                  <a:lnTo>
                    <a:pt x="360" y="825"/>
                  </a:lnTo>
                  <a:lnTo>
                    <a:pt x="375" y="824"/>
                  </a:lnTo>
                  <a:lnTo>
                    <a:pt x="389" y="824"/>
                  </a:lnTo>
                  <a:lnTo>
                    <a:pt x="404" y="821"/>
                  </a:lnTo>
                  <a:lnTo>
                    <a:pt x="419" y="819"/>
                  </a:lnTo>
                  <a:lnTo>
                    <a:pt x="434" y="815"/>
                  </a:lnTo>
                  <a:lnTo>
                    <a:pt x="448" y="809"/>
                  </a:lnTo>
                  <a:lnTo>
                    <a:pt x="460" y="802"/>
                  </a:lnTo>
                  <a:lnTo>
                    <a:pt x="473" y="793"/>
                  </a:lnTo>
                  <a:lnTo>
                    <a:pt x="470" y="777"/>
                  </a:lnTo>
                  <a:lnTo>
                    <a:pt x="463" y="764"/>
                  </a:lnTo>
                  <a:lnTo>
                    <a:pt x="453" y="751"/>
                  </a:lnTo>
                  <a:lnTo>
                    <a:pt x="442" y="740"/>
                  </a:lnTo>
                  <a:lnTo>
                    <a:pt x="430" y="730"/>
                  </a:lnTo>
                  <a:lnTo>
                    <a:pt x="419" y="720"/>
                  </a:lnTo>
                  <a:lnTo>
                    <a:pt x="407" y="710"/>
                  </a:lnTo>
                  <a:lnTo>
                    <a:pt x="397" y="698"/>
                  </a:lnTo>
                  <a:lnTo>
                    <a:pt x="389" y="690"/>
                  </a:lnTo>
                  <a:lnTo>
                    <a:pt x="383" y="681"/>
                  </a:lnTo>
                  <a:lnTo>
                    <a:pt x="379" y="669"/>
                  </a:lnTo>
                  <a:lnTo>
                    <a:pt x="375" y="659"/>
                  </a:lnTo>
                  <a:lnTo>
                    <a:pt x="370" y="649"/>
                  </a:lnTo>
                  <a:lnTo>
                    <a:pt x="364" y="641"/>
                  </a:lnTo>
                  <a:lnTo>
                    <a:pt x="354" y="635"/>
                  </a:lnTo>
                  <a:lnTo>
                    <a:pt x="341" y="634"/>
                  </a:lnTo>
                  <a:lnTo>
                    <a:pt x="323" y="636"/>
                  </a:lnTo>
                  <a:lnTo>
                    <a:pt x="306" y="643"/>
                  </a:lnTo>
                  <a:lnTo>
                    <a:pt x="291" y="652"/>
                  </a:lnTo>
                  <a:lnTo>
                    <a:pt x="277" y="661"/>
                  </a:lnTo>
                  <a:lnTo>
                    <a:pt x="265" y="672"/>
                  </a:lnTo>
                  <a:lnTo>
                    <a:pt x="255" y="679"/>
                  </a:lnTo>
                  <a:lnTo>
                    <a:pt x="250" y="684"/>
                  </a:lnTo>
                  <a:lnTo>
                    <a:pt x="247" y="684"/>
                  </a:lnTo>
                  <a:lnTo>
                    <a:pt x="252" y="672"/>
                  </a:lnTo>
                  <a:lnTo>
                    <a:pt x="260" y="659"/>
                  </a:lnTo>
                  <a:lnTo>
                    <a:pt x="269" y="649"/>
                  </a:lnTo>
                  <a:lnTo>
                    <a:pt x="281" y="638"/>
                  </a:lnTo>
                  <a:lnTo>
                    <a:pt x="293" y="629"/>
                  </a:lnTo>
                  <a:lnTo>
                    <a:pt x="307" y="622"/>
                  </a:lnTo>
                  <a:lnTo>
                    <a:pt x="321" y="616"/>
                  </a:lnTo>
                  <a:lnTo>
                    <a:pt x="336" y="612"/>
                  </a:lnTo>
                  <a:lnTo>
                    <a:pt x="352" y="613"/>
                  </a:lnTo>
                  <a:lnTo>
                    <a:pt x="366" y="618"/>
                  </a:lnTo>
                  <a:lnTo>
                    <a:pt x="377" y="626"/>
                  </a:lnTo>
                  <a:lnTo>
                    <a:pt x="388" y="637"/>
                  </a:lnTo>
                  <a:lnTo>
                    <a:pt x="396" y="650"/>
                  </a:lnTo>
                  <a:lnTo>
                    <a:pt x="404" y="664"/>
                  </a:lnTo>
                  <a:lnTo>
                    <a:pt x="411" y="677"/>
                  </a:lnTo>
                  <a:lnTo>
                    <a:pt x="419" y="690"/>
                  </a:lnTo>
                  <a:lnTo>
                    <a:pt x="430" y="702"/>
                  </a:lnTo>
                  <a:lnTo>
                    <a:pt x="443" y="713"/>
                  </a:lnTo>
                  <a:lnTo>
                    <a:pt x="456" y="724"/>
                  </a:lnTo>
                  <a:lnTo>
                    <a:pt x="468" y="735"/>
                  </a:lnTo>
                  <a:lnTo>
                    <a:pt x="480" y="748"/>
                  </a:lnTo>
                  <a:lnTo>
                    <a:pt x="489" y="762"/>
                  </a:lnTo>
                  <a:lnTo>
                    <a:pt x="496" y="777"/>
                  </a:lnTo>
                  <a:lnTo>
                    <a:pt x="501" y="793"/>
                  </a:lnTo>
                  <a:lnTo>
                    <a:pt x="497" y="802"/>
                  </a:lnTo>
                  <a:lnTo>
                    <a:pt x="493" y="810"/>
                  </a:lnTo>
                  <a:lnTo>
                    <a:pt x="486" y="818"/>
                  </a:lnTo>
                  <a:lnTo>
                    <a:pt x="479" y="824"/>
                  </a:lnTo>
                  <a:lnTo>
                    <a:pt x="470" y="830"/>
                  </a:lnTo>
                  <a:lnTo>
                    <a:pt x="460" y="834"/>
                  </a:lnTo>
                  <a:lnTo>
                    <a:pt x="450" y="839"/>
                  </a:lnTo>
                  <a:lnTo>
                    <a:pt x="440" y="842"/>
                  </a:lnTo>
                  <a:lnTo>
                    <a:pt x="433" y="844"/>
                  </a:lnTo>
                  <a:lnTo>
                    <a:pt x="426" y="846"/>
                  </a:lnTo>
                  <a:lnTo>
                    <a:pt x="419" y="848"/>
                  </a:lnTo>
                  <a:lnTo>
                    <a:pt x="412" y="849"/>
                  </a:lnTo>
                  <a:lnTo>
                    <a:pt x="405" y="850"/>
                  </a:lnTo>
                  <a:lnTo>
                    <a:pt x="398" y="851"/>
                  </a:lnTo>
                  <a:lnTo>
                    <a:pt x="392" y="853"/>
                  </a:lnTo>
                  <a:lnTo>
                    <a:pt x="385" y="854"/>
                  </a:lnTo>
                  <a:lnTo>
                    <a:pt x="377" y="855"/>
                  </a:lnTo>
                  <a:lnTo>
                    <a:pt x="369" y="855"/>
                  </a:lnTo>
                  <a:lnTo>
                    <a:pt x="361" y="855"/>
                  </a:lnTo>
                  <a:lnTo>
                    <a:pt x="354" y="855"/>
                  </a:lnTo>
                  <a:lnTo>
                    <a:pt x="347" y="854"/>
                  </a:lnTo>
                  <a:lnTo>
                    <a:pt x="341" y="853"/>
                  </a:lnTo>
                  <a:lnTo>
                    <a:pt x="335" y="851"/>
                  </a:lnTo>
                  <a:lnTo>
                    <a:pt x="329" y="849"/>
                  </a:lnTo>
                  <a:lnTo>
                    <a:pt x="323" y="847"/>
                  </a:lnTo>
                  <a:lnTo>
                    <a:pt x="318" y="843"/>
                  </a:lnTo>
                  <a:lnTo>
                    <a:pt x="312" y="841"/>
                  </a:lnTo>
                  <a:lnTo>
                    <a:pt x="307" y="836"/>
                  </a:lnTo>
                  <a:lnTo>
                    <a:pt x="303" y="833"/>
                  </a:lnTo>
                  <a:lnTo>
                    <a:pt x="298" y="828"/>
                  </a:lnTo>
                  <a:lnTo>
                    <a:pt x="293" y="823"/>
                  </a:lnTo>
                  <a:lnTo>
                    <a:pt x="289" y="817"/>
                  </a:lnTo>
                  <a:lnTo>
                    <a:pt x="228" y="734"/>
                  </a:lnTo>
                  <a:lnTo>
                    <a:pt x="218" y="721"/>
                  </a:lnTo>
                  <a:lnTo>
                    <a:pt x="206" y="711"/>
                  </a:lnTo>
                  <a:lnTo>
                    <a:pt x="192" y="703"/>
                  </a:lnTo>
                  <a:lnTo>
                    <a:pt x="177" y="696"/>
                  </a:lnTo>
                  <a:lnTo>
                    <a:pt x="164" y="688"/>
                  </a:lnTo>
                  <a:lnTo>
                    <a:pt x="155" y="679"/>
                  </a:lnTo>
                  <a:lnTo>
                    <a:pt x="149" y="667"/>
                  </a:lnTo>
                  <a:lnTo>
                    <a:pt x="150" y="651"/>
                  </a:lnTo>
                  <a:lnTo>
                    <a:pt x="155" y="633"/>
                  </a:lnTo>
                  <a:lnTo>
                    <a:pt x="157" y="616"/>
                  </a:lnTo>
                  <a:lnTo>
                    <a:pt x="156" y="603"/>
                  </a:lnTo>
                  <a:lnTo>
                    <a:pt x="153" y="586"/>
                  </a:lnTo>
                  <a:lnTo>
                    <a:pt x="153" y="575"/>
                  </a:lnTo>
                  <a:lnTo>
                    <a:pt x="156" y="560"/>
                  </a:lnTo>
                  <a:lnTo>
                    <a:pt x="162" y="546"/>
                  </a:lnTo>
                  <a:lnTo>
                    <a:pt x="169" y="532"/>
                  </a:lnTo>
                  <a:lnTo>
                    <a:pt x="165" y="527"/>
                  </a:lnTo>
                  <a:lnTo>
                    <a:pt x="159" y="522"/>
                  </a:lnTo>
                  <a:lnTo>
                    <a:pt x="150" y="519"/>
                  </a:lnTo>
                  <a:lnTo>
                    <a:pt x="145" y="514"/>
                  </a:lnTo>
                  <a:lnTo>
                    <a:pt x="147" y="481"/>
                  </a:lnTo>
                  <a:lnTo>
                    <a:pt x="152" y="448"/>
                  </a:lnTo>
                  <a:lnTo>
                    <a:pt x="157" y="416"/>
                  </a:lnTo>
                  <a:lnTo>
                    <a:pt x="164" y="383"/>
                  </a:lnTo>
                  <a:lnTo>
                    <a:pt x="167" y="372"/>
                  </a:lnTo>
                  <a:lnTo>
                    <a:pt x="172" y="342"/>
                  </a:lnTo>
                  <a:lnTo>
                    <a:pt x="182" y="301"/>
                  </a:lnTo>
                  <a:lnTo>
                    <a:pt x="193" y="250"/>
                  </a:lnTo>
                  <a:lnTo>
                    <a:pt x="206" y="198"/>
                  </a:lnTo>
                  <a:lnTo>
                    <a:pt x="218" y="149"/>
                  </a:lnTo>
                  <a:lnTo>
                    <a:pt x="231" y="106"/>
                  </a:lnTo>
                  <a:lnTo>
                    <a:pt x="241" y="77"/>
                  </a:lnTo>
                  <a:lnTo>
                    <a:pt x="232" y="77"/>
                  </a:lnTo>
                  <a:lnTo>
                    <a:pt x="221" y="77"/>
                  </a:lnTo>
                  <a:lnTo>
                    <a:pt x="208" y="77"/>
                  </a:lnTo>
                  <a:lnTo>
                    <a:pt x="195" y="77"/>
                  </a:lnTo>
                  <a:lnTo>
                    <a:pt x="180" y="77"/>
                  </a:lnTo>
                  <a:lnTo>
                    <a:pt x="165" y="76"/>
                  </a:lnTo>
                  <a:lnTo>
                    <a:pt x="149" y="76"/>
                  </a:lnTo>
                  <a:lnTo>
                    <a:pt x="133" y="74"/>
                  </a:lnTo>
                  <a:lnTo>
                    <a:pt x="117" y="73"/>
                  </a:lnTo>
                  <a:lnTo>
                    <a:pt x="100" y="70"/>
                  </a:lnTo>
                  <a:lnTo>
                    <a:pt x="83" y="67"/>
                  </a:lnTo>
                  <a:lnTo>
                    <a:pt x="65" y="62"/>
                  </a:lnTo>
                  <a:lnTo>
                    <a:pt x="49" y="58"/>
                  </a:lnTo>
                  <a:lnTo>
                    <a:pt x="32" y="53"/>
                  </a:lnTo>
                  <a:lnTo>
                    <a:pt x="16" y="46"/>
                  </a:lnTo>
                  <a:lnTo>
                    <a:pt x="0" y="3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 flipH="1">
              <a:off x="6747020" y="5674017"/>
              <a:ext cx="1085213" cy="403494"/>
            </a:xfrm>
            <a:custGeom>
              <a:avLst/>
              <a:gdLst>
                <a:gd name="T0" fmla="*/ 87 w 672"/>
                <a:gd name="T1" fmla="*/ 12 h 262"/>
                <a:gd name="T2" fmla="*/ 56 w 672"/>
                <a:gd name="T3" fmla="*/ 22 h 262"/>
                <a:gd name="T4" fmla="*/ 93 w 672"/>
                <a:gd name="T5" fmla="*/ 55 h 262"/>
                <a:gd name="T6" fmla="*/ 201 w 672"/>
                <a:gd name="T7" fmla="*/ 111 h 262"/>
                <a:gd name="T8" fmla="*/ 267 w 672"/>
                <a:gd name="T9" fmla="*/ 137 h 262"/>
                <a:gd name="T10" fmla="*/ 328 w 672"/>
                <a:gd name="T11" fmla="*/ 152 h 262"/>
                <a:gd name="T12" fmla="*/ 391 w 672"/>
                <a:gd name="T13" fmla="*/ 162 h 262"/>
                <a:gd name="T14" fmla="*/ 453 w 672"/>
                <a:gd name="T15" fmla="*/ 169 h 262"/>
                <a:gd name="T16" fmla="*/ 525 w 672"/>
                <a:gd name="T17" fmla="*/ 174 h 262"/>
                <a:gd name="T18" fmla="*/ 588 w 672"/>
                <a:gd name="T19" fmla="*/ 174 h 262"/>
                <a:gd name="T20" fmla="*/ 633 w 672"/>
                <a:gd name="T21" fmla="*/ 172 h 262"/>
                <a:gd name="T22" fmla="*/ 654 w 672"/>
                <a:gd name="T23" fmla="*/ 170 h 262"/>
                <a:gd name="T24" fmla="*/ 671 w 672"/>
                <a:gd name="T25" fmla="*/ 183 h 262"/>
                <a:gd name="T26" fmla="*/ 630 w 672"/>
                <a:gd name="T27" fmla="*/ 194 h 262"/>
                <a:gd name="T28" fmla="*/ 556 w 672"/>
                <a:gd name="T29" fmla="*/ 194 h 262"/>
                <a:gd name="T30" fmla="*/ 479 w 672"/>
                <a:gd name="T31" fmla="*/ 191 h 262"/>
                <a:gd name="T32" fmla="*/ 418 w 672"/>
                <a:gd name="T33" fmla="*/ 185 h 262"/>
                <a:gd name="T34" fmla="*/ 344 w 672"/>
                <a:gd name="T35" fmla="*/ 172 h 262"/>
                <a:gd name="T36" fmla="*/ 261 w 672"/>
                <a:gd name="T37" fmla="*/ 153 h 262"/>
                <a:gd name="T38" fmla="*/ 212 w 672"/>
                <a:gd name="T39" fmla="*/ 136 h 262"/>
                <a:gd name="T40" fmla="*/ 151 w 672"/>
                <a:gd name="T41" fmla="*/ 106 h 262"/>
                <a:gd name="T42" fmla="*/ 87 w 672"/>
                <a:gd name="T43" fmla="*/ 72 h 262"/>
                <a:gd name="T44" fmla="*/ 43 w 672"/>
                <a:gd name="T45" fmla="*/ 43 h 262"/>
                <a:gd name="T46" fmla="*/ 20 w 672"/>
                <a:gd name="T47" fmla="*/ 63 h 262"/>
                <a:gd name="T48" fmla="*/ 57 w 672"/>
                <a:gd name="T49" fmla="*/ 105 h 262"/>
                <a:gd name="T50" fmla="*/ 132 w 672"/>
                <a:gd name="T51" fmla="*/ 145 h 262"/>
                <a:gd name="T52" fmla="*/ 218 w 672"/>
                <a:gd name="T53" fmla="*/ 183 h 262"/>
                <a:gd name="T54" fmla="*/ 294 w 672"/>
                <a:gd name="T55" fmla="*/ 209 h 262"/>
                <a:gd name="T56" fmla="*/ 352 w 672"/>
                <a:gd name="T57" fmla="*/ 223 h 262"/>
                <a:gd name="T58" fmla="*/ 420 w 672"/>
                <a:gd name="T59" fmla="*/ 232 h 262"/>
                <a:gd name="T60" fmla="*/ 490 w 672"/>
                <a:gd name="T61" fmla="*/ 238 h 262"/>
                <a:gd name="T62" fmla="*/ 552 w 672"/>
                <a:gd name="T63" fmla="*/ 240 h 262"/>
                <a:gd name="T64" fmla="*/ 597 w 672"/>
                <a:gd name="T65" fmla="*/ 237 h 262"/>
                <a:gd name="T66" fmla="*/ 665 w 672"/>
                <a:gd name="T67" fmla="*/ 236 h 262"/>
                <a:gd name="T68" fmla="*/ 619 w 672"/>
                <a:gd name="T69" fmla="*/ 255 h 262"/>
                <a:gd name="T70" fmla="*/ 547 w 672"/>
                <a:gd name="T71" fmla="*/ 262 h 262"/>
                <a:gd name="T72" fmla="*/ 506 w 672"/>
                <a:gd name="T73" fmla="*/ 262 h 262"/>
                <a:gd name="T74" fmla="*/ 455 w 672"/>
                <a:gd name="T75" fmla="*/ 260 h 262"/>
                <a:gd name="T76" fmla="*/ 404 w 672"/>
                <a:gd name="T77" fmla="*/ 255 h 262"/>
                <a:gd name="T78" fmla="*/ 358 w 672"/>
                <a:gd name="T79" fmla="*/ 248 h 262"/>
                <a:gd name="T80" fmla="*/ 303 w 672"/>
                <a:gd name="T81" fmla="*/ 235 h 262"/>
                <a:gd name="T82" fmla="*/ 205 w 672"/>
                <a:gd name="T83" fmla="*/ 198 h 262"/>
                <a:gd name="T84" fmla="*/ 96 w 672"/>
                <a:gd name="T85" fmla="*/ 147 h 262"/>
                <a:gd name="T86" fmla="*/ 12 w 672"/>
                <a:gd name="T87" fmla="*/ 94 h 262"/>
                <a:gd name="T88" fmla="*/ 9 w 672"/>
                <a:gd name="T89" fmla="*/ 49 h 262"/>
                <a:gd name="T90" fmla="*/ 30 w 672"/>
                <a:gd name="T91" fmla="*/ 12 h 262"/>
                <a:gd name="T92" fmla="*/ 64 w 672"/>
                <a:gd name="T93" fmla="*/ 1 h 262"/>
                <a:gd name="T94" fmla="*/ 96 w 672"/>
                <a:gd name="T95" fmla="*/ 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2" h="262">
                  <a:moveTo>
                    <a:pt x="101" y="12"/>
                  </a:moveTo>
                  <a:lnTo>
                    <a:pt x="99" y="12"/>
                  </a:lnTo>
                  <a:lnTo>
                    <a:pt x="94" y="12"/>
                  </a:lnTo>
                  <a:lnTo>
                    <a:pt x="87" y="12"/>
                  </a:lnTo>
                  <a:lnTo>
                    <a:pt x="79" y="14"/>
                  </a:lnTo>
                  <a:lnTo>
                    <a:pt x="70" y="15"/>
                  </a:lnTo>
                  <a:lnTo>
                    <a:pt x="62" y="18"/>
                  </a:lnTo>
                  <a:lnTo>
                    <a:pt x="56" y="22"/>
                  </a:lnTo>
                  <a:lnTo>
                    <a:pt x="51" y="26"/>
                  </a:lnTo>
                  <a:lnTo>
                    <a:pt x="57" y="32"/>
                  </a:lnTo>
                  <a:lnTo>
                    <a:pt x="72" y="42"/>
                  </a:lnTo>
                  <a:lnTo>
                    <a:pt x="93" y="55"/>
                  </a:lnTo>
                  <a:lnTo>
                    <a:pt x="119" y="70"/>
                  </a:lnTo>
                  <a:lnTo>
                    <a:pt x="147" y="85"/>
                  </a:lnTo>
                  <a:lnTo>
                    <a:pt x="175" y="99"/>
                  </a:lnTo>
                  <a:lnTo>
                    <a:pt x="201" y="111"/>
                  </a:lnTo>
                  <a:lnTo>
                    <a:pt x="224" y="122"/>
                  </a:lnTo>
                  <a:lnTo>
                    <a:pt x="238" y="128"/>
                  </a:lnTo>
                  <a:lnTo>
                    <a:pt x="253" y="132"/>
                  </a:lnTo>
                  <a:lnTo>
                    <a:pt x="267" y="137"/>
                  </a:lnTo>
                  <a:lnTo>
                    <a:pt x="282" y="141"/>
                  </a:lnTo>
                  <a:lnTo>
                    <a:pt x="297" y="145"/>
                  </a:lnTo>
                  <a:lnTo>
                    <a:pt x="313" y="148"/>
                  </a:lnTo>
                  <a:lnTo>
                    <a:pt x="328" y="152"/>
                  </a:lnTo>
                  <a:lnTo>
                    <a:pt x="344" y="154"/>
                  </a:lnTo>
                  <a:lnTo>
                    <a:pt x="359" y="158"/>
                  </a:lnTo>
                  <a:lnTo>
                    <a:pt x="375" y="160"/>
                  </a:lnTo>
                  <a:lnTo>
                    <a:pt x="391" y="162"/>
                  </a:lnTo>
                  <a:lnTo>
                    <a:pt x="406" y="164"/>
                  </a:lnTo>
                  <a:lnTo>
                    <a:pt x="422" y="166"/>
                  </a:lnTo>
                  <a:lnTo>
                    <a:pt x="437" y="168"/>
                  </a:lnTo>
                  <a:lnTo>
                    <a:pt x="453" y="169"/>
                  </a:lnTo>
                  <a:lnTo>
                    <a:pt x="468" y="170"/>
                  </a:lnTo>
                  <a:lnTo>
                    <a:pt x="488" y="171"/>
                  </a:lnTo>
                  <a:lnTo>
                    <a:pt x="506" y="172"/>
                  </a:lnTo>
                  <a:lnTo>
                    <a:pt x="525" y="174"/>
                  </a:lnTo>
                  <a:lnTo>
                    <a:pt x="542" y="174"/>
                  </a:lnTo>
                  <a:lnTo>
                    <a:pt x="558" y="175"/>
                  </a:lnTo>
                  <a:lnTo>
                    <a:pt x="573" y="175"/>
                  </a:lnTo>
                  <a:lnTo>
                    <a:pt x="588" y="174"/>
                  </a:lnTo>
                  <a:lnTo>
                    <a:pt x="601" y="174"/>
                  </a:lnTo>
                  <a:lnTo>
                    <a:pt x="614" y="174"/>
                  </a:lnTo>
                  <a:lnTo>
                    <a:pt x="624" y="172"/>
                  </a:lnTo>
                  <a:lnTo>
                    <a:pt x="633" y="172"/>
                  </a:lnTo>
                  <a:lnTo>
                    <a:pt x="640" y="171"/>
                  </a:lnTo>
                  <a:lnTo>
                    <a:pt x="647" y="171"/>
                  </a:lnTo>
                  <a:lnTo>
                    <a:pt x="652" y="170"/>
                  </a:lnTo>
                  <a:lnTo>
                    <a:pt x="654" y="170"/>
                  </a:lnTo>
                  <a:lnTo>
                    <a:pt x="655" y="170"/>
                  </a:lnTo>
                  <a:lnTo>
                    <a:pt x="661" y="172"/>
                  </a:lnTo>
                  <a:lnTo>
                    <a:pt x="667" y="177"/>
                  </a:lnTo>
                  <a:lnTo>
                    <a:pt x="671" y="183"/>
                  </a:lnTo>
                  <a:lnTo>
                    <a:pt x="672" y="191"/>
                  </a:lnTo>
                  <a:lnTo>
                    <a:pt x="660" y="192"/>
                  </a:lnTo>
                  <a:lnTo>
                    <a:pt x="646" y="193"/>
                  </a:lnTo>
                  <a:lnTo>
                    <a:pt x="630" y="194"/>
                  </a:lnTo>
                  <a:lnTo>
                    <a:pt x="612" y="194"/>
                  </a:lnTo>
                  <a:lnTo>
                    <a:pt x="594" y="194"/>
                  </a:lnTo>
                  <a:lnTo>
                    <a:pt x="576" y="194"/>
                  </a:lnTo>
                  <a:lnTo>
                    <a:pt x="556" y="194"/>
                  </a:lnTo>
                  <a:lnTo>
                    <a:pt x="536" y="193"/>
                  </a:lnTo>
                  <a:lnTo>
                    <a:pt x="517" y="193"/>
                  </a:lnTo>
                  <a:lnTo>
                    <a:pt x="497" y="192"/>
                  </a:lnTo>
                  <a:lnTo>
                    <a:pt x="479" y="191"/>
                  </a:lnTo>
                  <a:lnTo>
                    <a:pt x="461" y="190"/>
                  </a:lnTo>
                  <a:lnTo>
                    <a:pt x="445" y="189"/>
                  </a:lnTo>
                  <a:lnTo>
                    <a:pt x="430" y="187"/>
                  </a:lnTo>
                  <a:lnTo>
                    <a:pt x="418" y="185"/>
                  </a:lnTo>
                  <a:lnTo>
                    <a:pt x="407" y="184"/>
                  </a:lnTo>
                  <a:lnTo>
                    <a:pt x="388" y="181"/>
                  </a:lnTo>
                  <a:lnTo>
                    <a:pt x="366" y="177"/>
                  </a:lnTo>
                  <a:lnTo>
                    <a:pt x="344" y="172"/>
                  </a:lnTo>
                  <a:lnTo>
                    <a:pt x="322" y="168"/>
                  </a:lnTo>
                  <a:lnTo>
                    <a:pt x="300" y="163"/>
                  </a:lnTo>
                  <a:lnTo>
                    <a:pt x="280" y="159"/>
                  </a:lnTo>
                  <a:lnTo>
                    <a:pt x="261" y="153"/>
                  </a:lnTo>
                  <a:lnTo>
                    <a:pt x="244" y="148"/>
                  </a:lnTo>
                  <a:lnTo>
                    <a:pt x="235" y="145"/>
                  </a:lnTo>
                  <a:lnTo>
                    <a:pt x="224" y="141"/>
                  </a:lnTo>
                  <a:lnTo>
                    <a:pt x="212" y="136"/>
                  </a:lnTo>
                  <a:lnTo>
                    <a:pt x="197" y="129"/>
                  </a:lnTo>
                  <a:lnTo>
                    <a:pt x="182" y="122"/>
                  </a:lnTo>
                  <a:lnTo>
                    <a:pt x="167" y="114"/>
                  </a:lnTo>
                  <a:lnTo>
                    <a:pt x="151" y="106"/>
                  </a:lnTo>
                  <a:lnTo>
                    <a:pt x="134" y="98"/>
                  </a:lnTo>
                  <a:lnTo>
                    <a:pt x="118" y="88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74" y="64"/>
                  </a:lnTo>
                  <a:lnTo>
                    <a:pt x="62" y="56"/>
                  </a:lnTo>
                  <a:lnTo>
                    <a:pt x="51" y="49"/>
                  </a:lnTo>
                  <a:lnTo>
                    <a:pt x="43" y="43"/>
                  </a:lnTo>
                  <a:lnTo>
                    <a:pt x="38" y="39"/>
                  </a:lnTo>
                  <a:lnTo>
                    <a:pt x="30" y="45"/>
                  </a:lnTo>
                  <a:lnTo>
                    <a:pt x="24" y="53"/>
                  </a:lnTo>
                  <a:lnTo>
                    <a:pt x="20" y="63"/>
                  </a:lnTo>
                  <a:lnTo>
                    <a:pt x="20" y="75"/>
                  </a:lnTo>
                  <a:lnTo>
                    <a:pt x="30" y="84"/>
                  </a:lnTo>
                  <a:lnTo>
                    <a:pt x="42" y="94"/>
                  </a:lnTo>
                  <a:lnTo>
                    <a:pt x="57" y="105"/>
                  </a:lnTo>
                  <a:lnTo>
                    <a:pt x="73" y="115"/>
                  </a:lnTo>
                  <a:lnTo>
                    <a:pt x="92" y="124"/>
                  </a:lnTo>
                  <a:lnTo>
                    <a:pt x="111" y="134"/>
                  </a:lnTo>
                  <a:lnTo>
                    <a:pt x="132" y="145"/>
                  </a:lnTo>
                  <a:lnTo>
                    <a:pt x="153" y="155"/>
                  </a:lnTo>
                  <a:lnTo>
                    <a:pt x="175" y="164"/>
                  </a:lnTo>
                  <a:lnTo>
                    <a:pt x="197" y="174"/>
                  </a:lnTo>
                  <a:lnTo>
                    <a:pt x="218" y="183"/>
                  </a:lnTo>
                  <a:lnTo>
                    <a:pt x="239" y="191"/>
                  </a:lnTo>
                  <a:lnTo>
                    <a:pt x="259" y="198"/>
                  </a:lnTo>
                  <a:lnTo>
                    <a:pt x="277" y="204"/>
                  </a:lnTo>
                  <a:lnTo>
                    <a:pt x="294" y="209"/>
                  </a:lnTo>
                  <a:lnTo>
                    <a:pt x="309" y="214"/>
                  </a:lnTo>
                  <a:lnTo>
                    <a:pt x="322" y="217"/>
                  </a:lnTo>
                  <a:lnTo>
                    <a:pt x="336" y="221"/>
                  </a:lnTo>
                  <a:lnTo>
                    <a:pt x="352" y="223"/>
                  </a:lnTo>
                  <a:lnTo>
                    <a:pt x="368" y="225"/>
                  </a:lnTo>
                  <a:lnTo>
                    <a:pt x="384" y="229"/>
                  </a:lnTo>
                  <a:lnTo>
                    <a:pt x="402" y="231"/>
                  </a:lnTo>
                  <a:lnTo>
                    <a:pt x="420" y="232"/>
                  </a:lnTo>
                  <a:lnTo>
                    <a:pt x="437" y="235"/>
                  </a:lnTo>
                  <a:lnTo>
                    <a:pt x="456" y="236"/>
                  </a:lnTo>
                  <a:lnTo>
                    <a:pt x="473" y="237"/>
                  </a:lnTo>
                  <a:lnTo>
                    <a:pt x="490" y="238"/>
                  </a:lnTo>
                  <a:lnTo>
                    <a:pt x="508" y="239"/>
                  </a:lnTo>
                  <a:lnTo>
                    <a:pt x="524" y="240"/>
                  </a:lnTo>
                  <a:lnTo>
                    <a:pt x="539" y="240"/>
                  </a:lnTo>
                  <a:lnTo>
                    <a:pt x="552" y="240"/>
                  </a:lnTo>
                  <a:lnTo>
                    <a:pt x="565" y="240"/>
                  </a:lnTo>
                  <a:lnTo>
                    <a:pt x="570" y="240"/>
                  </a:lnTo>
                  <a:lnTo>
                    <a:pt x="581" y="239"/>
                  </a:lnTo>
                  <a:lnTo>
                    <a:pt x="597" y="237"/>
                  </a:lnTo>
                  <a:lnTo>
                    <a:pt x="616" y="236"/>
                  </a:lnTo>
                  <a:lnTo>
                    <a:pt x="634" y="235"/>
                  </a:lnTo>
                  <a:lnTo>
                    <a:pt x="653" y="235"/>
                  </a:lnTo>
                  <a:lnTo>
                    <a:pt x="665" y="236"/>
                  </a:lnTo>
                  <a:lnTo>
                    <a:pt x="672" y="239"/>
                  </a:lnTo>
                  <a:lnTo>
                    <a:pt x="660" y="246"/>
                  </a:lnTo>
                  <a:lnTo>
                    <a:pt x="641" y="251"/>
                  </a:lnTo>
                  <a:lnTo>
                    <a:pt x="619" y="255"/>
                  </a:lnTo>
                  <a:lnTo>
                    <a:pt x="597" y="258"/>
                  </a:lnTo>
                  <a:lnTo>
                    <a:pt x="577" y="260"/>
                  </a:lnTo>
                  <a:lnTo>
                    <a:pt x="558" y="261"/>
                  </a:lnTo>
                  <a:lnTo>
                    <a:pt x="547" y="262"/>
                  </a:lnTo>
                  <a:lnTo>
                    <a:pt x="542" y="262"/>
                  </a:lnTo>
                  <a:lnTo>
                    <a:pt x="531" y="262"/>
                  </a:lnTo>
                  <a:lnTo>
                    <a:pt x="519" y="262"/>
                  </a:lnTo>
                  <a:lnTo>
                    <a:pt x="506" y="262"/>
                  </a:lnTo>
                  <a:lnTo>
                    <a:pt x="494" y="262"/>
                  </a:lnTo>
                  <a:lnTo>
                    <a:pt x="481" y="261"/>
                  </a:lnTo>
                  <a:lnTo>
                    <a:pt x="468" y="260"/>
                  </a:lnTo>
                  <a:lnTo>
                    <a:pt x="455" y="260"/>
                  </a:lnTo>
                  <a:lnTo>
                    <a:pt x="442" y="259"/>
                  </a:lnTo>
                  <a:lnTo>
                    <a:pt x="429" y="258"/>
                  </a:lnTo>
                  <a:lnTo>
                    <a:pt x="417" y="257"/>
                  </a:lnTo>
                  <a:lnTo>
                    <a:pt x="404" y="255"/>
                  </a:lnTo>
                  <a:lnTo>
                    <a:pt x="391" y="254"/>
                  </a:lnTo>
                  <a:lnTo>
                    <a:pt x="380" y="252"/>
                  </a:lnTo>
                  <a:lnTo>
                    <a:pt x="368" y="251"/>
                  </a:lnTo>
                  <a:lnTo>
                    <a:pt x="358" y="248"/>
                  </a:lnTo>
                  <a:lnTo>
                    <a:pt x="349" y="247"/>
                  </a:lnTo>
                  <a:lnTo>
                    <a:pt x="337" y="245"/>
                  </a:lnTo>
                  <a:lnTo>
                    <a:pt x="321" y="240"/>
                  </a:lnTo>
                  <a:lnTo>
                    <a:pt x="303" y="235"/>
                  </a:lnTo>
                  <a:lnTo>
                    <a:pt x="281" y="227"/>
                  </a:lnTo>
                  <a:lnTo>
                    <a:pt x="258" y="219"/>
                  </a:lnTo>
                  <a:lnTo>
                    <a:pt x="232" y="208"/>
                  </a:lnTo>
                  <a:lnTo>
                    <a:pt x="205" y="198"/>
                  </a:lnTo>
                  <a:lnTo>
                    <a:pt x="178" y="186"/>
                  </a:lnTo>
                  <a:lnTo>
                    <a:pt x="151" y="174"/>
                  </a:lnTo>
                  <a:lnTo>
                    <a:pt x="123" y="161"/>
                  </a:lnTo>
                  <a:lnTo>
                    <a:pt x="96" y="147"/>
                  </a:lnTo>
                  <a:lnTo>
                    <a:pt x="72" y="134"/>
                  </a:lnTo>
                  <a:lnTo>
                    <a:pt x="50" y="121"/>
                  </a:lnTo>
                  <a:lnTo>
                    <a:pt x="30" y="108"/>
                  </a:lnTo>
                  <a:lnTo>
                    <a:pt x="12" y="94"/>
                  </a:lnTo>
                  <a:lnTo>
                    <a:pt x="0" y="81"/>
                  </a:lnTo>
                  <a:lnTo>
                    <a:pt x="2" y="70"/>
                  </a:lnTo>
                  <a:lnTo>
                    <a:pt x="5" y="60"/>
                  </a:lnTo>
                  <a:lnTo>
                    <a:pt x="9" y="49"/>
                  </a:lnTo>
                  <a:lnTo>
                    <a:pt x="12" y="39"/>
                  </a:lnTo>
                  <a:lnTo>
                    <a:pt x="17" y="30"/>
                  </a:lnTo>
                  <a:lnTo>
                    <a:pt x="23" y="20"/>
                  </a:lnTo>
                  <a:lnTo>
                    <a:pt x="30" y="12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1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1" y="1"/>
                  </a:lnTo>
                  <a:lnTo>
                    <a:pt x="89" y="3"/>
                  </a:lnTo>
                  <a:lnTo>
                    <a:pt x="96" y="7"/>
                  </a:lnTo>
                  <a:lnTo>
                    <a:pt x="10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 flipH="1">
              <a:off x="6747020" y="5550813"/>
              <a:ext cx="645960" cy="234087"/>
            </a:xfrm>
            <a:custGeom>
              <a:avLst/>
              <a:gdLst>
                <a:gd name="T0" fmla="*/ 1 w 398"/>
                <a:gd name="T1" fmla="*/ 8 h 153"/>
                <a:gd name="T2" fmla="*/ 5 w 398"/>
                <a:gd name="T3" fmla="*/ 4 h 153"/>
                <a:gd name="T4" fmla="*/ 398 w 398"/>
                <a:gd name="T5" fmla="*/ 86 h 153"/>
                <a:gd name="T6" fmla="*/ 206 w 398"/>
                <a:gd name="T7" fmla="*/ 62 h 153"/>
                <a:gd name="T8" fmla="*/ 192 w 398"/>
                <a:gd name="T9" fmla="*/ 71 h 153"/>
                <a:gd name="T10" fmla="*/ 178 w 398"/>
                <a:gd name="T11" fmla="*/ 77 h 153"/>
                <a:gd name="T12" fmla="*/ 159 w 398"/>
                <a:gd name="T13" fmla="*/ 78 h 153"/>
                <a:gd name="T14" fmla="*/ 127 w 398"/>
                <a:gd name="T15" fmla="*/ 74 h 153"/>
                <a:gd name="T16" fmla="*/ 111 w 398"/>
                <a:gd name="T17" fmla="*/ 76 h 153"/>
                <a:gd name="T18" fmla="*/ 94 w 398"/>
                <a:gd name="T19" fmla="*/ 91 h 153"/>
                <a:gd name="T20" fmla="*/ 125 w 398"/>
                <a:gd name="T21" fmla="*/ 103 h 153"/>
                <a:gd name="T22" fmla="*/ 164 w 398"/>
                <a:gd name="T23" fmla="*/ 113 h 153"/>
                <a:gd name="T24" fmla="*/ 208 w 398"/>
                <a:gd name="T25" fmla="*/ 121 h 153"/>
                <a:gd name="T26" fmla="*/ 254 w 398"/>
                <a:gd name="T27" fmla="*/ 128 h 153"/>
                <a:gd name="T28" fmla="*/ 299 w 398"/>
                <a:gd name="T29" fmla="*/ 135 h 153"/>
                <a:gd name="T30" fmla="*/ 339 w 398"/>
                <a:gd name="T31" fmla="*/ 139 h 153"/>
                <a:gd name="T32" fmla="*/ 373 w 398"/>
                <a:gd name="T33" fmla="*/ 144 h 153"/>
                <a:gd name="T34" fmla="*/ 396 w 398"/>
                <a:gd name="T35" fmla="*/ 148 h 153"/>
                <a:gd name="T36" fmla="*/ 362 w 398"/>
                <a:gd name="T37" fmla="*/ 152 h 153"/>
                <a:gd name="T38" fmla="*/ 323 w 398"/>
                <a:gd name="T39" fmla="*/ 152 h 153"/>
                <a:gd name="T40" fmla="*/ 279 w 398"/>
                <a:gd name="T41" fmla="*/ 150 h 153"/>
                <a:gd name="T42" fmla="*/ 237 w 398"/>
                <a:gd name="T43" fmla="*/ 144 h 153"/>
                <a:gd name="T44" fmla="*/ 198 w 398"/>
                <a:gd name="T45" fmla="*/ 137 h 153"/>
                <a:gd name="T46" fmla="*/ 165 w 398"/>
                <a:gd name="T47" fmla="*/ 131 h 153"/>
                <a:gd name="T48" fmla="*/ 144 w 398"/>
                <a:gd name="T49" fmla="*/ 127 h 153"/>
                <a:gd name="T50" fmla="*/ 136 w 398"/>
                <a:gd name="T51" fmla="*/ 124 h 153"/>
                <a:gd name="T52" fmla="*/ 111 w 398"/>
                <a:gd name="T53" fmla="*/ 118 h 153"/>
                <a:gd name="T54" fmla="*/ 91 w 398"/>
                <a:gd name="T55" fmla="*/ 110 h 153"/>
                <a:gd name="T56" fmla="*/ 76 w 398"/>
                <a:gd name="T57" fmla="*/ 99 h 153"/>
                <a:gd name="T58" fmla="*/ 69 w 398"/>
                <a:gd name="T59" fmla="*/ 85 h 153"/>
                <a:gd name="T60" fmla="*/ 84 w 398"/>
                <a:gd name="T61" fmla="*/ 71 h 153"/>
                <a:gd name="T62" fmla="*/ 100 w 398"/>
                <a:gd name="T63" fmla="*/ 63 h 153"/>
                <a:gd name="T64" fmla="*/ 112 w 398"/>
                <a:gd name="T65" fmla="*/ 61 h 153"/>
                <a:gd name="T66" fmla="*/ 119 w 398"/>
                <a:gd name="T67" fmla="*/ 61 h 153"/>
                <a:gd name="T68" fmla="*/ 131 w 398"/>
                <a:gd name="T69" fmla="*/ 62 h 153"/>
                <a:gd name="T70" fmla="*/ 150 w 398"/>
                <a:gd name="T71" fmla="*/ 66 h 153"/>
                <a:gd name="T72" fmla="*/ 167 w 398"/>
                <a:gd name="T73" fmla="*/ 66 h 153"/>
                <a:gd name="T74" fmla="*/ 175 w 398"/>
                <a:gd name="T75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8" h="153">
                  <a:moveTo>
                    <a:pt x="0" y="14"/>
                  </a:moveTo>
                  <a:lnTo>
                    <a:pt x="1" y="8"/>
                  </a:lnTo>
                  <a:lnTo>
                    <a:pt x="2" y="6"/>
                  </a:lnTo>
                  <a:lnTo>
                    <a:pt x="5" y="4"/>
                  </a:lnTo>
                  <a:lnTo>
                    <a:pt x="8" y="0"/>
                  </a:lnTo>
                  <a:lnTo>
                    <a:pt x="398" y="86"/>
                  </a:lnTo>
                  <a:lnTo>
                    <a:pt x="397" y="104"/>
                  </a:lnTo>
                  <a:lnTo>
                    <a:pt x="206" y="62"/>
                  </a:lnTo>
                  <a:lnTo>
                    <a:pt x="199" y="67"/>
                  </a:lnTo>
                  <a:lnTo>
                    <a:pt x="192" y="71"/>
                  </a:lnTo>
                  <a:lnTo>
                    <a:pt x="185" y="75"/>
                  </a:lnTo>
                  <a:lnTo>
                    <a:pt x="178" y="77"/>
                  </a:lnTo>
                  <a:lnTo>
                    <a:pt x="169" y="78"/>
                  </a:lnTo>
                  <a:lnTo>
                    <a:pt x="159" y="78"/>
                  </a:lnTo>
                  <a:lnTo>
                    <a:pt x="145" y="77"/>
                  </a:lnTo>
                  <a:lnTo>
                    <a:pt x="127" y="74"/>
                  </a:lnTo>
                  <a:lnTo>
                    <a:pt x="121" y="75"/>
                  </a:lnTo>
                  <a:lnTo>
                    <a:pt x="111" y="76"/>
                  </a:lnTo>
                  <a:lnTo>
                    <a:pt x="102" y="81"/>
                  </a:lnTo>
                  <a:lnTo>
                    <a:pt x="94" y="91"/>
                  </a:lnTo>
                  <a:lnTo>
                    <a:pt x="109" y="97"/>
                  </a:lnTo>
                  <a:lnTo>
                    <a:pt x="125" y="103"/>
                  </a:lnTo>
                  <a:lnTo>
                    <a:pt x="144" y="108"/>
                  </a:lnTo>
                  <a:lnTo>
                    <a:pt x="164" y="113"/>
                  </a:lnTo>
                  <a:lnTo>
                    <a:pt x="186" y="118"/>
                  </a:lnTo>
                  <a:lnTo>
                    <a:pt x="208" y="121"/>
                  </a:lnTo>
                  <a:lnTo>
                    <a:pt x="231" y="124"/>
                  </a:lnTo>
                  <a:lnTo>
                    <a:pt x="254" y="128"/>
                  </a:lnTo>
                  <a:lnTo>
                    <a:pt x="277" y="131"/>
                  </a:lnTo>
                  <a:lnTo>
                    <a:pt x="299" y="135"/>
                  </a:lnTo>
                  <a:lnTo>
                    <a:pt x="320" y="137"/>
                  </a:lnTo>
                  <a:lnTo>
                    <a:pt x="339" y="139"/>
                  </a:lnTo>
                  <a:lnTo>
                    <a:pt x="357" y="142"/>
                  </a:lnTo>
                  <a:lnTo>
                    <a:pt x="373" y="144"/>
                  </a:lnTo>
                  <a:lnTo>
                    <a:pt x="385" y="145"/>
                  </a:lnTo>
                  <a:lnTo>
                    <a:pt x="396" y="148"/>
                  </a:lnTo>
                  <a:lnTo>
                    <a:pt x="381" y="151"/>
                  </a:lnTo>
                  <a:lnTo>
                    <a:pt x="362" y="152"/>
                  </a:lnTo>
                  <a:lnTo>
                    <a:pt x="344" y="153"/>
                  </a:lnTo>
                  <a:lnTo>
                    <a:pt x="323" y="152"/>
                  </a:lnTo>
                  <a:lnTo>
                    <a:pt x="301" y="151"/>
                  </a:lnTo>
                  <a:lnTo>
                    <a:pt x="279" y="150"/>
                  </a:lnTo>
                  <a:lnTo>
                    <a:pt x="259" y="146"/>
                  </a:lnTo>
                  <a:lnTo>
                    <a:pt x="237" y="144"/>
                  </a:lnTo>
                  <a:lnTo>
                    <a:pt x="217" y="141"/>
                  </a:lnTo>
                  <a:lnTo>
                    <a:pt x="198" y="137"/>
                  </a:lnTo>
                  <a:lnTo>
                    <a:pt x="180" y="134"/>
                  </a:lnTo>
                  <a:lnTo>
                    <a:pt x="165" y="131"/>
                  </a:lnTo>
                  <a:lnTo>
                    <a:pt x="153" y="128"/>
                  </a:lnTo>
                  <a:lnTo>
                    <a:pt x="144" y="127"/>
                  </a:lnTo>
                  <a:lnTo>
                    <a:pt x="138" y="124"/>
                  </a:lnTo>
                  <a:lnTo>
                    <a:pt x="136" y="124"/>
                  </a:lnTo>
                  <a:lnTo>
                    <a:pt x="123" y="121"/>
                  </a:lnTo>
                  <a:lnTo>
                    <a:pt x="111" y="118"/>
                  </a:lnTo>
                  <a:lnTo>
                    <a:pt x="101" y="114"/>
                  </a:lnTo>
                  <a:lnTo>
                    <a:pt x="91" y="110"/>
                  </a:lnTo>
                  <a:lnTo>
                    <a:pt x="83" y="105"/>
                  </a:lnTo>
                  <a:lnTo>
                    <a:pt x="76" y="99"/>
                  </a:lnTo>
                  <a:lnTo>
                    <a:pt x="71" y="93"/>
                  </a:lnTo>
                  <a:lnTo>
                    <a:pt x="69" y="85"/>
                  </a:lnTo>
                  <a:lnTo>
                    <a:pt x="76" y="77"/>
                  </a:lnTo>
                  <a:lnTo>
                    <a:pt x="84" y="71"/>
                  </a:lnTo>
                  <a:lnTo>
                    <a:pt x="92" y="67"/>
                  </a:lnTo>
                  <a:lnTo>
                    <a:pt x="100" y="63"/>
                  </a:lnTo>
                  <a:lnTo>
                    <a:pt x="107" y="61"/>
                  </a:lnTo>
                  <a:lnTo>
                    <a:pt x="112" y="61"/>
                  </a:lnTo>
                  <a:lnTo>
                    <a:pt x="117" y="61"/>
                  </a:lnTo>
                  <a:lnTo>
                    <a:pt x="119" y="61"/>
                  </a:lnTo>
                  <a:lnTo>
                    <a:pt x="124" y="61"/>
                  </a:lnTo>
                  <a:lnTo>
                    <a:pt x="131" y="62"/>
                  </a:lnTo>
                  <a:lnTo>
                    <a:pt x="140" y="65"/>
                  </a:lnTo>
                  <a:lnTo>
                    <a:pt x="150" y="66"/>
                  </a:lnTo>
                  <a:lnTo>
                    <a:pt x="160" y="67"/>
                  </a:lnTo>
                  <a:lnTo>
                    <a:pt x="167" y="66"/>
                  </a:lnTo>
                  <a:lnTo>
                    <a:pt x="172" y="63"/>
                  </a:lnTo>
                  <a:lnTo>
                    <a:pt x="175" y="5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 flipH="1">
              <a:off x="6701802" y="5415288"/>
              <a:ext cx="297142" cy="135524"/>
            </a:xfrm>
            <a:custGeom>
              <a:avLst/>
              <a:gdLst>
                <a:gd name="T0" fmla="*/ 177 w 183"/>
                <a:gd name="T1" fmla="*/ 40 h 87"/>
                <a:gd name="T2" fmla="*/ 37 w 183"/>
                <a:gd name="T3" fmla="*/ 19 h 87"/>
                <a:gd name="T4" fmla="*/ 15 w 183"/>
                <a:gd name="T5" fmla="*/ 87 h 87"/>
                <a:gd name="T6" fmla="*/ 0 w 183"/>
                <a:gd name="T7" fmla="*/ 85 h 87"/>
                <a:gd name="T8" fmla="*/ 24 w 183"/>
                <a:gd name="T9" fmla="*/ 0 h 87"/>
                <a:gd name="T10" fmla="*/ 183 w 183"/>
                <a:gd name="T11" fmla="*/ 26 h 87"/>
                <a:gd name="T12" fmla="*/ 177 w 183"/>
                <a:gd name="T13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87">
                  <a:moveTo>
                    <a:pt x="177" y="40"/>
                  </a:moveTo>
                  <a:lnTo>
                    <a:pt x="37" y="19"/>
                  </a:lnTo>
                  <a:lnTo>
                    <a:pt x="15" y="87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183" y="26"/>
                  </a:lnTo>
                  <a:lnTo>
                    <a:pt x="177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 flipH="1">
              <a:off x="6730870" y="5778740"/>
              <a:ext cx="771924" cy="117044"/>
            </a:xfrm>
            <a:custGeom>
              <a:avLst/>
              <a:gdLst>
                <a:gd name="T0" fmla="*/ 476 w 476"/>
                <a:gd name="T1" fmla="*/ 71 h 76"/>
                <a:gd name="T2" fmla="*/ 473 w 476"/>
                <a:gd name="T3" fmla="*/ 72 h 76"/>
                <a:gd name="T4" fmla="*/ 465 w 476"/>
                <a:gd name="T5" fmla="*/ 75 h 76"/>
                <a:gd name="T6" fmla="*/ 452 w 476"/>
                <a:gd name="T7" fmla="*/ 75 h 76"/>
                <a:gd name="T8" fmla="*/ 437 w 476"/>
                <a:gd name="T9" fmla="*/ 76 h 76"/>
                <a:gd name="T10" fmla="*/ 420 w 476"/>
                <a:gd name="T11" fmla="*/ 76 h 76"/>
                <a:gd name="T12" fmla="*/ 400 w 476"/>
                <a:gd name="T13" fmla="*/ 76 h 76"/>
                <a:gd name="T14" fmla="*/ 379 w 476"/>
                <a:gd name="T15" fmla="*/ 76 h 76"/>
                <a:gd name="T16" fmla="*/ 358 w 476"/>
                <a:gd name="T17" fmla="*/ 75 h 76"/>
                <a:gd name="T18" fmla="*/ 336 w 476"/>
                <a:gd name="T19" fmla="*/ 75 h 76"/>
                <a:gd name="T20" fmla="*/ 315 w 476"/>
                <a:gd name="T21" fmla="*/ 73 h 76"/>
                <a:gd name="T22" fmla="*/ 295 w 476"/>
                <a:gd name="T23" fmla="*/ 73 h 76"/>
                <a:gd name="T24" fmla="*/ 277 w 476"/>
                <a:gd name="T25" fmla="*/ 72 h 76"/>
                <a:gd name="T26" fmla="*/ 261 w 476"/>
                <a:gd name="T27" fmla="*/ 72 h 76"/>
                <a:gd name="T28" fmla="*/ 248 w 476"/>
                <a:gd name="T29" fmla="*/ 71 h 76"/>
                <a:gd name="T30" fmla="*/ 240 w 476"/>
                <a:gd name="T31" fmla="*/ 71 h 76"/>
                <a:gd name="T32" fmla="*/ 236 w 476"/>
                <a:gd name="T33" fmla="*/ 71 h 76"/>
                <a:gd name="T34" fmla="*/ 208 w 476"/>
                <a:gd name="T35" fmla="*/ 68 h 76"/>
                <a:gd name="T36" fmla="*/ 182 w 476"/>
                <a:gd name="T37" fmla="*/ 64 h 76"/>
                <a:gd name="T38" fmla="*/ 157 w 476"/>
                <a:gd name="T39" fmla="*/ 60 h 76"/>
                <a:gd name="T40" fmla="*/ 134 w 476"/>
                <a:gd name="T41" fmla="*/ 56 h 76"/>
                <a:gd name="T42" fmla="*/ 114 w 476"/>
                <a:gd name="T43" fmla="*/ 51 h 76"/>
                <a:gd name="T44" fmla="*/ 95 w 476"/>
                <a:gd name="T45" fmla="*/ 47 h 76"/>
                <a:gd name="T46" fmla="*/ 78 w 476"/>
                <a:gd name="T47" fmla="*/ 42 h 76"/>
                <a:gd name="T48" fmla="*/ 63 w 476"/>
                <a:gd name="T49" fmla="*/ 37 h 76"/>
                <a:gd name="T50" fmla="*/ 49 w 476"/>
                <a:gd name="T51" fmla="*/ 32 h 76"/>
                <a:gd name="T52" fmla="*/ 36 w 476"/>
                <a:gd name="T53" fmla="*/ 27 h 76"/>
                <a:gd name="T54" fmla="*/ 26 w 476"/>
                <a:gd name="T55" fmla="*/ 24 h 76"/>
                <a:gd name="T56" fmla="*/ 18 w 476"/>
                <a:gd name="T57" fmla="*/ 19 h 76"/>
                <a:gd name="T58" fmla="*/ 11 w 476"/>
                <a:gd name="T59" fmla="*/ 16 h 76"/>
                <a:gd name="T60" fmla="*/ 5 w 476"/>
                <a:gd name="T61" fmla="*/ 12 h 76"/>
                <a:gd name="T62" fmla="*/ 2 w 476"/>
                <a:gd name="T63" fmla="*/ 9 h 76"/>
                <a:gd name="T64" fmla="*/ 0 w 476"/>
                <a:gd name="T65" fmla="*/ 7 h 76"/>
                <a:gd name="T66" fmla="*/ 2 w 476"/>
                <a:gd name="T67" fmla="*/ 5 h 76"/>
                <a:gd name="T68" fmla="*/ 3 w 476"/>
                <a:gd name="T69" fmla="*/ 3 h 76"/>
                <a:gd name="T70" fmla="*/ 4 w 476"/>
                <a:gd name="T71" fmla="*/ 1 h 76"/>
                <a:gd name="T72" fmla="*/ 7 w 476"/>
                <a:gd name="T73" fmla="*/ 0 h 76"/>
                <a:gd name="T74" fmla="*/ 25 w 476"/>
                <a:gd name="T75" fmla="*/ 8 h 76"/>
                <a:gd name="T76" fmla="*/ 43 w 476"/>
                <a:gd name="T77" fmla="*/ 16 h 76"/>
                <a:gd name="T78" fmla="*/ 62 w 476"/>
                <a:gd name="T79" fmla="*/ 23 h 76"/>
                <a:gd name="T80" fmla="*/ 81 w 476"/>
                <a:gd name="T81" fmla="*/ 28 h 76"/>
                <a:gd name="T82" fmla="*/ 101 w 476"/>
                <a:gd name="T83" fmla="*/ 34 h 76"/>
                <a:gd name="T84" fmla="*/ 121 w 476"/>
                <a:gd name="T85" fmla="*/ 39 h 76"/>
                <a:gd name="T86" fmla="*/ 140 w 476"/>
                <a:gd name="T87" fmla="*/ 43 h 76"/>
                <a:gd name="T88" fmla="*/ 161 w 476"/>
                <a:gd name="T89" fmla="*/ 48 h 76"/>
                <a:gd name="T90" fmla="*/ 163 w 476"/>
                <a:gd name="T91" fmla="*/ 48 h 76"/>
                <a:gd name="T92" fmla="*/ 168 w 476"/>
                <a:gd name="T93" fmla="*/ 49 h 76"/>
                <a:gd name="T94" fmla="*/ 176 w 476"/>
                <a:gd name="T95" fmla="*/ 50 h 76"/>
                <a:gd name="T96" fmla="*/ 187 w 476"/>
                <a:gd name="T97" fmla="*/ 51 h 76"/>
                <a:gd name="T98" fmla="*/ 202 w 476"/>
                <a:gd name="T99" fmla="*/ 53 h 76"/>
                <a:gd name="T100" fmla="*/ 218 w 476"/>
                <a:gd name="T101" fmla="*/ 55 h 76"/>
                <a:gd name="T102" fmla="*/ 238 w 476"/>
                <a:gd name="T103" fmla="*/ 56 h 76"/>
                <a:gd name="T104" fmla="*/ 259 w 476"/>
                <a:gd name="T105" fmla="*/ 58 h 76"/>
                <a:gd name="T106" fmla="*/ 282 w 476"/>
                <a:gd name="T107" fmla="*/ 60 h 76"/>
                <a:gd name="T108" fmla="*/ 306 w 476"/>
                <a:gd name="T109" fmla="*/ 61 h 76"/>
                <a:gd name="T110" fmla="*/ 333 w 476"/>
                <a:gd name="T111" fmla="*/ 62 h 76"/>
                <a:gd name="T112" fmla="*/ 359 w 476"/>
                <a:gd name="T113" fmla="*/ 63 h 76"/>
                <a:gd name="T114" fmla="*/ 387 w 476"/>
                <a:gd name="T115" fmla="*/ 63 h 76"/>
                <a:gd name="T116" fmla="*/ 415 w 476"/>
                <a:gd name="T117" fmla="*/ 63 h 76"/>
                <a:gd name="T118" fmla="*/ 445 w 476"/>
                <a:gd name="T119" fmla="*/ 62 h 76"/>
                <a:gd name="T120" fmla="*/ 474 w 476"/>
                <a:gd name="T121" fmla="*/ 61 h 76"/>
                <a:gd name="T122" fmla="*/ 476 w 476"/>
                <a:gd name="T123" fmla="*/ 7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" h="76">
                  <a:moveTo>
                    <a:pt x="476" y="71"/>
                  </a:moveTo>
                  <a:lnTo>
                    <a:pt x="473" y="72"/>
                  </a:lnTo>
                  <a:lnTo>
                    <a:pt x="465" y="75"/>
                  </a:lnTo>
                  <a:lnTo>
                    <a:pt x="452" y="75"/>
                  </a:lnTo>
                  <a:lnTo>
                    <a:pt x="437" y="76"/>
                  </a:lnTo>
                  <a:lnTo>
                    <a:pt x="420" y="76"/>
                  </a:lnTo>
                  <a:lnTo>
                    <a:pt x="400" y="76"/>
                  </a:lnTo>
                  <a:lnTo>
                    <a:pt x="379" y="76"/>
                  </a:lnTo>
                  <a:lnTo>
                    <a:pt x="358" y="75"/>
                  </a:lnTo>
                  <a:lnTo>
                    <a:pt x="336" y="75"/>
                  </a:lnTo>
                  <a:lnTo>
                    <a:pt x="315" y="73"/>
                  </a:lnTo>
                  <a:lnTo>
                    <a:pt x="295" y="73"/>
                  </a:lnTo>
                  <a:lnTo>
                    <a:pt x="277" y="72"/>
                  </a:lnTo>
                  <a:lnTo>
                    <a:pt x="261" y="72"/>
                  </a:lnTo>
                  <a:lnTo>
                    <a:pt x="248" y="71"/>
                  </a:lnTo>
                  <a:lnTo>
                    <a:pt x="240" y="71"/>
                  </a:lnTo>
                  <a:lnTo>
                    <a:pt x="236" y="71"/>
                  </a:lnTo>
                  <a:lnTo>
                    <a:pt x="208" y="68"/>
                  </a:lnTo>
                  <a:lnTo>
                    <a:pt x="182" y="64"/>
                  </a:lnTo>
                  <a:lnTo>
                    <a:pt x="157" y="60"/>
                  </a:lnTo>
                  <a:lnTo>
                    <a:pt x="134" y="56"/>
                  </a:lnTo>
                  <a:lnTo>
                    <a:pt x="114" y="51"/>
                  </a:lnTo>
                  <a:lnTo>
                    <a:pt x="95" y="47"/>
                  </a:lnTo>
                  <a:lnTo>
                    <a:pt x="78" y="42"/>
                  </a:lnTo>
                  <a:lnTo>
                    <a:pt x="63" y="37"/>
                  </a:lnTo>
                  <a:lnTo>
                    <a:pt x="49" y="32"/>
                  </a:lnTo>
                  <a:lnTo>
                    <a:pt x="36" y="27"/>
                  </a:lnTo>
                  <a:lnTo>
                    <a:pt x="26" y="24"/>
                  </a:lnTo>
                  <a:lnTo>
                    <a:pt x="18" y="19"/>
                  </a:lnTo>
                  <a:lnTo>
                    <a:pt x="11" y="16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25" y="8"/>
                  </a:lnTo>
                  <a:lnTo>
                    <a:pt x="43" y="16"/>
                  </a:lnTo>
                  <a:lnTo>
                    <a:pt x="62" y="23"/>
                  </a:lnTo>
                  <a:lnTo>
                    <a:pt x="81" y="28"/>
                  </a:lnTo>
                  <a:lnTo>
                    <a:pt x="101" y="34"/>
                  </a:lnTo>
                  <a:lnTo>
                    <a:pt x="121" y="39"/>
                  </a:lnTo>
                  <a:lnTo>
                    <a:pt x="140" y="43"/>
                  </a:lnTo>
                  <a:lnTo>
                    <a:pt x="161" y="48"/>
                  </a:lnTo>
                  <a:lnTo>
                    <a:pt x="163" y="48"/>
                  </a:lnTo>
                  <a:lnTo>
                    <a:pt x="168" y="49"/>
                  </a:lnTo>
                  <a:lnTo>
                    <a:pt x="176" y="50"/>
                  </a:lnTo>
                  <a:lnTo>
                    <a:pt x="187" y="51"/>
                  </a:lnTo>
                  <a:lnTo>
                    <a:pt x="202" y="53"/>
                  </a:lnTo>
                  <a:lnTo>
                    <a:pt x="218" y="55"/>
                  </a:lnTo>
                  <a:lnTo>
                    <a:pt x="238" y="56"/>
                  </a:lnTo>
                  <a:lnTo>
                    <a:pt x="259" y="58"/>
                  </a:lnTo>
                  <a:lnTo>
                    <a:pt x="282" y="60"/>
                  </a:lnTo>
                  <a:lnTo>
                    <a:pt x="306" y="61"/>
                  </a:lnTo>
                  <a:lnTo>
                    <a:pt x="333" y="62"/>
                  </a:lnTo>
                  <a:lnTo>
                    <a:pt x="359" y="63"/>
                  </a:lnTo>
                  <a:lnTo>
                    <a:pt x="387" y="63"/>
                  </a:lnTo>
                  <a:lnTo>
                    <a:pt x="415" y="63"/>
                  </a:lnTo>
                  <a:lnTo>
                    <a:pt x="445" y="62"/>
                  </a:lnTo>
                  <a:lnTo>
                    <a:pt x="474" y="61"/>
                  </a:lnTo>
                  <a:lnTo>
                    <a:pt x="476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 flipH="1">
              <a:off x="5529385" y="5017955"/>
              <a:ext cx="704097" cy="1078034"/>
            </a:xfrm>
            <a:custGeom>
              <a:avLst/>
              <a:gdLst>
                <a:gd name="T0" fmla="*/ 244 w 437"/>
                <a:gd name="T1" fmla="*/ 15 h 700"/>
                <a:gd name="T2" fmla="*/ 220 w 437"/>
                <a:gd name="T3" fmla="*/ 31 h 700"/>
                <a:gd name="T4" fmla="*/ 196 w 437"/>
                <a:gd name="T5" fmla="*/ 75 h 700"/>
                <a:gd name="T6" fmla="*/ 150 w 437"/>
                <a:gd name="T7" fmla="*/ 178 h 700"/>
                <a:gd name="T8" fmla="*/ 113 w 437"/>
                <a:gd name="T9" fmla="*/ 296 h 700"/>
                <a:gd name="T10" fmla="*/ 81 w 437"/>
                <a:gd name="T11" fmla="*/ 435 h 700"/>
                <a:gd name="T12" fmla="*/ 114 w 437"/>
                <a:gd name="T13" fmla="*/ 465 h 700"/>
                <a:gd name="T14" fmla="*/ 159 w 437"/>
                <a:gd name="T15" fmla="*/ 490 h 700"/>
                <a:gd name="T16" fmla="*/ 206 w 437"/>
                <a:gd name="T17" fmla="*/ 511 h 700"/>
                <a:gd name="T18" fmla="*/ 256 w 437"/>
                <a:gd name="T19" fmla="*/ 512 h 700"/>
                <a:gd name="T20" fmla="*/ 297 w 437"/>
                <a:gd name="T21" fmla="*/ 493 h 700"/>
                <a:gd name="T22" fmla="*/ 286 w 437"/>
                <a:gd name="T23" fmla="*/ 520 h 700"/>
                <a:gd name="T24" fmla="*/ 235 w 437"/>
                <a:gd name="T25" fmla="*/ 535 h 700"/>
                <a:gd name="T26" fmla="*/ 182 w 437"/>
                <a:gd name="T27" fmla="*/ 526 h 700"/>
                <a:gd name="T28" fmla="*/ 60 w 437"/>
                <a:gd name="T29" fmla="*/ 509 h 700"/>
                <a:gd name="T30" fmla="*/ 27 w 437"/>
                <a:gd name="T31" fmla="*/ 561 h 700"/>
                <a:gd name="T32" fmla="*/ 47 w 437"/>
                <a:gd name="T33" fmla="*/ 617 h 700"/>
                <a:gd name="T34" fmla="*/ 131 w 437"/>
                <a:gd name="T35" fmla="*/ 611 h 700"/>
                <a:gd name="T36" fmla="*/ 179 w 437"/>
                <a:gd name="T37" fmla="*/ 627 h 700"/>
                <a:gd name="T38" fmla="*/ 182 w 437"/>
                <a:gd name="T39" fmla="*/ 641 h 700"/>
                <a:gd name="T40" fmla="*/ 140 w 437"/>
                <a:gd name="T41" fmla="*/ 635 h 700"/>
                <a:gd name="T42" fmla="*/ 66 w 437"/>
                <a:gd name="T43" fmla="*/ 644 h 700"/>
                <a:gd name="T44" fmla="*/ 29 w 437"/>
                <a:gd name="T45" fmla="*/ 648 h 700"/>
                <a:gd name="T46" fmla="*/ 51 w 437"/>
                <a:gd name="T47" fmla="*/ 656 h 700"/>
                <a:gd name="T48" fmla="*/ 151 w 437"/>
                <a:gd name="T49" fmla="*/ 662 h 700"/>
                <a:gd name="T50" fmla="*/ 288 w 437"/>
                <a:gd name="T51" fmla="*/ 669 h 700"/>
                <a:gd name="T52" fmla="*/ 394 w 437"/>
                <a:gd name="T53" fmla="*/ 673 h 700"/>
                <a:gd name="T54" fmla="*/ 422 w 437"/>
                <a:gd name="T55" fmla="*/ 650 h 700"/>
                <a:gd name="T56" fmla="*/ 404 w 437"/>
                <a:gd name="T57" fmla="*/ 601 h 700"/>
                <a:gd name="T58" fmla="*/ 351 w 437"/>
                <a:gd name="T59" fmla="*/ 574 h 700"/>
                <a:gd name="T60" fmla="*/ 286 w 437"/>
                <a:gd name="T61" fmla="*/ 581 h 700"/>
                <a:gd name="T62" fmla="*/ 225 w 437"/>
                <a:gd name="T63" fmla="*/ 626 h 700"/>
                <a:gd name="T64" fmla="*/ 239 w 437"/>
                <a:gd name="T65" fmla="*/ 604 h 700"/>
                <a:gd name="T66" fmla="*/ 305 w 437"/>
                <a:gd name="T67" fmla="*/ 555 h 700"/>
                <a:gd name="T68" fmla="*/ 356 w 437"/>
                <a:gd name="T69" fmla="*/ 553 h 700"/>
                <a:gd name="T70" fmla="*/ 418 w 437"/>
                <a:gd name="T71" fmla="*/ 587 h 700"/>
                <a:gd name="T72" fmla="*/ 434 w 437"/>
                <a:gd name="T73" fmla="*/ 662 h 700"/>
                <a:gd name="T74" fmla="*/ 393 w 437"/>
                <a:gd name="T75" fmla="*/ 697 h 700"/>
                <a:gd name="T76" fmla="*/ 338 w 437"/>
                <a:gd name="T77" fmla="*/ 693 h 700"/>
                <a:gd name="T78" fmla="*/ 251 w 437"/>
                <a:gd name="T79" fmla="*/ 688 h 700"/>
                <a:gd name="T80" fmla="*/ 112 w 437"/>
                <a:gd name="T81" fmla="*/ 682 h 700"/>
                <a:gd name="T82" fmla="*/ 8 w 437"/>
                <a:gd name="T83" fmla="*/ 665 h 700"/>
                <a:gd name="T84" fmla="*/ 2 w 437"/>
                <a:gd name="T85" fmla="*/ 608 h 700"/>
                <a:gd name="T86" fmla="*/ 11 w 437"/>
                <a:gd name="T87" fmla="*/ 550 h 700"/>
                <a:gd name="T88" fmla="*/ 36 w 437"/>
                <a:gd name="T89" fmla="*/ 511 h 700"/>
                <a:gd name="T90" fmla="*/ 50 w 437"/>
                <a:gd name="T91" fmla="*/ 475 h 700"/>
                <a:gd name="T92" fmla="*/ 43 w 437"/>
                <a:gd name="T93" fmla="*/ 432 h 700"/>
                <a:gd name="T94" fmla="*/ 121 w 437"/>
                <a:gd name="T95" fmla="*/ 185 h 700"/>
                <a:gd name="T96" fmla="*/ 178 w 437"/>
                <a:gd name="T97" fmla="*/ 35 h 700"/>
                <a:gd name="T98" fmla="*/ 120 w 437"/>
                <a:gd name="T99" fmla="*/ 42 h 700"/>
                <a:gd name="T100" fmla="*/ 82 w 437"/>
                <a:gd name="T101" fmla="*/ 19 h 700"/>
                <a:gd name="T102" fmla="*/ 148 w 437"/>
                <a:gd name="T103" fmla="*/ 15 h 700"/>
                <a:gd name="T104" fmla="*/ 259 w 437"/>
                <a:gd name="T105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7" h="700">
                  <a:moveTo>
                    <a:pt x="259" y="0"/>
                  </a:moveTo>
                  <a:lnTo>
                    <a:pt x="256" y="5"/>
                  </a:lnTo>
                  <a:lnTo>
                    <a:pt x="251" y="11"/>
                  </a:lnTo>
                  <a:lnTo>
                    <a:pt x="244" y="15"/>
                  </a:lnTo>
                  <a:lnTo>
                    <a:pt x="239" y="19"/>
                  </a:lnTo>
                  <a:lnTo>
                    <a:pt x="232" y="23"/>
                  </a:lnTo>
                  <a:lnTo>
                    <a:pt x="226" y="27"/>
                  </a:lnTo>
                  <a:lnTo>
                    <a:pt x="220" y="31"/>
                  </a:lnTo>
                  <a:lnTo>
                    <a:pt x="214" y="35"/>
                  </a:lnTo>
                  <a:lnTo>
                    <a:pt x="212" y="40"/>
                  </a:lnTo>
                  <a:lnTo>
                    <a:pt x="205" y="54"/>
                  </a:lnTo>
                  <a:lnTo>
                    <a:pt x="196" y="75"/>
                  </a:lnTo>
                  <a:lnTo>
                    <a:pt x="184" y="99"/>
                  </a:lnTo>
                  <a:lnTo>
                    <a:pt x="173" y="125"/>
                  </a:lnTo>
                  <a:lnTo>
                    <a:pt x="160" y="153"/>
                  </a:lnTo>
                  <a:lnTo>
                    <a:pt x="150" y="178"/>
                  </a:lnTo>
                  <a:lnTo>
                    <a:pt x="141" y="199"/>
                  </a:lnTo>
                  <a:lnTo>
                    <a:pt x="133" y="223"/>
                  </a:lnTo>
                  <a:lnTo>
                    <a:pt x="123" y="257"/>
                  </a:lnTo>
                  <a:lnTo>
                    <a:pt x="113" y="296"/>
                  </a:lnTo>
                  <a:lnTo>
                    <a:pt x="103" y="336"/>
                  </a:lnTo>
                  <a:lnTo>
                    <a:pt x="93" y="375"/>
                  </a:lnTo>
                  <a:lnTo>
                    <a:pt x="87" y="410"/>
                  </a:lnTo>
                  <a:lnTo>
                    <a:pt x="81" y="435"/>
                  </a:lnTo>
                  <a:lnTo>
                    <a:pt x="79" y="450"/>
                  </a:lnTo>
                  <a:lnTo>
                    <a:pt x="90" y="455"/>
                  </a:lnTo>
                  <a:lnTo>
                    <a:pt x="103" y="459"/>
                  </a:lnTo>
                  <a:lnTo>
                    <a:pt x="114" y="465"/>
                  </a:lnTo>
                  <a:lnTo>
                    <a:pt x="126" y="472"/>
                  </a:lnTo>
                  <a:lnTo>
                    <a:pt x="137" y="478"/>
                  </a:lnTo>
                  <a:lnTo>
                    <a:pt x="148" y="485"/>
                  </a:lnTo>
                  <a:lnTo>
                    <a:pt x="159" y="490"/>
                  </a:lnTo>
                  <a:lnTo>
                    <a:pt x="171" y="496"/>
                  </a:lnTo>
                  <a:lnTo>
                    <a:pt x="182" y="502"/>
                  </a:lnTo>
                  <a:lnTo>
                    <a:pt x="194" y="506"/>
                  </a:lnTo>
                  <a:lnTo>
                    <a:pt x="206" y="511"/>
                  </a:lnTo>
                  <a:lnTo>
                    <a:pt x="218" y="513"/>
                  </a:lnTo>
                  <a:lnTo>
                    <a:pt x="231" y="515"/>
                  </a:lnTo>
                  <a:lnTo>
                    <a:pt x="242" y="515"/>
                  </a:lnTo>
                  <a:lnTo>
                    <a:pt x="256" y="512"/>
                  </a:lnTo>
                  <a:lnTo>
                    <a:pt x="269" y="509"/>
                  </a:lnTo>
                  <a:lnTo>
                    <a:pt x="282" y="502"/>
                  </a:lnTo>
                  <a:lnTo>
                    <a:pt x="290" y="496"/>
                  </a:lnTo>
                  <a:lnTo>
                    <a:pt x="297" y="493"/>
                  </a:lnTo>
                  <a:lnTo>
                    <a:pt x="302" y="493"/>
                  </a:lnTo>
                  <a:lnTo>
                    <a:pt x="302" y="502"/>
                  </a:lnTo>
                  <a:lnTo>
                    <a:pt x="296" y="511"/>
                  </a:lnTo>
                  <a:lnTo>
                    <a:pt x="286" y="520"/>
                  </a:lnTo>
                  <a:lnTo>
                    <a:pt x="274" y="530"/>
                  </a:lnTo>
                  <a:lnTo>
                    <a:pt x="262" y="533"/>
                  </a:lnTo>
                  <a:lnTo>
                    <a:pt x="248" y="534"/>
                  </a:lnTo>
                  <a:lnTo>
                    <a:pt x="235" y="535"/>
                  </a:lnTo>
                  <a:lnTo>
                    <a:pt x="221" y="534"/>
                  </a:lnTo>
                  <a:lnTo>
                    <a:pt x="209" y="532"/>
                  </a:lnTo>
                  <a:lnTo>
                    <a:pt x="195" y="530"/>
                  </a:lnTo>
                  <a:lnTo>
                    <a:pt x="182" y="526"/>
                  </a:lnTo>
                  <a:lnTo>
                    <a:pt x="168" y="523"/>
                  </a:lnTo>
                  <a:lnTo>
                    <a:pt x="72" y="479"/>
                  </a:lnTo>
                  <a:lnTo>
                    <a:pt x="67" y="495"/>
                  </a:lnTo>
                  <a:lnTo>
                    <a:pt x="60" y="509"/>
                  </a:lnTo>
                  <a:lnTo>
                    <a:pt x="52" y="523"/>
                  </a:lnTo>
                  <a:lnTo>
                    <a:pt x="44" y="535"/>
                  </a:lnTo>
                  <a:lnTo>
                    <a:pt x="35" y="548"/>
                  </a:lnTo>
                  <a:lnTo>
                    <a:pt x="27" y="561"/>
                  </a:lnTo>
                  <a:lnTo>
                    <a:pt x="22" y="576"/>
                  </a:lnTo>
                  <a:lnTo>
                    <a:pt x="19" y="591"/>
                  </a:lnTo>
                  <a:lnTo>
                    <a:pt x="31" y="609"/>
                  </a:lnTo>
                  <a:lnTo>
                    <a:pt x="47" y="617"/>
                  </a:lnTo>
                  <a:lnTo>
                    <a:pt x="67" y="619"/>
                  </a:lnTo>
                  <a:lnTo>
                    <a:pt x="88" y="617"/>
                  </a:lnTo>
                  <a:lnTo>
                    <a:pt x="110" y="614"/>
                  </a:lnTo>
                  <a:lnTo>
                    <a:pt x="131" y="611"/>
                  </a:lnTo>
                  <a:lnTo>
                    <a:pt x="152" y="614"/>
                  </a:lnTo>
                  <a:lnTo>
                    <a:pt x="172" y="624"/>
                  </a:lnTo>
                  <a:lnTo>
                    <a:pt x="174" y="625"/>
                  </a:lnTo>
                  <a:lnTo>
                    <a:pt x="179" y="627"/>
                  </a:lnTo>
                  <a:lnTo>
                    <a:pt x="184" y="632"/>
                  </a:lnTo>
                  <a:lnTo>
                    <a:pt x="186" y="638"/>
                  </a:lnTo>
                  <a:lnTo>
                    <a:pt x="186" y="640"/>
                  </a:lnTo>
                  <a:lnTo>
                    <a:pt x="182" y="641"/>
                  </a:lnTo>
                  <a:lnTo>
                    <a:pt x="179" y="642"/>
                  </a:lnTo>
                  <a:lnTo>
                    <a:pt x="176" y="644"/>
                  </a:lnTo>
                  <a:lnTo>
                    <a:pt x="158" y="637"/>
                  </a:lnTo>
                  <a:lnTo>
                    <a:pt x="140" y="635"/>
                  </a:lnTo>
                  <a:lnTo>
                    <a:pt x="121" y="637"/>
                  </a:lnTo>
                  <a:lnTo>
                    <a:pt x="103" y="639"/>
                  </a:lnTo>
                  <a:lnTo>
                    <a:pt x="84" y="642"/>
                  </a:lnTo>
                  <a:lnTo>
                    <a:pt x="66" y="644"/>
                  </a:lnTo>
                  <a:lnTo>
                    <a:pt x="47" y="642"/>
                  </a:lnTo>
                  <a:lnTo>
                    <a:pt x="28" y="638"/>
                  </a:lnTo>
                  <a:lnTo>
                    <a:pt x="27" y="644"/>
                  </a:lnTo>
                  <a:lnTo>
                    <a:pt x="29" y="648"/>
                  </a:lnTo>
                  <a:lnTo>
                    <a:pt x="31" y="653"/>
                  </a:lnTo>
                  <a:lnTo>
                    <a:pt x="35" y="655"/>
                  </a:lnTo>
                  <a:lnTo>
                    <a:pt x="39" y="655"/>
                  </a:lnTo>
                  <a:lnTo>
                    <a:pt x="51" y="656"/>
                  </a:lnTo>
                  <a:lnTo>
                    <a:pt x="68" y="657"/>
                  </a:lnTo>
                  <a:lnTo>
                    <a:pt x="92" y="659"/>
                  </a:lnTo>
                  <a:lnTo>
                    <a:pt x="120" y="660"/>
                  </a:lnTo>
                  <a:lnTo>
                    <a:pt x="151" y="662"/>
                  </a:lnTo>
                  <a:lnTo>
                    <a:pt x="184" y="664"/>
                  </a:lnTo>
                  <a:lnTo>
                    <a:pt x="219" y="665"/>
                  </a:lnTo>
                  <a:lnTo>
                    <a:pt x="254" y="668"/>
                  </a:lnTo>
                  <a:lnTo>
                    <a:pt x="288" y="669"/>
                  </a:lnTo>
                  <a:lnTo>
                    <a:pt x="320" y="671"/>
                  </a:lnTo>
                  <a:lnTo>
                    <a:pt x="349" y="672"/>
                  </a:lnTo>
                  <a:lnTo>
                    <a:pt x="375" y="672"/>
                  </a:lnTo>
                  <a:lnTo>
                    <a:pt x="394" y="673"/>
                  </a:lnTo>
                  <a:lnTo>
                    <a:pt x="408" y="673"/>
                  </a:lnTo>
                  <a:lnTo>
                    <a:pt x="415" y="672"/>
                  </a:lnTo>
                  <a:lnTo>
                    <a:pt x="418" y="662"/>
                  </a:lnTo>
                  <a:lnTo>
                    <a:pt x="422" y="650"/>
                  </a:lnTo>
                  <a:lnTo>
                    <a:pt x="423" y="639"/>
                  </a:lnTo>
                  <a:lnTo>
                    <a:pt x="421" y="629"/>
                  </a:lnTo>
                  <a:lnTo>
                    <a:pt x="414" y="614"/>
                  </a:lnTo>
                  <a:lnTo>
                    <a:pt x="404" y="601"/>
                  </a:lnTo>
                  <a:lnTo>
                    <a:pt x="393" y="592"/>
                  </a:lnTo>
                  <a:lnTo>
                    <a:pt x="380" y="584"/>
                  </a:lnTo>
                  <a:lnTo>
                    <a:pt x="366" y="578"/>
                  </a:lnTo>
                  <a:lnTo>
                    <a:pt x="351" y="574"/>
                  </a:lnTo>
                  <a:lnTo>
                    <a:pt x="335" y="571"/>
                  </a:lnTo>
                  <a:lnTo>
                    <a:pt x="320" y="570"/>
                  </a:lnTo>
                  <a:lnTo>
                    <a:pt x="303" y="573"/>
                  </a:lnTo>
                  <a:lnTo>
                    <a:pt x="286" y="581"/>
                  </a:lnTo>
                  <a:lnTo>
                    <a:pt x="267" y="593"/>
                  </a:lnTo>
                  <a:lnTo>
                    <a:pt x="251" y="604"/>
                  </a:lnTo>
                  <a:lnTo>
                    <a:pt x="236" y="616"/>
                  </a:lnTo>
                  <a:lnTo>
                    <a:pt x="225" y="626"/>
                  </a:lnTo>
                  <a:lnTo>
                    <a:pt x="217" y="632"/>
                  </a:lnTo>
                  <a:lnTo>
                    <a:pt x="214" y="633"/>
                  </a:lnTo>
                  <a:lnTo>
                    <a:pt x="225" y="619"/>
                  </a:lnTo>
                  <a:lnTo>
                    <a:pt x="239" y="604"/>
                  </a:lnTo>
                  <a:lnTo>
                    <a:pt x="256" y="589"/>
                  </a:lnTo>
                  <a:lnTo>
                    <a:pt x="274" y="576"/>
                  </a:lnTo>
                  <a:lnTo>
                    <a:pt x="290" y="564"/>
                  </a:lnTo>
                  <a:lnTo>
                    <a:pt x="305" y="555"/>
                  </a:lnTo>
                  <a:lnTo>
                    <a:pt x="316" y="549"/>
                  </a:lnTo>
                  <a:lnTo>
                    <a:pt x="319" y="547"/>
                  </a:lnTo>
                  <a:lnTo>
                    <a:pt x="338" y="549"/>
                  </a:lnTo>
                  <a:lnTo>
                    <a:pt x="356" y="553"/>
                  </a:lnTo>
                  <a:lnTo>
                    <a:pt x="373" y="558"/>
                  </a:lnTo>
                  <a:lnTo>
                    <a:pt x="391" y="565"/>
                  </a:lnTo>
                  <a:lnTo>
                    <a:pt x="406" y="576"/>
                  </a:lnTo>
                  <a:lnTo>
                    <a:pt x="418" y="587"/>
                  </a:lnTo>
                  <a:lnTo>
                    <a:pt x="429" y="602"/>
                  </a:lnTo>
                  <a:lnTo>
                    <a:pt x="436" y="621"/>
                  </a:lnTo>
                  <a:lnTo>
                    <a:pt x="437" y="641"/>
                  </a:lnTo>
                  <a:lnTo>
                    <a:pt x="434" y="662"/>
                  </a:lnTo>
                  <a:lnTo>
                    <a:pt x="428" y="682"/>
                  </a:lnTo>
                  <a:lnTo>
                    <a:pt x="417" y="700"/>
                  </a:lnTo>
                  <a:lnTo>
                    <a:pt x="406" y="699"/>
                  </a:lnTo>
                  <a:lnTo>
                    <a:pt x="393" y="697"/>
                  </a:lnTo>
                  <a:lnTo>
                    <a:pt x="381" y="695"/>
                  </a:lnTo>
                  <a:lnTo>
                    <a:pt x="368" y="694"/>
                  </a:lnTo>
                  <a:lnTo>
                    <a:pt x="354" y="693"/>
                  </a:lnTo>
                  <a:lnTo>
                    <a:pt x="338" y="693"/>
                  </a:lnTo>
                  <a:lnTo>
                    <a:pt x="320" y="692"/>
                  </a:lnTo>
                  <a:lnTo>
                    <a:pt x="300" y="691"/>
                  </a:lnTo>
                  <a:lnTo>
                    <a:pt x="278" y="690"/>
                  </a:lnTo>
                  <a:lnTo>
                    <a:pt x="251" y="688"/>
                  </a:lnTo>
                  <a:lnTo>
                    <a:pt x="222" y="687"/>
                  </a:lnTo>
                  <a:lnTo>
                    <a:pt x="190" y="685"/>
                  </a:lnTo>
                  <a:lnTo>
                    <a:pt x="153" y="684"/>
                  </a:lnTo>
                  <a:lnTo>
                    <a:pt x="112" y="682"/>
                  </a:lnTo>
                  <a:lnTo>
                    <a:pt x="66" y="679"/>
                  </a:lnTo>
                  <a:lnTo>
                    <a:pt x="15" y="677"/>
                  </a:lnTo>
                  <a:lnTo>
                    <a:pt x="11" y="671"/>
                  </a:lnTo>
                  <a:lnTo>
                    <a:pt x="8" y="665"/>
                  </a:lnTo>
                  <a:lnTo>
                    <a:pt x="6" y="659"/>
                  </a:lnTo>
                  <a:lnTo>
                    <a:pt x="5" y="649"/>
                  </a:lnTo>
                  <a:lnTo>
                    <a:pt x="11" y="624"/>
                  </a:lnTo>
                  <a:lnTo>
                    <a:pt x="2" y="608"/>
                  </a:lnTo>
                  <a:lnTo>
                    <a:pt x="0" y="592"/>
                  </a:lnTo>
                  <a:lnTo>
                    <a:pt x="1" y="574"/>
                  </a:lnTo>
                  <a:lnTo>
                    <a:pt x="6" y="557"/>
                  </a:lnTo>
                  <a:lnTo>
                    <a:pt x="11" y="550"/>
                  </a:lnTo>
                  <a:lnTo>
                    <a:pt x="16" y="541"/>
                  </a:lnTo>
                  <a:lnTo>
                    <a:pt x="23" y="532"/>
                  </a:lnTo>
                  <a:lnTo>
                    <a:pt x="29" y="521"/>
                  </a:lnTo>
                  <a:lnTo>
                    <a:pt x="36" y="511"/>
                  </a:lnTo>
                  <a:lnTo>
                    <a:pt x="43" y="500"/>
                  </a:lnTo>
                  <a:lnTo>
                    <a:pt x="49" y="489"/>
                  </a:lnTo>
                  <a:lnTo>
                    <a:pt x="54" y="478"/>
                  </a:lnTo>
                  <a:lnTo>
                    <a:pt x="50" y="475"/>
                  </a:lnTo>
                  <a:lnTo>
                    <a:pt x="43" y="472"/>
                  </a:lnTo>
                  <a:lnTo>
                    <a:pt x="38" y="468"/>
                  </a:lnTo>
                  <a:lnTo>
                    <a:pt x="37" y="462"/>
                  </a:lnTo>
                  <a:lnTo>
                    <a:pt x="43" y="432"/>
                  </a:lnTo>
                  <a:lnTo>
                    <a:pt x="55" y="382"/>
                  </a:lnTo>
                  <a:lnTo>
                    <a:pt x="74" y="321"/>
                  </a:lnTo>
                  <a:lnTo>
                    <a:pt x="97" y="253"/>
                  </a:lnTo>
                  <a:lnTo>
                    <a:pt x="121" y="185"/>
                  </a:lnTo>
                  <a:lnTo>
                    <a:pt x="145" y="121"/>
                  </a:lnTo>
                  <a:lnTo>
                    <a:pt x="168" y="69"/>
                  </a:lnTo>
                  <a:lnTo>
                    <a:pt x="189" y="33"/>
                  </a:lnTo>
                  <a:lnTo>
                    <a:pt x="178" y="35"/>
                  </a:lnTo>
                  <a:lnTo>
                    <a:pt x="165" y="38"/>
                  </a:lnTo>
                  <a:lnTo>
                    <a:pt x="150" y="40"/>
                  </a:lnTo>
                  <a:lnTo>
                    <a:pt x="135" y="41"/>
                  </a:lnTo>
                  <a:lnTo>
                    <a:pt x="120" y="42"/>
                  </a:lnTo>
                  <a:lnTo>
                    <a:pt x="105" y="42"/>
                  </a:lnTo>
                  <a:lnTo>
                    <a:pt x="91" y="41"/>
                  </a:lnTo>
                  <a:lnTo>
                    <a:pt x="80" y="39"/>
                  </a:lnTo>
                  <a:lnTo>
                    <a:pt x="82" y="19"/>
                  </a:lnTo>
                  <a:lnTo>
                    <a:pt x="93" y="18"/>
                  </a:lnTo>
                  <a:lnTo>
                    <a:pt x="108" y="17"/>
                  </a:lnTo>
                  <a:lnTo>
                    <a:pt x="127" y="16"/>
                  </a:lnTo>
                  <a:lnTo>
                    <a:pt x="148" y="15"/>
                  </a:lnTo>
                  <a:lnTo>
                    <a:pt x="172" y="12"/>
                  </a:lnTo>
                  <a:lnTo>
                    <a:pt x="198" y="9"/>
                  </a:lnTo>
                  <a:lnTo>
                    <a:pt x="228" y="5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 flipH="1">
              <a:off x="6995713" y="3228420"/>
              <a:ext cx="87206" cy="117044"/>
            </a:xfrm>
            <a:custGeom>
              <a:avLst/>
              <a:gdLst>
                <a:gd name="T0" fmla="*/ 1 w 54"/>
                <a:gd name="T1" fmla="*/ 0 h 74"/>
                <a:gd name="T2" fmla="*/ 4 w 54"/>
                <a:gd name="T3" fmla="*/ 9 h 74"/>
                <a:gd name="T4" fmla="*/ 9 w 54"/>
                <a:gd name="T5" fmla="*/ 18 h 74"/>
                <a:gd name="T6" fmla="*/ 15 w 54"/>
                <a:gd name="T7" fmla="*/ 26 h 74"/>
                <a:gd name="T8" fmla="*/ 21 w 54"/>
                <a:gd name="T9" fmla="*/ 33 h 74"/>
                <a:gd name="T10" fmla="*/ 27 w 54"/>
                <a:gd name="T11" fmla="*/ 40 h 74"/>
                <a:gd name="T12" fmla="*/ 36 w 54"/>
                <a:gd name="T13" fmla="*/ 46 h 74"/>
                <a:gd name="T14" fmla="*/ 45 w 54"/>
                <a:gd name="T15" fmla="*/ 51 h 74"/>
                <a:gd name="T16" fmla="*/ 54 w 54"/>
                <a:gd name="T17" fmla="*/ 56 h 74"/>
                <a:gd name="T18" fmla="*/ 53 w 54"/>
                <a:gd name="T19" fmla="*/ 62 h 74"/>
                <a:gd name="T20" fmla="*/ 49 w 54"/>
                <a:gd name="T21" fmla="*/ 69 h 74"/>
                <a:gd name="T22" fmla="*/ 45 w 54"/>
                <a:gd name="T23" fmla="*/ 73 h 74"/>
                <a:gd name="T24" fmla="*/ 41 w 54"/>
                <a:gd name="T25" fmla="*/ 74 h 74"/>
                <a:gd name="T26" fmla="*/ 41 w 54"/>
                <a:gd name="T27" fmla="*/ 69 h 74"/>
                <a:gd name="T28" fmla="*/ 40 w 54"/>
                <a:gd name="T29" fmla="*/ 63 h 74"/>
                <a:gd name="T30" fmla="*/ 37 w 54"/>
                <a:gd name="T31" fmla="*/ 59 h 74"/>
                <a:gd name="T32" fmla="*/ 32 w 54"/>
                <a:gd name="T33" fmla="*/ 56 h 74"/>
                <a:gd name="T34" fmla="*/ 26 w 54"/>
                <a:gd name="T35" fmla="*/ 51 h 74"/>
                <a:gd name="T36" fmla="*/ 21 w 54"/>
                <a:gd name="T37" fmla="*/ 48 h 74"/>
                <a:gd name="T38" fmla="*/ 15 w 54"/>
                <a:gd name="T39" fmla="*/ 43 h 74"/>
                <a:gd name="T40" fmla="*/ 9 w 54"/>
                <a:gd name="T41" fmla="*/ 38 h 74"/>
                <a:gd name="T42" fmla="*/ 4 w 54"/>
                <a:gd name="T43" fmla="*/ 27 h 74"/>
                <a:gd name="T44" fmla="*/ 1 w 54"/>
                <a:gd name="T45" fmla="*/ 15 h 74"/>
                <a:gd name="T46" fmla="*/ 0 w 54"/>
                <a:gd name="T47" fmla="*/ 3 h 74"/>
                <a:gd name="T48" fmla="*/ 1 w 54"/>
                <a:gd name="T4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74">
                  <a:moveTo>
                    <a:pt x="1" y="0"/>
                  </a:moveTo>
                  <a:lnTo>
                    <a:pt x="4" y="9"/>
                  </a:lnTo>
                  <a:lnTo>
                    <a:pt x="9" y="18"/>
                  </a:lnTo>
                  <a:lnTo>
                    <a:pt x="15" y="26"/>
                  </a:lnTo>
                  <a:lnTo>
                    <a:pt x="21" y="33"/>
                  </a:lnTo>
                  <a:lnTo>
                    <a:pt x="27" y="40"/>
                  </a:lnTo>
                  <a:lnTo>
                    <a:pt x="36" y="46"/>
                  </a:lnTo>
                  <a:lnTo>
                    <a:pt x="45" y="51"/>
                  </a:lnTo>
                  <a:lnTo>
                    <a:pt x="54" y="56"/>
                  </a:lnTo>
                  <a:lnTo>
                    <a:pt x="53" y="62"/>
                  </a:lnTo>
                  <a:lnTo>
                    <a:pt x="49" y="69"/>
                  </a:lnTo>
                  <a:lnTo>
                    <a:pt x="45" y="73"/>
                  </a:lnTo>
                  <a:lnTo>
                    <a:pt x="41" y="74"/>
                  </a:lnTo>
                  <a:lnTo>
                    <a:pt x="41" y="69"/>
                  </a:lnTo>
                  <a:lnTo>
                    <a:pt x="40" y="63"/>
                  </a:lnTo>
                  <a:lnTo>
                    <a:pt x="37" y="59"/>
                  </a:lnTo>
                  <a:lnTo>
                    <a:pt x="32" y="56"/>
                  </a:lnTo>
                  <a:lnTo>
                    <a:pt x="26" y="51"/>
                  </a:lnTo>
                  <a:lnTo>
                    <a:pt x="21" y="48"/>
                  </a:lnTo>
                  <a:lnTo>
                    <a:pt x="15" y="43"/>
                  </a:lnTo>
                  <a:lnTo>
                    <a:pt x="9" y="38"/>
                  </a:lnTo>
                  <a:lnTo>
                    <a:pt x="4" y="27"/>
                  </a:lnTo>
                  <a:lnTo>
                    <a:pt x="1" y="1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 flipH="1">
              <a:off x="7131365" y="3253060"/>
              <a:ext cx="80746" cy="58523"/>
            </a:xfrm>
            <a:custGeom>
              <a:avLst/>
              <a:gdLst>
                <a:gd name="T0" fmla="*/ 48 w 50"/>
                <a:gd name="T1" fmla="*/ 0 h 39"/>
                <a:gd name="T2" fmla="*/ 50 w 50"/>
                <a:gd name="T3" fmla="*/ 9 h 39"/>
                <a:gd name="T4" fmla="*/ 50 w 50"/>
                <a:gd name="T5" fmla="*/ 19 h 39"/>
                <a:gd name="T6" fmla="*/ 46 w 50"/>
                <a:gd name="T7" fmla="*/ 28 h 39"/>
                <a:gd name="T8" fmla="*/ 41 w 50"/>
                <a:gd name="T9" fmla="*/ 36 h 39"/>
                <a:gd name="T10" fmla="*/ 33 w 50"/>
                <a:gd name="T11" fmla="*/ 39 h 39"/>
                <a:gd name="T12" fmla="*/ 25 w 50"/>
                <a:gd name="T13" fmla="*/ 39 h 39"/>
                <a:gd name="T14" fmla="*/ 18 w 50"/>
                <a:gd name="T15" fmla="*/ 36 h 39"/>
                <a:gd name="T16" fmla="*/ 12 w 50"/>
                <a:gd name="T17" fmla="*/ 33 h 39"/>
                <a:gd name="T18" fmla="*/ 6 w 50"/>
                <a:gd name="T19" fmla="*/ 28 h 39"/>
                <a:gd name="T20" fmla="*/ 3 w 50"/>
                <a:gd name="T21" fmla="*/ 23 h 39"/>
                <a:gd name="T22" fmla="*/ 0 w 50"/>
                <a:gd name="T23" fmla="*/ 17 h 39"/>
                <a:gd name="T24" fmla="*/ 0 w 50"/>
                <a:gd name="T25" fmla="*/ 11 h 39"/>
                <a:gd name="T26" fmla="*/ 4 w 50"/>
                <a:gd name="T27" fmla="*/ 16 h 39"/>
                <a:gd name="T28" fmla="*/ 10 w 50"/>
                <a:gd name="T29" fmla="*/ 19 h 39"/>
                <a:gd name="T30" fmla="*/ 16 w 50"/>
                <a:gd name="T31" fmla="*/ 24 h 39"/>
                <a:gd name="T32" fmla="*/ 23 w 50"/>
                <a:gd name="T33" fmla="*/ 25 h 39"/>
                <a:gd name="T34" fmla="*/ 30 w 50"/>
                <a:gd name="T35" fmla="*/ 25 h 39"/>
                <a:gd name="T36" fmla="*/ 37 w 50"/>
                <a:gd name="T37" fmla="*/ 20 h 39"/>
                <a:gd name="T38" fmla="*/ 43 w 50"/>
                <a:gd name="T39" fmla="*/ 12 h 39"/>
                <a:gd name="T40" fmla="*/ 48 w 50"/>
                <a:gd name="T4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39">
                  <a:moveTo>
                    <a:pt x="48" y="0"/>
                  </a:moveTo>
                  <a:lnTo>
                    <a:pt x="50" y="9"/>
                  </a:lnTo>
                  <a:lnTo>
                    <a:pt x="50" y="19"/>
                  </a:lnTo>
                  <a:lnTo>
                    <a:pt x="46" y="28"/>
                  </a:lnTo>
                  <a:lnTo>
                    <a:pt x="41" y="36"/>
                  </a:lnTo>
                  <a:lnTo>
                    <a:pt x="33" y="39"/>
                  </a:lnTo>
                  <a:lnTo>
                    <a:pt x="25" y="39"/>
                  </a:lnTo>
                  <a:lnTo>
                    <a:pt x="18" y="36"/>
                  </a:lnTo>
                  <a:lnTo>
                    <a:pt x="12" y="33"/>
                  </a:lnTo>
                  <a:lnTo>
                    <a:pt x="6" y="28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16"/>
                  </a:lnTo>
                  <a:lnTo>
                    <a:pt x="10" y="19"/>
                  </a:lnTo>
                  <a:lnTo>
                    <a:pt x="16" y="24"/>
                  </a:lnTo>
                  <a:lnTo>
                    <a:pt x="23" y="25"/>
                  </a:lnTo>
                  <a:lnTo>
                    <a:pt x="30" y="25"/>
                  </a:lnTo>
                  <a:lnTo>
                    <a:pt x="37" y="20"/>
                  </a:lnTo>
                  <a:lnTo>
                    <a:pt x="43" y="1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 flipH="1">
              <a:off x="6986025" y="3169897"/>
              <a:ext cx="74286" cy="61602"/>
            </a:xfrm>
            <a:custGeom>
              <a:avLst/>
              <a:gdLst>
                <a:gd name="T0" fmla="*/ 40 w 46"/>
                <a:gd name="T1" fmla="*/ 0 h 40"/>
                <a:gd name="T2" fmla="*/ 45 w 46"/>
                <a:gd name="T3" fmla="*/ 8 h 40"/>
                <a:gd name="T4" fmla="*/ 46 w 46"/>
                <a:gd name="T5" fmla="*/ 17 h 40"/>
                <a:gd name="T6" fmla="*/ 46 w 46"/>
                <a:gd name="T7" fmla="*/ 25 h 40"/>
                <a:gd name="T8" fmla="*/ 42 w 46"/>
                <a:gd name="T9" fmla="*/ 34 h 40"/>
                <a:gd name="T10" fmla="*/ 35 w 46"/>
                <a:gd name="T11" fmla="*/ 38 h 40"/>
                <a:gd name="T12" fmla="*/ 27 w 46"/>
                <a:gd name="T13" fmla="*/ 40 h 40"/>
                <a:gd name="T14" fmla="*/ 20 w 46"/>
                <a:gd name="T15" fmla="*/ 39 h 40"/>
                <a:gd name="T16" fmla="*/ 15 w 46"/>
                <a:gd name="T17" fmla="*/ 38 h 40"/>
                <a:gd name="T18" fmla="*/ 9 w 46"/>
                <a:gd name="T19" fmla="*/ 34 h 40"/>
                <a:gd name="T20" fmla="*/ 4 w 46"/>
                <a:gd name="T21" fmla="*/ 29 h 40"/>
                <a:gd name="T22" fmla="*/ 1 w 46"/>
                <a:gd name="T23" fmla="*/ 25 h 40"/>
                <a:gd name="T24" fmla="*/ 0 w 46"/>
                <a:gd name="T25" fmla="*/ 20 h 40"/>
                <a:gd name="T26" fmla="*/ 4 w 46"/>
                <a:gd name="T27" fmla="*/ 23 h 40"/>
                <a:gd name="T28" fmla="*/ 10 w 46"/>
                <a:gd name="T29" fmla="*/ 26 h 40"/>
                <a:gd name="T30" fmla="*/ 17 w 46"/>
                <a:gd name="T31" fmla="*/ 27 h 40"/>
                <a:gd name="T32" fmla="*/ 24 w 46"/>
                <a:gd name="T33" fmla="*/ 27 h 40"/>
                <a:gd name="T34" fmla="*/ 30 w 46"/>
                <a:gd name="T35" fmla="*/ 26 h 40"/>
                <a:gd name="T36" fmla="*/ 35 w 46"/>
                <a:gd name="T37" fmla="*/ 20 h 40"/>
                <a:gd name="T38" fmla="*/ 39 w 46"/>
                <a:gd name="T39" fmla="*/ 12 h 40"/>
                <a:gd name="T40" fmla="*/ 40 w 46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0">
                  <a:moveTo>
                    <a:pt x="40" y="0"/>
                  </a:moveTo>
                  <a:lnTo>
                    <a:pt x="45" y="8"/>
                  </a:lnTo>
                  <a:lnTo>
                    <a:pt x="46" y="17"/>
                  </a:lnTo>
                  <a:lnTo>
                    <a:pt x="46" y="25"/>
                  </a:lnTo>
                  <a:lnTo>
                    <a:pt x="42" y="34"/>
                  </a:lnTo>
                  <a:lnTo>
                    <a:pt x="35" y="38"/>
                  </a:lnTo>
                  <a:lnTo>
                    <a:pt x="27" y="40"/>
                  </a:lnTo>
                  <a:lnTo>
                    <a:pt x="20" y="39"/>
                  </a:lnTo>
                  <a:lnTo>
                    <a:pt x="15" y="38"/>
                  </a:lnTo>
                  <a:lnTo>
                    <a:pt x="9" y="34"/>
                  </a:lnTo>
                  <a:lnTo>
                    <a:pt x="4" y="29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4" y="23"/>
                  </a:lnTo>
                  <a:lnTo>
                    <a:pt x="10" y="26"/>
                  </a:lnTo>
                  <a:lnTo>
                    <a:pt x="17" y="27"/>
                  </a:lnTo>
                  <a:lnTo>
                    <a:pt x="24" y="27"/>
                  </a:lnTo>
                  <a:lnTo>
                    <a:pt x="30" y="26"/>
                  </a:lnTo>
                  <a:lnTo>
                    <a:pt x="35" y="20"/>
                  </a:lnTo>
                  <a:lnTo>
                    <a:pt x="39" y="1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7" name="Picture 70" descr="C:\Users\Mike\AppData\Local\Microsoft\Windows\INetCache\IE\3UI6QE36\MC900237940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2116" flipH="1">
              <a:off x="7051154" y="2788996"/>
              <a:ext cx="730465" cy="492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90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ke\AppData\Local\Microsoft\Windows\INetCache\IE\NKRC30TP\MC9002321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33" y="105299"/>
            <a:ext cx="1875576" cy="17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45038" y="2788996"/>
            <a:ext cx="3258871" cy="3565721"/>
            <a:chOff x="5145038" y="2788996"/>
            <a:chExt cx="3258871" cy="3565721"/>
          </a:xfrm>
        </p:grpSpPr>
        <p:sp>
          <p:nvSpPr>
            <p:cNvPr id="15" name="AutoShape 5"/>
            <p:cNvSpPr>
              <a:spLocks noChangeAspect="1" noChangeArrowheads="1" noTextEdit="1"/>
            </p:cNvSpPr>
            <p:nvPr/>
          </p:nvSpPr>
          <p:spPr bwMode="auto">
            <a:xfrm flipH="1">
              <a:off x="5145038" y="2837246"/>
              <a:ext cx="3258871" cy="3517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 flipH="1">
              <a:off x="7292855" y="3074415"/>
              <a:ext cx="222857" cy="344971"/>
            </a:xfrm>
            <a:custGeom>
              <a:avLst/>
              <a:gdLst>
                <a:gd name="T0" fmla="*/ 116 w 138"/>
                <a:gd name="T1" fmla="*/ 0 h 226"/>
                <a:gd name="T2" fmla="*/ 42 w 138"/>
                <a:gd name="T3" fmla="*/ 31 h 226"/>
                <a:gd name="T4" fmla="*/ 2 w 138"/>
                <a:gd name="T5" fmla="*/ 61 h 226"/>
                <a:gd name="T6" fmla="*/ 2 w 138"/>
                <a:gd name="T7" fmla="*/ 104 h 226"/>
                <a:gd name="T8" fmla="*/ 0 w 138"/>
                <a:gd name="T9" fmla="*/ 138 h 226"/>
                <a:gd name="T10" fmla="*/ 1 w 138"/>
                <a:gd name="T11" fmla="*/ 144 h 226"/>
                <a:gd name="T12" fmla="*/ 5 w 138"/>
                <a:gd name="T13" fmla="*/ 158 h 226"/>
                <a:gd name="T14" fmla="*/ 9 w 138"/>
                <a:gd name="T15" fmla="*/ 173 h 226"/>
                <a:gd name="T16" fmla="*/ 12 w 138"/>
                <a:gd name="T17" fmla="*/ 183 h 226"/>
                <a:gd name="T18" fmla="*/ 16 w 138"/>
                <a:gd name="T19" fmla="*/ 190 h 226"/>
                <a:gd name="T20" fmla="*/ 21 w 138"/>
                <a:gd name="T21" fmla="*/ 198 h 226"/>
                <a:gd name="T22" fmla="*/ 28 w 138"/>
                <a:gd name="T23" fmla="*/ 208 h 226"/>
                <a:gd name="T24" fmla="*/ 34 w 138"/>
                <a:gd name="T25" fmla="*/ 214 h 226"/>
                <a:gd name="T26" fmla="*/ 41 w 138"/>
                <a:gd name="T27" fmla="*/ 220 h 226"/>
                <a:gd name="T28" fmla="*/ 49 w 138"/>
                <a:gd name="T29" fmla="*/ 224 h 226"/>
                <a:gd name="T30" fmla="*/ 56 w 138"/>
                <a:gd name="T31" fmla="*/ 225 h 226"/>
                <a:gd name="T32" fmla="*/ 63 w 138"/>
                <a:gd name="T33" fmla="*/ 226 h 226"/>
                <a:gd name="T34" fmla="*/ 69 w 138"/>
                <a:gd name="T35" fmla="*/ 224 h 226"/>
                <a:gd name="T36" fmla="*/ 78 w 138"/>
                <a:gd name="T37" fmla="*/ 217 h 226"/>
                <a:gd name="T38" fmla="*/ 91 w 138"/>
                <a:gd name="T39" fmla="*/ 208 h 226"/>
                <a:gd name="T40" fmla="*/ 103 w 138"/>
                <a:gd name="T41" fmla="*/ 196 h 226"/>
                <a:gd name="T42" fmla="*/ 116 w 138"/>
                <a:gd name="T43" fmla="*/ 186 h 226"/>
                <a:gd name="T44" fmla="*/ 127 w 138"/>
                <a:gd name="T45" fmla="*/ 176 h 226"/>
                <a:gd name="T46" fmla="*/ 134 w 138"/>
                <a:gd name="T47" fmla="*/ 170 h 226"/>
                <a:gd name="T48" fmla="*/ 138 w 138"/>
                <a:gd name="T49" fmla="*/ 167 h 226"/>
                <a:gd name="T50" fmla="*/ 116 w 138"/>
                <a:gd name="T5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226">
                  <a:moveTo>
                    <a:pt x="116" y="0"/>
                  </a:moveTo>
                  <a:lnTo>
                    <a:pt x="42" y="31"/>
                  </a:lnTo>
                  <a:lnTo>
                    <a:pt x="2" y="61"/>
                  </a:lnTo>
                  <a:lnTo>
                    <a:pt x="2" y="104"/>
                  </a:lnTo>
                  <a:lnTo>
                    <a:pt x="0" y="138"/>
                  </a:lnTo>
                  <a:lnTo>
                    <a:pt x="1" y="144"/>
                  </a:lnTo>
                  <a:lnTo>
                    <a:pt x="5" y="158"/>
                  </a:lnTo>
                  <a:lnTo>
                    <a:pt x="9" y="173"/>
                  </a:lnTo>
                  <a:lnTo>
                    <a:pt x="12" y="183"/>
                  </a:lnTo>
                  <a:lnTo>
                    <a:pt x="16" y="190"/>
                  </a:lnTo>
                  <a:lnTo>
                    <a:pt x="21" y="198"/>
                  </a:lnTo>
                  <a:lnTo>
                    <a:pt x="28" y="208"/>
                  </a:lnTo>
                  <a:lnTo>
                    <a:pt x="34" y="214"/>
                  </a:lnTo>
                  <a:lnTo>
                    <a:pt x="41" y="220"/>
                  </a:lnTo>
                  <a:lnTo>
                    <a:pt x="49" y="224"/>
                  </a:lnTo>
                  <a:lnTo>
                    <a:pt x="56" y="225"/>
                  </a:lnTo>
                  <a:lnTo>
                    <a:pt x="63" y="226"/>
                  </a:lnTo>
                  <a:lnTo>
                    <a:pt x="69" y="224"/>
                  </a:lnTo>
                  <a:lnTo>
                    <a:pt x="78" y="217"/>
                  </a:lnTo>
                  <a:lnTo>
                    <a:pt x="91" y="208"/>
                  </a:lnTo>
                  <a:lnTo>
                    <a:pt x="103" y="196"/>
                  </a:lnTo>
                  <a:lnTo>
                    <a:pt x="116" y="186"/>
                  </a:lnTo>
                  <a:lnTo>
                    <a:pt x="127" y="176"/>
                  </a:lnTo>
                  <a:lnTo>
                    <a:pt x="134" y="170"/>
                  </a:lnTo>
                  <a:lnTo>
                    <a:pt x="138" y="16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 flipH="1">
              <a:off x="6146277" y="4158609"/>
              <a:ext cx="316521" cy="505136"/>
            </a:xfrm>
            <a:custGeom>
              <a:avLst/>
              <a:gdLst>
                <a:gd name="T0" fmla="*/ 93 w 194"/>
                <a:gd name="T1" fmla="*/ 0 h 327"/>
                <a:gd name="T2" fmla="*/ 95 w 194"/>
                <a:gd name="T3" fmla="*/ 0 h 327"/>
                <a:gd name="T4" fmla="*/ 102 w 194"/>
                <a:gd name="T5" fmla="*/ 2 h 327"/>
                <a:gd name="T6" fmla="*/ 112 w 194"/>
                <a:gd name="T7" fmla="*/ 4 h 327"/>
                <a:gd name="T8" fmla="*/ 124 w 194"/>
                <a:gd name="T9" fmla="*/ 6 h 327"/>
                <a:gd name="T10" fmla="*/ 137 w 194"/>
                <a:gd name="T11" fmla="*/ 8 h 327"/>
                <a:gd name="T12" fmla="*/ 148 w 194"/>
                <a:gd name="T13" fmla="*/ 10 h 327"/>
                <a:gd name="T14" fmla="*/ 156 w 194"/>
                <a:gd name="T15" fmla="*/ 13 h 327"/>
                <a:gd name="T16" fmla="*/ 162 w 194"/>
                <a:gd name="T17" fmla="*/ 14 h 327"/>
                <a:gd name="T18" fmla="*/ 170 w 194"/>
                <a:gd name="T19" fmla="*/ 21 h 327"/>
                <a:gd name="T20" fmla="*/ 181 w 194"/>
                <a:gd name="T21" fmla="*/ 32 h 327"/>
                <a:gd name="T22" fmla="*/ 191 w 194"/>
                <a:gd name="T23" fmla="*/ 44 h 327"/>
                <a:gd name="T24" fmla="*/ 194 w 194"/>
                <a:gd name="T25" fmla="*/ 48 h 327"/>
                <a:gd name="T26" fmla="*/ 194 w 194"/>
                <a:gd name="T27" fmla="*/ 75 h 327"/>
                <a:gd name="T28" fmla="*/ 192 w 194"/>
                <a:gd name="T29" fmla="*/ 78 h 327"/>
                <a:gd name="T30" fmla="*/ 185 w 194"/>
                <a:gd name="T31" fmla="*/ 86 h 327"/>
                <a:gd name="T32" fmla="*/ 177 w 194"/>
                <a:gd name="T33" fmla="*/ 95 h 327"/>
                <a:gd name="T34" fmla="*/ 170 w 194"/>
                <a:gd name="T35" fmla="*/ 101 h 327"/>
                <a:gd name="T36" fmla="*/ 165 w 194"/>
                <a:gd name="T37" fmla="*/ 105 h 327"/>
                <a:gd name="T38" fmla="*/ 157 w 194"/>
                <a:gd name="T39" fmla="*/ 108 h 327"/>
                <a:gd name="T40" fmla="*/ 148 w 194"/>
                <a:gd name="T41" fmla="*/ 114 h 327"/>
                <a:gd name="T42" fmla="*/ 138 w 194"/>
                <a:gd name="T43" fmla="*/ 120 h 327"/>
                <a:gd name="T44" fmla="*/ 127 w 194"/>
                <a:gd name="T45" fmla="*/ 124 h 327"/>
                <a:gd name="T46" fmla="*/ 119 w 194"/>
                <a:gd name="T47" fmla="*/ 129 h 327"/>
                <a:gd name="T48" fmla="*/ 114 w 194"/>
                <a:gd name="T49" fmla="*/ 133 h 327"/>
                <a:gd name="T50" fmla="*/ 111 w 194"/>
                <a:gd name="T51" fmla="*/ 134 h 327"/>
                <a:gd name="T52" fmla="*/ 99 w 194"/>
                <a:gd name="T53" fmla="*/ 309 h 327"/>
                <a:gd name="T54" fmla="*/ 5 w 194"/>
                <a:gd name="T55" fmla="*/ 327 h 327"/>
                <a:gd name="T56" fmla="*/ 0 w 194"/>
                <a:gd name="T57" fmla="*/ 110 h 327"/>
                <a:gd name="T58" fmla="*/ 93 w 194"/>
                <a:gd name="T5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4" h="327">
                  <a:moveTo>
                    <a:pt x="93" y="0"/>
                  </a:moveTo>
                  <a:lnTo>
                    <a:pt x="95" y="0"/>
                  </a:lnTo>
                  <a:lnTo>
                    <a:pt x="102" y="2"/>
                  </a:lnTo>
                  <a:lnTo>
                    <a:pt x="112" y="4"/>
                  </a:lnTo>
                  <a:lnTo>
                    <a:pt x="124" y="6"/>
                  </a:lnTo>
                  <a:lnTo>
                    <a:pt x="137" y="8"/>
                  </a:lnTo>
                  <a:lnTo>
                    <a:pt x="148" y="10"/>
                  </a:lnTo>
                  <a:lnTo>
                    <a:pt x="156" y="13"/>
                  </a:lnTo>
                  <a:lnTo>
                    <a:pt x="162" y="14"/>
                  </a:lnTo>
                  <a:lnTo>
                    <a:pt x="170" y="21"/>
                  </a:lnTo>
                  <a:lnTo>
                    <a:pt x="181" y="32"/>
                  </a:lnTo>
                  <a:lnTo>
                    <a:pt x="191" y="44"/>
                  </a:lnTo>
                  <a:lnTo>
                    <a:pt x="194" y="48"/>
                  </a:lnTo>
                  <a:lnTo>
                    <a:pt x="194" y="75"/>
                  </a:lnTo>
                  <a:lnTo>
                    <a:pt x="192" y="78"/>
                  </a:lnTo>
                  <a:lnTo>
                    <a:pt x="185" y="86"/>
                  </a:lnTo>
                  <a:lnTo>
                    <a:pt x="177" y="95"/>
                  </a:lnTo>
                  <a:lnTo>
                    <a:pt x="170" y="101"/>
                  </a:lnTo>
                  <a:lnTo>
                    <a:pt x="165" y="105"/>
                  </a:lnTo>
                  <a:lnTo>
                    <a:pt x="157" y="108"/>
                  </a:lnTo>
                  <a:lnTo>
                    <a:pt x="148" y="114"/>
                  </a:lnTo>
                  <a:lnTo>
                    <a:pt x="138" y="120"/>
                  </a:lnTo>
                  <a:lnTo>
                    <a:pt x="127" y="124"/>
                  </a:lnTo>
                  <a:lnTo>
                    <a:pt x="119" y="129"/>
                  </a:lnTo>
                  <a:lnTo>
                    <a:pt x="114" y="133"/>
                  </a:lnTo>
                  <a:lnTo>
                    <a:pt x="111" y="134"/>
                  </a:lnTo>
                  <a:lnTo>
                    <a:pt x="99" y="309"/>
                  </a:lnTo>
                  <a:lnTo>
                    <a:pt x="5" y="327"/>
                  </a:lnTo>
                  <a:lnTo>
                    <a:pt x="0" y="11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 flipH="1">
              <a:off x="6650126" y="5267444"/>
              <a:ext cx="791302" cy="505136"/>
            </a:xfrm>
            <a:custGeom>
              <a:avLst/>
              <a:gdLst>
                <a:gd name="T0" fmla="*/ 287 w 491"/>
                <a:gd name="T1" fmla="*/ 0 h 328"/>
                <a:gd name="T2" fmla="*/ 229 w 491"/>
                <a:gd name="T3" fmla="*/ 193 h 328"/>
                <a:gd name="T4" fmla="*/ 17 w 491"/>
                <a:gd name="T5" fmla="*/ 143 h 328"/>
                <a:gd name="T6" fmla="*/ 0 w 491"/>
                <a:gd name="T7" fmla="*/ 180 h 328"/>
                <a:gd name="T8" fmla="*/ 220 w 491"/>
                <a:gd name="T9" fmla="*/ 236 h 328"/>
                <a:gd name="T10" fmla="*/ 200 w 491"/>
                <a:gd name="T11" fmla="*/ 251 h 328"/>
                <a:gd name="T12" fmla="*/ 147 w 491"/>
                <a:gd name="T13" fmla="*/ 251 h 328"/>
                <a:gd name="T14" fmla="*/ 109 w 491"/>
                <a:gd name="T15" fmla="*/ 273 h 328"/>
                <a:gd name="T16" fmla="*/ 113 w 491"/>
                <a:gd name="T17" fmla="*/ 274 h 328"/>
                <a:gd name="T18" fmla="*/ 124 w 491"/>
                <a:gd name="T19" fmla="*/ 278 h 328"/>
                <a:gd name="T20" fmla="*/ 140 w 491"/>
                <a:gd name="T21" fmla="*/ 283 h 328"/>
                <a:gd name="T22" fmla="*/ 158 w 491"/>
                <a:gd name="T23" fmla="*/ 289 h 328"/>
                <a:gd name="T24" fmla="*/ 178 w 491"/>
                <a:gd name="T25" fmla="*/ 296 h 328"/>
                <a:gd name="T26" fmla="*/ 196 w 491"/>
                <a:gd name="T27" fmla="*/ 302 h 328"/>
                <a:gd name="T28" fmla="*/ 212 w 491"/>
                <a:gd name="T29" fmla="*/ 306 h 328"/>
                <a:gd name="T30" fmla="*/ 223 w 491"/>
                <a:gd name="T31" fmla="*/ 310 h 328"/>
                <a:gd name="T32" fmla="*/ 233 w 491"/>
                <a:gd name="T33" fmla="*/ 312 h 328"/>
                <a:gd name="T34" fmla="*/ 246 w 491"/>
                <a:gd name="T35" fmla="*/ 314 h 328"/>
                <a:gd name="T36" fmla="*/ 260 w 491"/>
                <a:gd name="T37" fmla="*/ 317 h 328"/>
                <a:gd name="T38" fmla="*/ 275 w 491"/>
                <a:gd name="T39" fmla="*/ 319 h 328"/>
                <a:gd name="T40" fmla="*/ 290 w 491"/>
                <a:gd name="T41" fmla="*/ 321 h 328"/>
                <a:gd name="T42" fmla="*/ 302 w 491"/>
                <a:gd name="T43" fmla="*/ 322 h 328"/>
                <a:gd name="T44" fmla="*/ 313 w 491"/>
                <a:gd name="T45" fmla="*/ 324 h 328"/>
                <a:gd name="T46" fmla="*/ 318 w 491"/>
                <a:gd name="T47" fmla="*/ 324 h 328"/>
                <a:gd name="T48" fmla="*/ 328 w 491"/>
                <a:gd name="T49" fmla="*/ 324 h 328"/>
                <a:gd name="T50" fmla="*/ 344 w 491"/>
                <a:gd name="T51" fmla="*/ 325 h 328"/>
                <a:gd name="T52" fmla="*/ 364 w 491"/>
                <a:gd name="T53" fmla="*/ 325 h 328"/>
                <a:gd name="T54" fmla="*/ 386 w 491"/>
                <a:gd name="T55" fmla="*/ 326 h 328"/>
                <a:gd name="T56" fmla="*/ 409 w 491"/>
                <a:gd name="T57" fmla="*/ 327 h 328"/>
                <a:gd name="T58" fmla="*/ 428 w 491"/>
                <a:gd name="T59" fmla="*/ 327 h 328"/>
                <a:gd name="T60" fmla="*/ 442 w 491"/>
                <a:gd name="T61" fmla="*/ 328 h 328"/>
                <a:gd name="T62" fmla="*/ 446 w 491"/>
                <a:gd name="T63" fmla="*/ 328 h 328"/>
                <a:gd name="T64" fmla="*/ 479 w 491"/>
                <a:gd name="T65" fmla="*/ 225 h 328"/>
                <a:gd name="T66" fmla="*/ 303 w 491"/>
                <a:gd name="T67" fmla="*/ 210 h 328"/>
                <a:gd name="T68" fmla="*/ 276 w 491"/>
                <a:gd name="T69" fmla="*/ 198 h 328"/>
                <a:gd name="T70" fmla="*/ 310 w 491"/>
                <a:gd name="T71" fmla="*/ 111 h 328"/>
                <a:gd name="T72" fmla="*/ 483 w 491"/>
                <a:gd name="T73" fmla="*/ 140 h 328"/>
                <a:gd name="T74" fmla="*/ 491 w 491"/>
                <a:gd name="T75" fmla="*/ 82 h 328"/>
                <a:gd name="T76" fmla="*/ 318 w 491"/>
                <a:gd name="T77" fmla="*/ 68 h 328"/>
                <a:gd name="T78" fmla="*/ 340 w 491"/>
                <a:gd name="T79" fmla="*/ 0 h 328"/>
                <a:gd name="T80" fmla="*/ 287 w 491"/>
                <a:gd name="T8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1" h="328">
                  <a:moveTo>
                    <a:pt x="287" y="0"/>
                  </a:moveTo>
                  <a:lnTo>
                    <a:pt x="229" y="193"/>
                  </a:lnTo>
                  <a:lnTo>
                    <a:pt x="17" y="143"/>
                  </a:lnTo>
                  <a:lnTo>
                    <a:pt x="0" y="180"/>
                  </a:lnTo>
                  <a:lnTo>
                    <a:pt x="220" y="236"/>
                  </a:lnTo>
                  <a:lnTo>
                    <a:pt x="200" y="251"/>
                  </a:lnTo>
                  <a:lnTo>
                    <a:pt x="147" y="251"/>
                  </a:lnTo>
                  <a:lnTo>
                    <a:pt x="109" y="273"/>
                  </a:lnTo>
                  <a:lnTo>
                    <a:pt x="113" y="274"/>
                  </a:lnTo>
                  <a:lnTo>
                    <a:pt x="124" y="278"/>
                  </a:lnTo>
                  <a:lnTo>
                    <a:pt x="140" y="283"/>
                  </a:lnTo>
                  <a:lnTo>
                    <a:pt x="158" y="289"/>
                  </a:lnTo>
                  <a:lnTo>
                    <a:pt x="178" y="296"/>
                  </a:lnTo>
                  <a:lnTo>
                    <a:pt x="196" y="302"/>
                  </a:lnTo>
                  <a:lnTo>
                    <a:pt x="212" y="306"/>
                  </a:lnTo>
                  <a:lnTo>
                    <a:pt x="223" y="310"/>
                  </a:lnTo>
                  <a:lnTo>
                    <a:pt x="233" y="312"/>
                  </a:lnTo>
                  <a:lnTo>
                    <a:pt x="246" y="314"/>
                  </a:lnTo>
                  <a:lnTo>
                    <a:pt x="260" y="317"/>
                  </a:lnTo>
                  <a:lnTo>
                    <a:pt x="275" y="319"/>
                  </a:lnTo>
                  <a:lnTo>
                    <a:pt x="290" y="321"/>
                  </a:lnTo>
                  <a:lnTo>
                    <a:pt x="302" y="322"/>
                  </a:lnTo>
                  <a:lnTo>
                    <a:pt x="313" y="324"/>
                  </a:lnTo>
                  <a:lnTo>
                    <a:pt x="318" y="324"/>
                  </a:lnTo>
                  <a:lnTo>
                    <a:pt x="328" y="324"/>
                  </a:lnTo>
                  <a:lnTo>
                    <a:pt x="344" y="325"/>
                  </a:lnTo>
                  <a:lnTo>
                    <a:pt x="364" y="325"/>
                  </a:lnTo>
                  <a:lnTo>
                    <a:pt x="386" y="326"/>
                  </a:lnTo>
                  <a:lnTo>
                    <a:pt x="409" y="327"/>
                  </a:lnTo>
                  <a:lnTo>
                    <a:pt x="428" y="327"/>
                  </a:lnTo>
                  <a:lnTo>
                    <a:pt x="442" y="328"/>
                  </a:lnTo>
                  <a:lnTo>
                    <a:pt x="446" y="328"/>
                  </a:lnTo>
                  <a:lnTo>
                    <a:pt x="479" y="225"/>
                  </a:lnTo>
                  <a:lnTo>
                    <a:pt x="303" y="210"/>
                  </a:lnTo>
                  <a:lnTo>
                    <a:pt x="276" y="198"/>
                  </a:lnTo>
                  <a:lnTo>
                    <a:pt x="310" y="111"/>
                  </a:lnTo>
                  <a:lnTo>
                    <a:pt x="483" y="140"/>
                  </a:lnTo>
                  <a:lnTo>
                    <a:pt x="491" y="82"/>
                  </a:lnTo>
                  <a:lnTo>
                    <a:pt x="318" y="68"/>
                  </a:lnTo>
                  <a:lnTo>
                    <a:pt x="340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 flipH="1">
              <a:off x="6546772" y="3428625"/>
              <a:ext cx="1585834" cy="2371675"/>
            </a:xfrm>
            <a:custGeom>
              <a:avLst/>
              <a:gdLst>
                <a:gd name="T0" fmla="*/ 372 w 982"/>
                <a:gd name="T1" fmla="*/ 1541 h 1541"/>
                <a:gd name="T2" fmla="*/ 509 w 982"/>
                <a:gd name="T3" fmla="*/ 1200 h 1541"/>
                <a:gd name="T4" fmla="*/ 601 w 982"/>
                <a:gd name="T5" fmla="*/ 1194 h 1541"/>
                <a:gd name="T6" fmla="*/ 661 w 982"/>
                <a:gd name="T7" fmla="*/ 1190 h 1541"/>
                <a:gd name="T8" fmla="*/ 704 w 982"/>
                <a:gd name="T9" fmla="*/ 1192 h 1541"/>
                <a:gd name="T10" fmla="*/ 772 w 982"/>
                <a:gd name="T11" fmla="*/ 1190 h 1541"/>
                <a:gd name="T12" fmla="*/ 810 w 982"/>
                <a:gd name="T13" fmla="*/ 1186 h 1541"/>
                <a:gd name="T14" fmla="*/ 880 w 982"/>
                <a:gd name="T15" fmla="*/ 1181 h 1541"/>
                <a:gd name="T16" fmla="*/ 945 w 982"/>
                <a:gd name="T17" fmla="*/ 1178 h 1541"/>
                <a:gd name="T18" fmla="*/ 700 w 982"/>
                <a:gd name="T19" fmla="*/ 1072 h 1541"/>
                <a:gd name="T20" fmla="*/ 697 w 982"/>
                <a:gd name="T21" fmla="*/ 818 h 1541"/>
                <a:gd name="T22" fmla="*/ 721 w 982"/>
                <a:gd name="T23" fmla="*/ 806 h 1541"/>
                <a:gd name="T24" fmla="*/ 741 w 982"/>
                <a:gd name="T25" fmla="*/ 795 h 1541"/>
                <a:gd name="T26" fmla="*/ 760 w 982"/>
                <a:gd name="T27" fmla="*/ 778 h 1541"/>
                <a:gd name="T28" fmla="*/ 783 w 982"/>
                <a:gd name="T29" fmla="*/ 756 h 1541"/>
                <a:gd name="T30" fmla="*/ 778 w 982"/>
                <a:gd name="T31" fmla="*/ 673 h 1541"/>
                <a:gd name="T32" fmla="*/ 771 w 982"/>
                <a:gd name="T33" fmla="*/ 668 h 1541"/>
                <a:gd name="T34" fmla="*/ 756 w 982"/>
                <a:gd name="T35" fmla="*/ 657 h 1541"/>
                <a:gd name="T36" fmla="*/ 735 w 982"/>
                <a:gd name="T37" fmla="*/ 651 h 1541"/>
                <a:gd name="T38" fmla="*/ 704 w 982"/>
                <a:gd name="T39" fmla="*/ 653 h 1541"/>
                <a:gd name="T40" fmla="*/ 679 w 982"/>
                <a:gd name="T41" fmla="*/ 655 h 1541"/>
                <a:gd name="T42" fmla="*/ 509 w 982"/>
                <a:gd name="T43" fmla="*/ 726 h 1541"/>
                <a:gd name="T44" fmla="*/ 372 w 982"/>
                <a:gd name="T45" fmla="*/ 740 h 1541"/>
                <a:gd name="T46" fmla="*/ 360 w 982"/>
                <a:gd name="T47" fmla="*/ 727 h 1541"/>
                <a:gd name="T48" fmla="*/ 338 w 982"/>
                <a:gd name="T49" fmla="*/ 703 h 1541"/>
                <a:gd name="T50" fmla="*/ 324 w 982"/>
                <a:gd name="T51" fmla="*/ 678 h 1541"/>
                <a:gd name="T52" fmla="*/ 303 w 982"/>
                <a:gd name="T53" fmla="*/ 626 h 1541"/>
                <a:gd name="T54" fmla="*/ 464 w 982"/>
                <a:gd name="T55" fmla="*/ 119 h 1541"/>
                <a:gd name="T56" fmla="*/ 483 w 982"/>
                <a:gd name="T57" fmla="*/ 1 h 1541"/>
                <a:gd name="T58" fmla="*/ 423 w 982"/>
                <a:gd name="T59" fmla="*/ 18 h 1541"/>
                <a:gd name="T60" fmla="*/ 358 w 982"/>
                <a:gd name="T61" fmla="*/ 38 h 1541"/>
                <a:gd name="T62" fmla="*/ 339 w 982"/>
                <a:gd name="T63" fmla="*/ 43 h 1541"/>
                <a:gd name="T64" fmla="*/ 296 w 982"/>
                <a:gd name="T65" fmla="*/ 57 h 1541"/>
                <a:gd name="T66" fmla="*/ 239 w 982"/>
                <a:gd name="T67" fmla="*/ 76 h 1541"/>
                <a:gd name="T68" fmla="*/ 181 w 982"/>
                <a:gd name="T69" fmla="*/ 93 h 1541"/>
                <a:gd name="T70" fmla="*/ 142 w 982"/>
                <a:gd name="T71" fmla="*/ 107 h 1541"/>
                <a:gd name="T72" fmla="*/ 43 w 982"/>
                <a:gd name="T73" fmla="*/ 164 h 1541"/>
                <a:gd name="T74" fmla="*/ 9 w 982"/>
                <a:gd name="T75" fmla="*/ 236 h 1541"/>
                <a:gd name="T76" fmla="*/ 29 w 982"/>
                <a:gd name="T77" fmla="*/ 263 h 1541"/>
                <a:gd name="T78" fmla="*/ 60 w 982"/>
                <a:gd name="T79" fmla="*/ 273 h 1541"/>
                <a:gd name="T80" fmla="*/ 88 w 982"/>
                <a:gd name="T81" fmla="*/ 278 h 1541"/>
                <a:gd name="T82" fmla="*/ 259 w 982"/>
                <a:gd name="T83" fmla="*/ 768 h 1541"/>
                <a:gd name="T84" fmla="*/ 241 w 982"/>
                <a:gd name="T85" fmla="*/ 787 h 1541"/>
                <a:gd name="T86" fmla="*/ 226 w 982"/>
                <a:gd name="T87" fmla="*/ 814 h 1541"/>
                <a:gd name="T88" fmla="*/ 233 w 982"/>
                <a:gd name="T89" fmla="*/ 829 h 1541"/>
                <a:gd name="T90" fmla="*/ 249 w 982"/>
                <a:gd name="T91" fmla="*/ 840 h 1541"/>
                <a:gd name="T92" fmla="*/ 263 w 982"/>
                <a:gd name="T93" fmla="*/ 846 h 1541"/>
                <a:gd name="T94" fmla="*/ 278 w 982"/>
                <a:gd name="T95" fmla="*/ 851 h 1541"/>
                <a:gd name="T96" fmla="*/ 295 w 982"/>
                <a:gd name="T97" fmla="*/ 858 h 1541"/>
                <a:gd name="T98" fmla="*/ 395 w 982"/>
                <a:gd name="T99" fmla="*/ 1095 h 1541"/>
                <a:gd name="T100" fmla="*/ 427 w 982"/>
                <a:gd name="T101" fmla="*/ 1194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2" h="1541">
                  <a:moveTo>
                    <a:pt x="427" y="1194"/>
                  </a:moveTo>
                  <a:lnTo>
                    <a:pt x="319" y="1512"/>
                  </a:lnTo>
                  <a:lnTo>
                    <a:pt x="372" y="1541"/>
                  </a:lnTo>
                  <a:lnTo>
                    <a:pt x="483" y="1201"/>
                  </a:lnTo>
                  <a:lnTo>
                    <a:pt x="490" y="1201"/>
                  </a:lnTo>
                  <a:lnTo>
                    <a:pt x="509" y="1200"/>
                  </a:lnTo>
                  <a:lnTo>
                    <a:pt x="537" y="1197"/>
                  </a:lnTo>
                  <a:lnTo>
                    <a:pt x="569" y="1195"/>
                  </a:lnTo>
                  <a:lnTo>
                    <a:pt x="601" y="1194"/>
                  </a:lnTo>
                  <a:lnTo>
                    <a:pt x="630" y="1192"/>
                  </a:lnTo>
                  <a:lnTo>
                    <a:pt x="651" y="1190"/>
                  </a:lnTo>
                  <a:lnTo>
                    <a:pt x="661" y="1190"/>
                  </a:lnTo>
                  <a:lnTo>
                    <a:pt x="669" y="1190"/>
                  </a:lnTo>
                  <a:lnTo>
                    <a:pt x="684" y="1190"/>
                  </a:lnTo>
                  <a:lnTo>
                    <a:pt x="704" y="1192"/>
                  </a:lnTo>
                  <a:lnTo>
                    <a:pt x="727" y="1192"/>
                  </a:lnTo>
                  <a:lnTo>
                    <a:pt x="750" y="1192"/>
                  </a:lnTo>
                  <a:lnTo>
                    <a:pt x="772" y="1190"/>
                  </a:lnTo>
                  <a:lnTo>
                    <a:pt x="788" y="1190"/>
                  </a:lnTo>
                  <a:lnTo>
                    <a:pt x="798" y="1188"/>
                  </a:lnTo>
                  <a:lnTo>
                    <a:pt x="810" y="1186"/>
                  </a:lnTo>
                  <a:lnTo>
                    <a:pt x="829" y="1184"/>
                  </a:lnTo>
                  <a:lnTo>
                    <a:pt x="854" y="1182"/>
                  </a:lnTo>
                  <a:lnTo>
                    <a:pt x="880" y="1181"/>
                  </a:lnTo>
                  <a:lnTo>
                    <a:pt x="907" y="1180"/>
                  </a:lnTo>
                  <a:lnTo>
                    <a:pt x="929" y="1179"/>
                  </a:lnTo>
                  <a:lnTo>
                    <a:pt x="945" y="1178"/>
                  </a:lnTo>
                  <a:lnTo>
                    <a:pt x="950" y="1178"/>
                  </a:lnTo>
                  <a:lnTo>
                    <a:pt x="982" y="1106"/>
                  </a:lnTo>
                  <a:lnTo>
                    <a:pt x="700" y="1072"/>
                  </a:lnTo>
                  <a:lnTo>
                    <a:pt x="690" y="822"/>
                  </a:lnTo>
                  <a:lnTo>
                    <a:pt x="692" y="821"/>
                  </a:lnTo>
                  <a:lnTo>
                    <a:pt x="697" y="818"/>
                  </a:lnTo>
                  <a:lnTo>
                    <a:pt x="704" y="815"/>
                  </a:lnTo>
                  <a:lnTo>
                    <a:pt x="712" y="810"/>
                  </a:lnTo>
                  <a:lnTo>
                    <a:pt x="721" y="806"/>
                  </a:lnTo>
                  <a:lnTo>
                    <a:pt x="729" y="802"/>
                  </a:lnTo>
                  <a:lnTo>
                    <a:pt x="736" y="798"/>
                  </a:lnTo>
                  <a:lnTo>
                    <a:pt x="741" y="795"/>
                  </a:lnTo>
                  <a:lnTo>
                    <a:pt x="745" y="792"/>
                  </a:lnTo>
                  <a:lnTo>
                    <a:pt x="752" y="786"/>
                  </a:lnTo>
                  <a:lnTo>
                    <a:pt x="760" y="778"/>
                  </a:lnTo>
                  <a:lnTo>
                    <a:pt x="768" y="771"/>
                  </a:lnTo>
                  <a:lnTo>
                    <a:pt x="776" y="763"/>
                  </a:lnTo>
                  <a:lnTo>
                    <a:pt x="783" y="756"/>
                  </a:lnTo>
                  <a:lnTo>
                    <a:pt x="788" y="752"/>
                  </a:lnTo>
                  <a:lnTo>
                    <a:pt x="790" y="751"/>
                  </a:lnTo>
                  <a:lnTo>
                    <a:pt x="778" y="673"/>
                  </a:lnTo>
                  <a:lnTo>
                    <a:pt x="776" y="672"/>
                  </a:lnTo>
                  <a:lnTo>
                    <a:pt x="774" y="670"/>
                  </a:lnTo>
                  <a:lnTo>
                    <a:pt x="771" y="668"/>
                  </a:lnTo>
                  <a:lnTo>
                    <a:pt x="766" y="664"/>
                  </a:lnTo>
                  <a:lnTo>
                    <a:pt x="762" y="661"/>
                  </a:lnTo>
                  <a:lnTo>
                    <a:pt x="756" y="657"/>
                  </a:lnTo>
                  <a:lnTo>
                    <a:pt x="749" y="654"/>
                  </a:lnTo>
                  <a:lnTo>
                    <a:pt x="743" y="653"/>
                  </a:lnTo>
                  <a:lnTo>
                    <a:pt x="735" y="651"/>
                  </a:lnTo>
                  <a:lnTo>
                    <a:pt x="726" y="651"/>
                  </a:lnTo>
                  <a:lnTo>
                    <a:pt x="714" y="651"/>
                  </a:lnTo>
                  <a:lnTo>
                    <a:pt x="704" y="653"/>
                  </a:lnTo>
                  <a:lnTo>
                    <a:pt x="694" y="654"/>
                  </a:lnTo>
                  <a:lnTo>
                    <a:pt x="684" y="654"/>
                  </a:lnTo>
                  <a:lnTo>
                    <a:pt x="679" y="655"/>
                  </a:lnTo>
                  <a:lnTo>
                    <a:pt x="676" y="655"/>
                  </a:lnTo>
                  <a:lnTo>
                    <a:pt x="589" y="687"/>
                  </a:lnTo>
                  <a:lnTo>
                    <a:pt x="509" y="726"/>
                  </a:lnTo>
                  <a:lnTo>
                    <a:pt x="475" y="745"/>
                  </a:lnTo>
                  <a:lnTo>
                    <a:pt x="414" y="763"/>
                  </a:lnTo>
                  <a:lnTo>
                    <a:pt x="372" y="740"/>
                  </a:lnTo>
                  <a:lnTo>
                    <a:pt x="370" y="738"/>
                  </a:lnTo>
                  <a:lnTo>
                    <a:pt x="366" y="733"/>
                  </a:lnTo>
                  <a:lnTo>
                    <a:pt x="360" y="727"/>
                  </a:lnTo>
                  <a:lnTo>
                    <a:pt x="351" y="719"/>
                  </a:lnTo>
                  <a:lnTo>
                    <a:pt x="345" y="710"/>
                  </a:lnTo>
                  <a:lnTo>
                    <a:pt x="338" y="703"/>
                  </a:lnTo>
                  <a:lnTo>
                    <a:pt x="332" y="696"/>
                  </a:lnTo>
                  <a:lnTo>
                    <a:pt x="330" y="692"/>
                  </a:lnTo>
                  <a:lnTo>
                    <a:pt x="324" y="678"/>
                  </a:lnTo>
                  <a:lnTo>
                    <a:pt x="315" y="656"/>
                  </a:lnTo>
                  <a:lnTo>
                    <a:pt x="307" y="635"/>
                  </a:lnTo>
                  <a:lnTo>
                    <a:pt x="303" y="626"/>
                  </a:lnTo>
                  <a:lnTo>
                    <a:pt x="273" y="559"/>
                  </a:lnTo>
                  <a:lnTo>
                    <a:pt x="165" y="246"/>
                  </a:lnTo>
                  <a:lnTo>
                    <a:pt x="464" y="119"/>
                  </a:lnTo>
                  <a:lnTo>
                    <a:pt x="531" y="74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68" y="5"/>
                  </a:lnTo>
                  <a:lnTo>
                    <a:pt x="447" y="11"/>
                  </a:lnTo>
                  <a:lnTo>
                    <a:pt x="423" y="18"/>
                  </a:lnTo>
                  <a:lnTo>
                    <a:pt x="398" y="26"/>
                  </a:lnTo>
                  <a:lnTo>
                    <a:pt x="376" y="32"/>
                  </a:lnTo>
                  <a:lnTo>
                    <a:pt x="358" y="38"/>
                  </a:lnTo>
                  <a:lnTo>
                    <a:pt x="350" y="40"/>
                  </a:lnTo>
                  <a:lnTo>
                    <a:pt x="347" y="41"/>
                  </a:lnTo>
                  <a:lnTo>
                    <a:pt x="339" y="43"/>
                  </a:lnTo>
                  <a:lnTo>
                    <a:pt x="327" y="47"/>
                  </a:lnTo>
                  <a:lnTo>
                    <a:pt x="313" y="51"/>
                  </a:lnTo>
                  <a:lnTo>
                    <a:pt x="296" y="57"/>
                  </a:lnTo>
                  <a:lnTo>
                    <a:pt x="278" y="63"/>
                  </a:lnTo>
                  <a:lnTo>
                    <a:pt x="258" y="69"/>
                  </a:lnTo>
                  <a:lnTo>
                    <a:pt x="239" y="76"/>
                  </a:lnTo>
                  <a:lnTo>
                    <a:pt x="219" y="81"/>
                  </a:lnTo>
                  <a:lnTo>
                    <a:pt x="199" y="88"/>
                  </a:lnTo>
                  <a:lnTo>
                    <a:pt x="181" y="93"/>
                  </a:lnTo>
                  <a:lnTo>
                    <a:pt x="166" y="99"/>
                  </a:lnTo>
                  <a:lnTo>
                    <a:pt x="152" y="103"/>
                  </a:lnTo>
                  <a:lnTo>
                    <a:pt x="142" y="107"/>
                  </a:lnTo>
                  <a:lnTo>
                    <a:pt x="135" y="108"/>
                  </a:lnTo>
                  <a:lnTo>
                    <a:pt x="133" y="109"/>
                  </a:lnTo>
                  <a:lnTo>
                    <a:pt x="43" y="164"/>
                  </a:lnTo>
                  <a:lnTo>
                    <a:pt x="0" y="220"/>
                  </a:lnTo>
                  <a:lnTo>
                    <a:pt x="2" y="224"/>
                  </a:lnTo>
                  <a:lnTo>
                    <a:pt x="9" y="236"/>
                  </a:lnTo>
                  <a:lnTo>
                    <a:pt x="17" y="249"/>
                  </a:lnTo>
                  <a:lnTo>
                    <a:pt x="24" y="260"/>
                  </a:lnTo>
                  <a:lnTo>
                    <a:pt x="29" y="263"/>
                  </a:lnTo>
                  <a:lnTo>
                    <a:pt x="38" y="267"/>
                  </a:lnTo>
                  <a:lnTo>
                    <a:pt x="49" y="270"/>
                  </a:lnTo>
                  <a:lnTo>
                    <a:pt x="60" y="273"/>
                  </a:lnTo>
                  <a:lnTo>
                    <a:pt x="72" y="275"/>
                  </a:lnTo>
                  <a:lnTo>
                    <a:pt x="81" y="277"/>
                  </a:lnTo>
                  <a:lnTo>
                    <a:pt x="88" y="278"/>
                  </a:lnTo>
                  <a:lnTo>
                    <a:pt x="90" y="278"/>
                  </a:lnTo>
                  <a:lnTo>
                    <a:pt x="260" y="767"/>
                  </a:lnTo>
                  <a:lnTo>
                    <a:pt x="259" y="768"/>
                  </a:lnTo>
                  <a:lnTo>
                    <a:pt x="255" y="772"/>
                  </a:lnTo>
                  <a:lnTo>
                    <a:pt x="248" y="779"/>
                  </a:lnTo>
                  <a:lnTo>
                    <a:pt x="241" y="787"/>
                  </a:lnTo>
                  <a:lnTo>
                    <a:pt x="234" y="797"/>
                  </a:lnTo>
                  <a:lnTo>
                    <a:pt x="229" y="806"/>
                  </a:lnTo>
                  <a:lnTo>
                    <a:pt x="226" y="814"/>
                  </a:lnTo>
                  <a:lnTo>
                    <a:pt x="226" y="820"/>
                  </a:lnTo>
                  <a:lnTo>
                    <a:pt x="229" y="824"/>
                  </a:lnTo>
                  <a:lnTo>
                    <a:pt x="233" y="829"/>
                  </a:lnTo>
                  <a:lnTo>
                    <a:pt x="237" y="833"/>
                  </a:lnTo>
                  <a:lnTo>
                    <a:pt x="243" y="837"/>
                  </a:lnTo>
                  <a:lnTo>
                    <a:pt x="249" y="840"/>
                  </a:lnTo>
                  <a:lnTo>
                    <a:pt x="255" y="843"/>
                  </a:lnTo>
                  <a:lnTo>
                    <a:pt x="259" y="845"/>
                  </a:lnTo>
                  <a:lnTo>
                    <a:pt x="263" y="846"/>
                  </a:lnTo>
                  <a:lnTo>
                    <a:pt x="266" y="847"/>
                  </a:lnTo>
                  <a:lnTo>
                    <a:pt x="272" y="850"/>
                  </a:lnTo>
                  <a:lnTo>
                    <a:pt x="278" y="851"/>
                  </a:lnTo>
                  <a:lnTo>
                    <a:pt x="285" y="853"/>
                  </a:lnTo>
                  <a:lnTo>
                    <a:pt x="290" y="855"/>
                  </a:lnTo>
                  <a:lnTo>
                    <a:pt x="295" y="858"/>
                  </a:lnTo>
                  <a:lnTo>
                    <a:pt x="298" y="859"/>
                  </a:lnTo>
                  <a:lnTo>
                    <a:pt x="300" y="859"/>
                  </a:lnTo>
                  <a:lnTo>
                    <a:pt x="395" y="1095"/>
                  </a:lnTo>
                  <a:lnTo>
                    <a:pt x="375" y="1135"/>
                  </a:lnTo>
                  <a:lnTo>
                    <a:pt x="399" y="1172"/>
                  </a:lnTo>
                  <a:lnTo>
                    <a:pt x="427" y="1194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 flipH="1">
              <a:off x="6524164" y="5683256"/>
              <a:ext cx="1298380" cy="372693"/>
            </a:xfrm>
            <a:custGeom>
              <a:avLst/>
              <a:gdLst>
                <a:gd name="T0" fmla="*/ 801 w 804"/>
                <a:gd name="T1" fmla="*/ 126 h 242"/>
                <a:gd name="T2" fmla="*/ 774 w 804"/>
                <a:gd name="T3" fmla="*/ 126 h 242"/>
                <a:gd name="T4" fmla="*/ 729 w 804"/>
                <a:gd name="T5" fmla="*/ 127 h 242"/>
                <a:gd name="T6" fmla="*/ 672 w 804"/>
                <a:gd name="T7" fmla="*/ 127 h 242"/>
                <a:gd name="T8" fmla="*/ 611 w 804"/>
                <a:gd name="T9" fmla="*/ 128 h 242"/>
                <a:gd name="T10" fmla="*/ 553 w 804"/>
                <a:gd name="T11" fmla="*/ 128 h 242"/>
                <a:gd name="T12" fmla="*/ 505 w 804"/>
                <a:gd name="T13" fmla="*/ 128 h 242"/>
                <a:gd name="T14" fmla="*/ 476 w 804"/>
                <a:gd name="T15" fmla="*/ 128 h 242"/>
                <a:gd name="T16" fmla="*/ 440 w 804"/>
                <a:gd name="T17" fmla="*/ 126 h 242"/>
                <a:gd name="T18" fmla="*/ 385 w 804"/>
                <a:gd name="T19" fmla="*/ 120 h 242"/>
                <a:gd name="T20" fmla="*/ 334 w 804"/>
                <a:gd name="T21" fmla="*/ 111 h 242"/>
                <a:gd name="T22" fmla="*/ 292 w 804"/>
                <a:gd name="T23" fmla="*/ 101 h 242"/>
                <a:gd name="T24" fmla="*/ 255 w 804"/>
                <a:gd name="T25" fmla="*/ 89 h 242"/>
                <a:gd name="T26" fmla="*/ 227 w 804"/>
                <a:gd name="T27" fmla="*/ 80 h 242"/>
                <a:gd name="T28" fmla="*/ 208 w 804"/>
                <a:gd name="T29" fmla="*/ 72 h 242"/>
                <a:gd name="T30" fmla="*/ 197 w 804"/>
                <a:gd name="T31" fmla="*/ 68 h 242"/>
                <a:gd name="T32" fmla="*/ 90 w 804"/>
                <a:gd name="T33" fmla="*/ 0 h 242"/>
                <a:gd name="T34" fmla="*/ 0 w 804"/>
                <a:gd name="T35" fmla="*/ 73 h 242"/>
                <a:gd name="T36" fmla="*/ 25 w 804"/>
                <a:gd name="T37" fmla="*/ 88 h 242"/>
                <a:gd name="T38" fmla="*/ 81 w 804"/>
                <a:gd name="T39" fmla="*/ 120 h 242"/>
                <a:gd name="T40" fmla="*/ 140 w 804"/>
                <a:gd name="T41" fmla="*/ 154 h 242"/>
                <a:gd name="T42" fmla="*/ 173 w 804"/>
                <a:gd name="T43" fmla="*/ 173 h 242"/>
                <a:gd name="T44" fmla="*/ 186 w 804"/>
                <a:gd name="T45" fmla="*/ 178 h 242"/>
                <a:gd name="T46" fmla="*/ 210 w 804"/>
                <a:gd name="T47" fmla="*/ 186 h 242"/>
                <a:gd name="T48" fmla="*/ 242 w 804"/>
                <a:gd name="T49" fmla="*/ 196 h 242"/>
                <a:gd name="T50" fmla="*/ 278 w 804"/>
                <a:gd name="T51" fmla="*/ 207 h 242"/>
                <a:gd name="T52" fmla="*/ 314 w 804"/>
                <a:gd name="T53" fmla="*/ 217 h 242"/>
                <a:gd name="T54" fmla="*/ 346 w 804"/>
                <a:gd name="T55" fmla="*/ 227 h 242"/>
                <a:gd name="T56" fmla="*/ 370 w 804"/>
                <a:gd name="T57" fmla="*/ 235 h 242"/>
                <a:gd name="T58" fmla="*/ 383 w 804"/>
                <a:gd name="T59" fmla="*/ 240 h 242"/>
                <a:gd name="T60" fmla="*/ 394 w 804"/>
                <a:gd name="T61" fmla="*/ 242 h 242"/>
                <a:gd name="T62" fmla="*/ 418 w 804"/>
                <a:gd name="T63" fmla="*/ 242 h 242"/>
                <a:gd name="T64" fmla="*/ 452 w 804"/>
                <a:gd name="T65" fmla="*/ 241 h 242"/>
                <a:gd name="T66" fmla="*/ 492 w 804"/>
                <a:gd name="T67" fmla="*/ 240 h 242"/>
                <a:gd name="T68" fmla="*/ 538 w 804"/>
                <a:gd name="T69" fmla="*/ 238 h 242"/>
                <a:gd name="T70" fmla="*/ 587 w 804"/>
                <a:gd name="T71" fmla="*/ 235 h 242"/>
                <a:gd name="T72" fmla="*/ 637 w 804"/>
                <a:gd name="T73" fmla="*/ 233 h 242"/>
                <a:gd name="T74" fmla="*/ 687 w 804"/>
                <a:gd name="T75" fmla="*/ 23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4" h="242">
                  <a:moveTo>
                    <a:pt x="804" y="126"/>
                  </a:moveTo>
                  <a:lnTo>
                    <a:pt x="801" y="126"/>
                  </a:lnTo>
                  <a:lnTo>
                    <a:pt x="791" y="126"/>
                  </a:lnTo>
                  <a:lnTo>
                    <a:pt x="774" y="126"/>
                  </a:lnTo>
                  <a:lnTo>
                    <a:pt x="754" y="126"/>
                  </a:lnTo>
                  <a:lnTo>
                    <a:pt x="729" y="127"/>
                  </a:lnTo>
                  <a:lnTo>
                    <a:pt x="702" y="127"/>
                  </a:lnTo>
                  <a:lnTo>
                    <a:pt x="672" y="127"/>
                  </a:lnTo>
                  <a:lnTo>
                    <a:pt x="642" y="127"/>
                  </a:lnTo>
                  <a:lnTo>
                    <a:pt x="611" y="128"/>
                  </a:lnTo>
                  <a:lnTo>
                    <a:pt x="581" y="128"/>
                  </a:lnTo>
                  <a:lnTo>
                    <a:pt x="553" y="128"/>
                  </a:lnTo>
                  <a:lnTo>
                    <a:pt x="528" y="128"/>
                  </a:lnTo>
                  <a:lnTo>
                    <a:pt x="505" y="128"/>
                  </a:lnTo>
                  <a:lnTo>
                    <a:pt x="488" y="128"/>
                  </a:lnTo>
                  <a:lnTo>
                    <a:pt x="476" y="128"/>
                  </a:lnTo>
                  <a:lnTo>
                    <a:pt x="470" y="128"/>
                  </a:lnTo>
                  <a:lnTo>
                    <a:pt x="440" y="126"/>
                  </a:lnTo>
                  <a:lnTo>
                    <a:pt x="412" y="124"/>
                  </a:lnTo>
                  <a:lnTo>
                    <a:pt x="385" y="120"/>
                  </a:lnTo>
                  <a:lnTo>
                    <a:pt x="359" y="116"/>
                  </a:lnTo>
                  <a:lnTo>
                    <a:pt x="334" y="111"/>
                  </a:lnTo>
                  <a:lnTo>
                    <a:pt x="313" y="105"/>
                  </a:lnTo>
                  <a:lnTo>
                    <a:pt x="292" y="101"/>
                  </a:lnTo>
                  <a:lnTo>
                    <a:pt x="272" y="95"/>
                  </a:lnTo>
                  <a:lnTo>
                    <a:pt x="255" y="89"/>
                  </a:lnTo>
                  <a:lnTo>
                    <a:pt x="240" y="85"/>
                  </a:lnTo>
                  <a:lnTo>
                    <a:pt x="227" y="80"/>
                  </a:lnTo>
                  <a:lnTo>
                    <a:pt x="216" y="75"/>
                  </a:lnTo>
                  <a:lnTo>
                    <a:pt x="208" y="72"/>
                  </a:lnTo>
                  <a:lnTo>
                    <a:pt x="201" y="70"/>
                  </a:lnTo>
                  <a:lnTo>
                    <a:pt x="197" y="68"/>
                  </a:lnTo>
                  <a:lnTo>
                    <a:pt x="196" y="67"/>
                  </a:lnTo>
                  <a:lnTo>
                    <a:pt x="90" y="0"/>
                  </a:lnTo>
                  <a:lnTo>
                    <a:pt x="35" y="12"/>
                  </a:lnTo>
                  <a:lnTo>
                    <a:pt x="0" y="73"/>
                  </a:lnTo>
                  <a:lnTo>
                    <a:pt x="7" y="76"/>
                  </a:lnTo>
                  <a:lnTo>
                    <a:pt x="25" y="88"/>
                  </a:lnTo>
                  <a:lnTo>
                    <a:pt x="51" y="103"/>
                  </a:lnTo>
                  <a:lnTo>
                    <a:pt x="81" y="120"/>
                  </a:lnTo>
                  <a:lnTo>
                    <a:pt x="111" y="138"/>
                  </a:lnTo>
                  <a:lnTo>
                    <a:pt x="140" y="154"/>
                  </a:lnTo>
                  <a:lnTo>
                    <a:pt x="162" y="166"/>
                  </a:lnTo>
                  <a:lnTo>
                    <a:pt x="173" y="173"/>
                  </a:lnTo>
                  <a:lnTo>
                    <a:pt x="178" y="176"/>
                  </a:lnTo>
                  <a:lnTo>
                    <a:pt x="186" y="178"/>
                  </a:lnTo>
                  <a:lnTo>
                    <a:pt x="197" y="181"/>
                  </a:lnTo>
                  <a:lnTo>
                    <a:pt x="210" y="186"/>
                  </a:lnTo>
                  <a:lnTo>
                    <a:pt x="226" y="191"/>
                  </a:lnTo>
                  <a:lnTo>
                    <a:pt x="242" y="196"/>
                  </a:lnTo>
                  <a:lnTo>
                    <a:pt x="260" y="201"/>
                  </a:lnTo>
                  <a:lnTo>
                    <a:pt x="278" y="207"/>
                  </a:lnTo>
                  <a:lnTo>
                    <a:pt x="296" y="212"/>
                  </a:lnTo>
                  <a:lnTo>
                    <a:pt x="314" y="217"/>
                  </a:lnTo>
                  <a:lnTo>
                    <a:pt x="330" y="223"/>
                  </a:lnTo>
                  <a:lnTo>
                    <a:pt x="346" y="227"/>
                  </a:lnTo>
                  <a:lnTo>
                    <a:pt x="359" y="232"/>
                  </a:lnTo>
                  <a:lnTo>
                    <a:pt x="370" y="235"/>
                  </a:lnTo>
                  <a:lnTo>
                    <a:pt x="378" y="238"/>
                  </a:lnTo>
                  <a:lnTo>
                    <a:pt x="383" y="240"/>
                  </a:lnTo>
                  <a:lnTo>
                    <a:pt x="387" y="241"/>
                  </a:lnTo>
                  <a:lnTo>
                    <a:pt x="394" y="242"/>
                  </a:lnTo>
                  <a:lnTo>
                    <a:pt x="406" y="242"/>
                  </a:lnTo>
                  <a:lnTo>
                    <a:pt x="418" y="242"/>
                  </a:lnTo>
                  <a:lnTo>
                    <a:pt x="433" y="242"/>
                  </a:lnTo>
                  <a:lnTo>
                    <a:pt x="452" y="241"/>
                  </a:lnTo>
                  <a:lnTo>
                    <a:pt x="471" y="241"/>
                  </a:lnTo>
                  <a:lnTo>
                    <a:pt x="492" y="240"/>
                  </a:lnTo>
                  <a:lnTo>
                    <a:pt x="514" y="239"/>
                  </a:lnTo>
                  <a:lnTo>
                    <a:pt x="538" y="238"/>
                  </a:lnTo>
                  <a:lnTo>
                    <a:pt x="562" y="237"/>
                  </a:lnTo>
                  <a:lnTo>
                    <a:pt x="587" y="235"/>
                  </a:lnTo>
                  <a:lnTo>
                    <a:pt x="612" y="234"/>
                  </a:lnTo>
                  <a:lnTo>
                    <a:pt x="637" y="233"/>
                  </a:lnTo>
                  <a:lnTo>
                    <a:pt x="663" y="232"/>
                  </a:lnTo>
                  <a:lnTo>
                    <a:pt x="687" y="232"/>
                  </a:lnTo>
                  <a:lnTo>
                    <a:pt x="804" y="126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 flipH="1">
              <a:off x="5732862" y="5754099"/>
              <a:ext cx="484470" cy="243329"/>
            </a:xfrm>
            <a:custGeom>
              <a:avLst/>
              <a:gdLst>
                <a:gd name="T0" fmla="*/ 61 w 299"/>
                <a:gd name="T1" fmla="*/ 0 h 158"/>
                <a:gd name="T2" fmla="*/ 57 w 299"/>
                <a:gd name="T3" fmla="*/ 4 h 158"/>
                <a:gd name="T4" fmla="*/ 51 w 299"/>
                <a:gd name="T5" fmla="*/ 12 h 158"/>
                <a:gd name="T6" fmla="*/ 44 w 299"/>
                <a:gd name="T7" fmla="*/ 21 h 158"/>
                <a:gd name="T8" fmla="*/ 36 w 299"/>
                <a:gd name="T9" fmla="*/ 32 h 158"/>
                <a:gd name="T10" fmla="*/ 29 w 299"/>
                <a:gd name="T11" fmla="*/ 42 h 158"/>
                <a:gd name="T12" fmla="*/ 23 w 299"/>
                <a:gd name="T13" fmla="*/ 51 h 158"/>
                <a:gd name="T14" fmla="*/ 17 w 299"/>
                <a:gd name="T15" fmla="*/ 59 h 158"/>
                <a:gd name="T16" fmla="*/ 15 w 299"/>
                <a:gd name="T17" fmla="*/ 65 h 158"/>
                <a:gd name="T18" fmla="*/ 10 w 299"/>
                <a:gd name="T19" fmla="*/ 76 h 158"/>
                <a:gd name="T20" fmla="*/ 4 w 299"/>
                <a:gd name="T21" fmla="*/ 89 h 158"/>
                <a:gd name="T22" fmla="*/ 0 w 299"/>
                <a:gd name="T23" fmla="*/ 103 h 158"/>
                <a:gd name="T24" fmla="*/ 0 w 299"/>
                <a:gd name="T25" fmla="*/ 116 h 158"/>
                <a:gd name="T26" fmla="*/ 3 w 299"/>
                <a:gd name="T27" fmla="*/ 126 h 158"/>
                <a:gd name="T28" fmla="*/ 5 w 299"/>
                <a:gd name="T29" fmla="*/ 137 h 158"/>
                <a:gd name="T30" fmla="*/ 11 w 299"/>
                <a:gd name="T31" fmla="*/ 146 h 158"/>
                <a:gd name="T32" fmla="*/ 20 w 299"/>
                <a:gd name="T33" fmla="*/ 150 h 158"/>
                <a:gd name="T34" fmla="*/ 26 w 299"/>
                <a:gd name="T35" fmla="*/ 150 h 158"/>
                <a:gd name="T36" fmla="*/ 33 w 299"/>
                <a:gd name="T37" fmla="*/ 150 h 158"/>
                <a:gd name="T38" fmla="*/ 39 w 299"/>
                <a:gd name="T39" fmla="*/ 150 h 158"/>
                <a:gd name="T40" fmla="*/ 46 w 299"/>
                <a:gd name="T41" fmla="*/ 149 h 158"/>
                <a:gd name="T42" fmla="*/ 51 w 299"/>
                <a:gd name="T43" fmla="*/ 148 h 158"/>
                <a:gd name="T44" fmla="*/ 58 w 299"/>
                <a:gd name="T45" fmla="*/ 148 h 158"/>
                <a:gd name="T46" fmla="*/ 65 w 299"/>
                <a:gd name="T47" fmla="*/ 149 h 158"/>
                <a:gd name="T48" fmla="*/ 73 w 299"/>
                <a:gd name="T49" fmla="*/ 150 h 158"/>
                <a:gd name="T50" fmla="*/ 81 w 299"/>
                <a:gd name="T51" fmla="*/ 152 h 158"/>
                <a:gd name="T52" fmla="*/ 91 w 299"/>
                <a:gd name="T53" fmla="*/ 153 h 158"/>
                <a:gd name="T54" fmla="*/ 101 w 299"/>
                <a:gd name="T55" fmla="*/ 153 h 158"/>
                <a:gd name="T56" fmla="*/ 110 w 299"/>
                <a:gd name="T57" fmla="*/ 153 h 158"/>
                <a:gd name="T58" fmla="*/ 118 w 299"/>
                <a:gd name="T59" fmla="*/ 152 h 158"/>
                <a:gd name="T60" fmla="*/ 127 w 299"/>
                <a:gd name="T61" fmla="*/ 152 h 158"/>
                <a:gd name="T62" fmla="*/ 134 w 299"/>
                <a:gd name="T63" fmla="*/ 150 h 158"/>
                <a:gd name="T64" fmla="*/ 140 w 299"/>
                <a:gd name="T65" fmla="*/ 150 h 158"/>
                <a:gd name="T66" fmla="*/ 148 w 299"/>
                <a:gd name="T67" fmla="*/ 152 h 158"/>
                <a:gd name="T68" fmla="*/ 155 w 299"/>
                <a:gd name="T69" fmla="*/ 154 h 158"/>
                <a:gd name="T70" fmla="*/ 161 w 299"/>
                <a:gd name="T71" fmla="*/ 157 h 158"/>
                <a:gd name="T72" fmla="*/ 169 w 299"/>
                <a:gd name="T73" fmla="*/ 158 h 158"/>
                <a:gd name="T74" fmla="*/ 179 w 299"/>
                <a:gd name="T75" fmla="*/ 158 h 158"/>
                <a:gd name="T76" fmla="*/ 191 w 299"/>
                <a:gd name="T77" fmla="*/ 157 h 158"/>
                <a:gd name="T78" fmla="*/ 198 w 299"/>
                <a:gd name="T79" fmla="*/ 156 h 158"/>
                <a:gd name="T80" fmla="*/ 201 w 299"/>
                <a:gd name="T81" fmla="*/ 156 h 158"/>
                <a:gd name="T82" fmla="*/ 251 w 299"/>
                <a:gd name="T83" fmla="*/ 108 h 158"/>
                <a:gd name="T84" fmla="*/ 299 w 299"/>
                <a:gd name="T85" fmla="*/ 76 h 158"/>
                <a:gd name="T86" fmla="*/ 232 w 299"/>
                <a:gd name="T87" fmla="*/ 49 h 158"/>
                <a:gd name="T88" fmla="*/ 230 w 299"/>
                <a:gd name="T89" fmla="*/ 49 h 158"/>
                <a:gd name="T90" fmla="*/ 222 w 299"/>
                <a:gd name="T91" fmla="*/ 48 h 158"/>
                <a:gd name="T92" fmla="*/ 211 w 299"/>
                <a:gd name="T93" fmla="*/ 47 h 158"/>
                <a:gd name="T94" fmla="*/ 200 w 299"/>
                <a:gd name="T95" fmla="*/ 46 h 158"/>
                <a:gd name="T96" fmla="*/ 186 w 299"/>
                <a:gd name="T97" fmla="*/ 44 h 158"/>
                <a:gd name="T98" fmla="*/ 173 w 299"/>
                <a:gd name="T99" fmla="*/ 42 h 158"/>
                <a:gd name="T100" fmla="*/ 162 w 299"/>
                <a:gd name="T101" fmla="*/ 39 h 158"/>
                <a:gd name="T102" fmla="*/ 153 w 299"/>
                <a:gd name="T103" fmla="*/ 36 h 158"/>
                <a:gd name="T104" fmla="*/ 144 w 299"/>
                <a:gd name="T105" fmla="*/ 33 h 158"/>
                <a:gd name="T106" fmla="*/ 131 w 299"/>
                <a:gd name="T107" fmla="*/ 27 h 158"/>
                <a:gd name="T108" fmla="*/ 116 w 299"/>
                <a:gd name="T109" fmla="*/ 21 h 158"/>
                <a:gd name="T110" fmla="*/ 100 w 299"/>
                <a:gd name="T111" fmla="*/ 15 h 158"/>
                <a:gd name="T112" fmla="*/ 85 w 299"/>
                <a:gd name="T113" fmla="*/ 9 h 158"/>
                <a:gd name="T114" fmla="*/ 72 w 299"/>
                <a:gd name="T115" fmla="*/ 4 h 158"/>
                <a:gd name="T116" fmla="*/ 64 w 299"/>
                <a:gd name="T117" fmla="*/ 1 h 158"/>
                <a:gd name="T118" fmla="*/ 61 w 299"/>
                <a:gd name="T11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" h="158">
                  <a:moveTo>
                    <a:pt x="61" y="0"/>
                  </a:moveTo>
                  <a:lnTo>
                    <a:pt x="57" y="4"/>
                  </a:lnTo>
                  <a:lnTo>
                    <a:pt x="51" y="12"/>
                  </a:lnTo>
                  <a:lnTo>
                    <a:pt x="44" y="21"/>
                  </a:lnTo>
                  <a:lnTo>
                    <a:pt x="36" y="32"/>
                  </a:lnTo>
                  <a:lnTo>
                    <a:pt x="29" y="42"/>
                  </a:lnTo>
                  <a:lnTo>
                    <a:pt x="23" y="51"/>
                  </a:lnTo>
                  <a:lnTo>
                    <a:pt x="17" y="59"/>
                  </a:lnTo>
                  <a:lnTo>
                    <a:pt x="15" y="65"/>
                  </a:lnTo>
                  <a:lnTo>
                    <a:pt x="10" y="76"/>
                  </a:lnTo>
                  <a:lnTo>
                    <a:pt x="4" y="89"/>
                  </a:lnTo>
                  <a:lnTo>
                    <a:pt x="0" y="103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11" y="146"/>
                  </a:lnTo>
                  <a:lnTo>
                    <a:pt x="20" y="150"/>
                  </a:lnTo>
                  <a:lnTo>
                    <a:pt x="26" y="150"/>
                  </a:lnTo>
                  <a:lnTo>
                    <a:pt x="33" y="150"/>
                  </a:lnTo>
                  <a:lnTo>
                    <a:pt x="39" y="150"/>
                  </a:lnTo>
                  <a:lnTo>
                    <a:pt x="46" y="149"/>
                  </a:lnTo>
                  <a:lnTo>
                    <a:pt x="51" y="148"/>
                  </a:lnTo>
                  <a:lnTo>
                    <a:pt x="58" y="148"/>
                  </a:lnTo>
                  <a:lnTo>
                    <a:pt x="65" y="149"/>
                  </a:lnTo>
                  <a:lnTo>
                    <a:pt x="73" y="150"/>
                  </a:lnTo>
                  <a:lnTo>
                    <a:pt x="81" y="152"/>
                  </a:lnTo>
                  <a:lnTo>
                    <a:pt x="91" y="153"/>
                  </a:lnTo>
                  <a:lnTo>
                    <a:pt x="101" y="153"/>
                  </a:lnTo>
                  <a:lnTo>
                    <a:pt x="110" y="153"/>
                  </a:lnTo>
                  <a:lnTo>
                    <a:pt x="118" y="152"/>
                  </a:lnTo>
                  <a:lnTo>
                    <a:pt x="127" y="152"/>
                  </a:lnTo>
                  <a:lnTo>
                    <a:pt x="134" y="150"/>
                  </a:lnTo>
                  <a:lnTo>
                    <a:pt x="140" y="150"/>
                  </a:lnTo>
                  <a:lnTo>
                    <a:pt x="148" y="152"/>
                  </a:lnTo>
                  <a:lnTo>
                    <a:pt x="155" y="154"/>
                  </a:lnTo>
                  <a:lnTo>
                    <a:pt x="161" y="157"/>
                  </a:lnTo>
                  <a:lnTo>
                    <a:pt x="169" y="158"/>
                  </a:lnTo>
                  <a:lnTo>
                    <a:pt x="179" y="158"/>
                  </a:lnTo>
                  <a:lnTo>
                    <a:pt x="191" y="157"/>
                  </a:lnTo>
                  <a:lnTo>
                    <a:pt x="198" y="156"/>
                  </a:lnTo>
                  <a:lnTo>
                    <a:pt x="201" y="156"/>
                  </a:lnTo>
                  <a:lnTo>
                    <a:pt x="251" y="108"/>
                  </a:lnTo>
                  <a:lnTo>
                    <a:pt x="299" y="76"/>
                  </a:lnTo>
                  <a:lnTo>
                    <a:pt x="232" y="49"/>
                  </a:lnTo>
                  <a:lnTo>
                    <a:pt x="230" y="49"/>
                  </a:lnTo>
                  <a:lnTo>
                    <a:pt x="222" y="48"/>
                  </a:lnTo>
                  <a:lnTo>
                    <a:pt x="211" y="47"/>
                  </a:lnTo>
                  <a:lnTo>
                    <a:pt x="200" y="46"/>
                  </a:lnTo>
                  <a:lnTo>
                    <a:pt x="186" y="44"/>
                  </a:lnTo>
                  <a:lnTo>
                    <a:pt x="173" y="42"/>
                  </a:lnTo>
                  <a:lnTo>
                    <a:pt x="162" y="39"/>
                  </a:lnTo>
                  <a:lnTo>
                    <a:pt x="153" y="36"/>
                  </a:lnTo>
                  <a:lnTo>
                    <a:pt x="144" y="33"/>
                  </a:lnTo>
                  <a:lnTo>
                    <a:pt x="131" y="27"/>
                  </a:lnTo>
                  <a:lnTo>
                    <a:pt x="116" y="21"/>
                  </a:lnTo>
                  <a:lnTo>
                    <a:pt x="100" y="15"/>
                  </a:lnTo>
                  <a:lnTo>
                    <a:pt x="85" y="9"/>
                  </a:lnTo>
                  <a:lnTo>
                    <a:pt x="72" y="4"/>
                  </a:lnTo>
                  <a:lnTo>
                    <a:pt x="64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 flipH="1">
              <a:off x="6320686" y="3508707"/>
              <a:ext cx="1350057" cy="1124236"/>
            </a:xfrm>
            <a:custGeom>
              <a:avLst/>
              <a:gdLst>
                <a:gd name="T0" fmla="*/ 127 w 835"/>
                <a:gd name="T1" fmla="*/ 132 h 730"/>
                <a:gd name="T2" fmla="*/ 94 w 835"/>
                <a:gd name="T3" fmla="*/ 185 h 730"/>
                <a:gd name="T4" fmla="*/ 39 w 835"/>
                <a:gd name="T5" fmla="*/ 281 h 730"/>
                <a:gd name="T6" fmla="*/ 13 w 835"/>
                <a:gd name="T7" fmla="*/ 362 h 730"/>
                <a:gd name="T8" fmla="*/ 0 w 835"/>
                <a:gd name="T9" fmla="*/ 543 h 730"/>
                <a:gd name="T10" fmla="*/ 17 w 835"/>
                <a:gd name="T11" fmla="*/ 581 h 730"/>
                <a:gd name="T12" fmla="*/ 48 w 835"/>
                <a:gd name="T13" fmla="*/ 649 h 730"/>
                <a:gd name="T14" fmla="*/ 64 w 835"/>
                <a:gd name="T15" fmla="*/ 678 h 730"/>
                <a:gd name="T16" fmla="*/ 79 w 835"/>
                <a:gd name="T17" fmla="*/ 695 h 730"/>
                <a:gd name="T18" fmla="*/ 96 w 835"/>
                <a:gd name="T19" fmla="*/ 708 h 730"/>
                <a:gd name="T20" fmla="*/ 115 w 835"/>
                <a:gd name="T21" fmla="*/ 710 h 730"/>
                <a:gd name="T22" fmla="*/ 145 w 835"/>
                <a:gd name="T23" fmla="*/ 704 h 730"/>
                <a:gd name="T24" fmla="*/ 161 w 835"/>
                <a:gd name="T25" fmla="*/ 700 h 730"/>
                <a:gd name="T26" fmla="*/ 188 w 835"/>
                <a:gd name="T27" fmla="*/ 685 h 730"/>
                <a:gd name="T28" fmla="*/ 236 w 835"/>
                <a:gd name="T29" fmla="*/ 660 h 730"/>
                <a:gd name="T30" fmla="*/ 265 w 835"/>
                <a:gd name="T31" fmla="*/ 650 h 730"/>
                <a:gd name="T32" fmla="*/ 314 w 835"/>
                <a:gd name="T33" fmla="*/ 632 h 730"/>
                <a:gd name="T34" fmla="*/ 366 w 835"/>
                <a:gd name="T35" fmla="*/ 615 h 730"/>
                <a:gd name="T36" fmla="*/ 392 w 835"/>
                <a:gd name="T37" fmla="*/ 610 h 730"/>
                <a:gd name="T38" fmla="*/ 410 w 835"/>
                <a:gd name="T39" fmla="*/ 604 h 730"/>
                <a:gd name="T40" fmla="*/ 424 w 835"/>
                <a:gd name="T41" fmla="*/ 600 h 730"/>
                <a:gd name="T42" fmla="*/ 456 w 835"/>
                <a:gd name="T43" fmla="*/ 608 h 730"/>
                <a:gd name="T44" fmla="*/ 486 w 835"/>
                <a:gd name="T45" fmla="*/ 624 h 730"/>
                <a:gd name="T46" fmla="*/ 503 w 835"/>
                <a:gd name="T47" fmla="*/ 698 h 730"/>
                <a:gd name="T48" fmla="*/ 522 w 835"/>
                <a:gd name="T49" fmla="*/ 708 h 730"/>
                <a:gd name="T50" fmla="*/ 556 w 835"/>
                <a:gd name="T51" fmla="*/ 725 h 730"/>
                <a:gd name="T52" fmla="*/ 580 w 835"/>
                <a:gd name="T53" fmla="*/ 727 h 730"/>
                <a:gd name="T54" fmla="*/ 622 w 835"/>
                <a:gd name="T55" fmla="*/ 708 h 730"/>
                <a:gd name="T56" fmla="*/ 657 w 835"/>
                <a:gd name="T57" fmla="*/ 689 h 730"/>
                <a:gd name="T58" fmla="*/ 806 w 835"/>
                <a:gd name="T59" fmla="*/ 608 h 730"/>
                <a:gd name="T60" fmla="*/ 829 w 835"/>
                <a:gd name="T61" fmla="*/ 464 h 730"/>
                <a:gd name="T62" fmla="*/ 833 w 835"/>
                <a:gd name="T63" fmla="*/ 397 h 730"/>
                <a:gd name="T64" fmla="*/ 824 w 835"/>
                <a:gd name="T65" fmla="*/ 362 h 730"/>
                <a:gd name="T66" fmla="*/ 794 w 835"/>
                <a:gd name="T67" fmla="*/ 323 h 730"/>
                <a:gd name="T68" fmla="*/ 769 w 835"/>
                <a:gd name="T69" fmla="*/ 304 h 730"/>
                <a:gd name="T70" fmla="*/ 739 w 835"/>
                <a:gd name="T71" fmla="*/ 275 h 730"/>
                <a:gd name="T72" fmla="*/ 724 w 835"/>
                <a:gd name="T73" fmla="*/ 254 h 730"/>
                <a:gd name="T74" fmla="*/ 683 w 835"/>
                <a:gd name="T75" fmla="*/ 192 h 730"/>
                <a:gd name="T76" fmla="*/ 643 w 835"/>
                <a:gd name="T77" fmla="*/ 132 h 730"/>
                <a:gd name="T78" fmla="*/ 632 w 835"/>
                <a:gd name="T79" fmla="*/ 112 h 730"/>
                <a:gd name="T80" fmla="*/ 608 w 835"/>
                <a:gd name="T81" fmla="*/ 80 h 730"/>
                <a:gd name="T82" fmla="*/ 589 w 835"/>
                <a:gd name="T83" fmla="*/ 56 h 730"/>
                <a:gd name="T84" fmla="*/ 572 w 835"/>
                <a:gd name="T85" fmla="*/ 41 h 730"/>
                <a:gd name="T86" fmla="*/ 546 w 835"/>
                <a:gd name="T87" fmla="*/ 24 h 730"/>
                <a:gd name="T88" fmla="*/ 519 w 835"/>
                <a:gd name="T89" fmla="*/ 9 h 730"/>
                <a:gd name="T90" fmla="*/ 503 w 835"/>
                <a:gd name="T91" fmla="*/ 3 h 730"/>
                <a:gd name="T92" fmla="*/ 488 w 835"/>
                <a:gd name="T93" fmla="*/ 1 h 730"/>
                <a:gd name="T94" fmla="*/ 466 w 835"/>
                <a:gd name="T95" fmla="*/ 0 h 730"/>
                <a:gd name="T96" fmla="*/ 415 w 835"/>
                <a:gd name="T97" fmla="*/ 1 h 730"/>
                <a:gd name="T98" fmla="*/ 348 w 835"/>
                <a:gd name="T99" fmla="*/ 3 h 730"/>
                <a:gd name="T100" fmla="*/ 281 w 835"/>
                <a:gd name="T101" fmla="*/ 5 h 730"/>
                <a:gd name="T102" fmla="*/ 236 w 835"/>
                <a:gd name="T103" fmla="*/ 8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5" h="730">
                  <a:moveTo>
                    <a:pt x="226" y="8"/>
                  </a:moveTo>
                  <a:lnTo>
                    <a:pt x="196" y="63"/>
                  </a:lnTo>
                  <a:lnTo>
                    <a:pt x="127" y="132"/>
                  </a:lnTo>
                  <a:lnTo>
                    <a:pt x="122" y="139"/>
                  </a:lnTo>
                  <a:lnTo>
                    <a:pt x="111" y="158"/>
                  </a:lnTo>
                  <a:lnTo>
                    <a:pt x="94" y="185"/>
                  </a:lnTo>
                  <a:lnTo>
                    <a:pt x="76" y="217"/>
                  </a:lnTo>
                  <a:lnTo>
                    <a:pt x="56" y="249"/>
                  </a:lnTo>
                  <a:lnTo>
                    <a:pt x="39" y="281"/>
                  </a:lnTo>
                  <a:lnTo>
                    <a:pt x="25" y="305"/>
                  </a:lnTo>
                  <a:lnTo>
                    <a:pt x="18" y="319"/>
                  </a:lnTo>
                  <a:lnTo>
                    <a:pt x="13" y="362"/>
                  </a:lnTo>
                  <a:lnTo>
                    <a:pt x="6" y="438"/>
                  </a:lnTo>
                  <a:lnTo>
                    <a:pt x="2" y="511"/>
                  </a:lnTo>
                  <a:lnTo>
                    <a:pt x="0" y="543"/>
                  </a:lnTo>
                  <a:lnTo>
                    <a:pt x="2" y="548"/>
                  </a:lnTo>
                  <a:lnTo>
                    <a:pt x="8" y="562"/>
                  </a:lnTo>
                  <a:lnTo>
                    <a:pt x="17" y="581"/>
                  </a:lnTo>
                  <a:lnTo>
                    <a:pt x="28" y="604"/>
                  </a:lnTo>
                  <a:lnTo>
                    <a:pt x="38" y="627"/>
                  </a:lnTo>
                  <a:lnTo>
                    <a:pt x="48" y="649"/>
                  </a:lnTo>
                  <a:lnTo>
                    <a:pt x="56" y="665"/>
                  </a:lnTo>
                  <a:lnTo>
                    <a:pt x="61" y="673"/>
                  </a:lnTo>
                  <a:lnTo>
                    <a:pt x="64" y="678"/>
                  </a:lnTo>
                  <a:lnTo>
                    <a:pt x="69" y="684"/>
                  </a:lnTo>
                  <a:lnTo>
                    <a:pt x="74" y="689"/>
                  </a:lnTo>
                  <a:lnTo>
                    <a:pt x="79" y="695"/>
                  </a:lnTo>
                  <a:lnTo>
                    <a:pt x="84" y="700"/>
                  </a:lnTo>
                  <a:lnTo>
                    <a:pt x="90" y="704"/>
                  </a:lnTo>
                  <a:lnTo>
                    <a:pt x="96" y="708"/>
                  </a:lnTo>
                  <a:lnTo>
                    <a:pt x="100" y="710"/>
                  </a:lnTo>
                  <a:lnTo>
                    <a:pt x="107" y="710"/>
                  </a:lnTo>
                  <a:lnTo>
                    <a:pt x="115" y="710"/>
                  </a:lnTo>
                  <a:lnTo>
                    <a:pt x="126" y="708"/>
                  </a:lnTo>
                  <a:lnTo>
                    <a:pt x="136" y="707"/>
                  </a:lnTo>
                  <a:lnTo>
                    <a:pt x="145" y="704"/>
                  </a:lnTo>
                  <a:lnTo>
                    <a:pt x="153" y="702"/>
                  </a:lnTo>
                  <a:lnTo>
                    <a:pt x="159" y="701"/>
                  </a:lnTo>
                  <a:lnTo>
                    <a:pt x="161" y="700"/>
                  </a:lnTo>
                  <a:lnTo>
                    <a:pt x="165" y="698"/>
                  </a:lnTo>
                  <a:lnTo>
                    <a:pt x="174" y="693"/>
                  </a:lnTo>
                  <a:lnTo>
                    <a:pt x="188" y="685"/>
                  </a:lnTo>
                  <a:lnTo>
                    <a:pt x="204" y="676"/>
                  </a:lnTo>
                  <a:lnTo>
                    <a:pt x="221" y="668"/>
                  </a:lnTo>
                  <a:lnTo>
                    <a:pt x="236" y="660"/>
                  </a:lnTo>
                  <a:lnTo>
                    <a:pt x="249" y="655"/>
                  </a:lnTo>
                  <a:lnTo>
                    <a:pt x="257" y="653"/>
                  </a:lnTo>
                  <a:lnTo>
                    <a:pt x="265" y="650"/>
                  </a:lnTo>
                  <a:lnTo>
                    <a:pt x="279" y="647"/>
                  </a:lnTo>
                  <a:lnTo>
                    <a:pt x="295" y="640"/>
                  </a:lnTo>
                  <a:lnTo>
                    <a:pt x="314" y="632"/>
                  </a:lnTo>
                  <a:lnTo>
                    <a:pt x="333" y="625"/>
                  </a:lnTo>
                  <a:lnTo>
                    <a:pt x="351" y="618"/>
                  </a:lnTo>
                  <a:lnTo>
                    <a:pt x="366" y="615"/>
                  </a:lnTo>
                  <a:lnTo>
                    <a:pt x="377" y="612"/>
                  </a:lnTo>
                  <a:lnTo>
                    <a:pt x="385" y="612"/>
                  </a:lnTo>
                  <a:lnTo>
                    <a:pt x="392" y="610"/>
                  </a:lnTo>
                  <a:lnTo>
                    <a:pt x="399" y="609"/>
                  </a:lnTo>
                  <a:lnTo>
                    <a:pt x="404" y="607"/>
                  </a:lnTo>
                  <a:lnTo>
                    <a:pt x="410" y="604"/>
                  </a:lnTo>
                  <a:lnTo>
                    <a:pt x="415" y="602"/>
                  </a:lnTo>
                  <a:lnTo>
                    <a:pt x="419" y="601"/>
                  </a:lnTo>
                  <a:lnTo>
                    <a:pt x="424" y="600"/>
                  </a:lnTo>
                  <a:lnTo>
                    <a:pt x="434" y="600"/>
                  </a:lnTo>
                  <a:lnTo>
                    <a:pt x="445" y="603"/>
                  </a:lnTo>
                  <a:lnTo>
                    <a:pt x="456" y="608"/>
                  </a:lnTo>
                  <a:lnTo>
                    <a:pt x="468" y="612"/>
                  </a:lnTo>
                  <a:lnTo>
                    <a:pt x="478" y="618"/>
                  </a:lnTo>
                  <a:lnTo>
                    <a:pt x="486" y="624"/>
                  </a:lnTo>
                  <a:lnTo>
                    <a:pt x="491" y="627"/>
                  </a:lnTo>
                  <a:lnTo>
                    <a:pt x="493" y="628"/>
                  </a:lnTo>
                  <a:lnTo>
                    <a:pt x="503" y="698"/>
                  </a:lnTo>
                  <a:lnTo>
                    <a:pt x="506" y="699"/>
                  </a:lnTo>
                  <a:lnTo>
                    <a:pt x="513" y="702"/>
                  </a:lnTo>
                  <a:lnTo>
                    <a:pt x="522" y="708"/>
                  </a:lnTo>
                  <a:lnTo>
                    <a:pt x="533" y="714"/>
                  </a:lnTo>
                  <a:lnTo>
                    <a:pt x="545" y="719"/>
                  </a:lnTo>
                  <a:lnTo>
                    <a:pt x="556" y="725"/>
                  </a:lnTo>
                  <a:lnTo>
                    <a:pt x="566" y="729"/>
                  </a:lnTo>
                  <a:lnTo>
                    <a:pt x="572" y="730"/>
                  </a:lnTo>
                  <a:lnTo>
                    <a:pt x="580" y="727"/>
                  </a:lnTo>
                  <a:lnTo>
                    <a:pt x="592" y="723"/>
                  </a:lnTo>
                  <a:lnTo>
                    <a:pt x="606" y="716"/>
                  </a:lnTo>
                  <a:lnTo>
                    <a:pt x="622" y="708"/>
                  </a:lnTo>
                  <a:lnTo>
                    <a:pt x="636" y="701"/>
                  </a:lnTo>
                  <a:lnTo>
                    <a:pt x="648" y="694"/>
                  </a:lnTo>
                  <a:lnTo>
                    <a:pt x="657" y="689"/>
                  </a:lnTo>
                  <a:lnTo>
                    <a:pt x="660" y="687"/>
                  </a:lnTo>
                  <a:lnTo>
                    <a:pt x="772" y="557"/>
                  </a:lnTo>
                  <a:lnTo>
                    <a:pt x="806" y="608"/>
                  </a:lnTo>
                  <a:lnTo>
                    <a:pt x="811" y="581"/>
                  </a:lnTo>
                  <a:lnTo>
                    <a:pt x="820" y="524"/>
                  </a:lnTo>
                  <a:lnTo>
                    <a:pt x="829" y="464"/>
                  </a:lnTo>
                  <a:lnTo>
                    <a:pt x="835" y="433"/>
                  </a:lnTo>
                  <a:lnTo>
                    <a:pt x="835" y="419"/>
                  </a:lnTo>
                  <a:lnTo>
                    <a:pt x="833" y="397"/>
                  </a:lnTo>
                  <a:lnTo>
                    <a:pt x="829" y="377"/>
                  </a:lnTo>
                  <a:lnTo>
                    <a:pt x="827" y="368"/>
                  </a:lnTo>
                  <a:lnTo>
                    <a:pt x="824" y="362"/>
                  </a:lnTo>
                  <a:lnTo>
                    <a:pt x="814" y="349"/>
                  </a:lnTo>
                  <a:lnTo>
                    <a:pt x="803" y="334"/>
                  </a:lnTo>
                  <a:lnTo>
                    <a:pt x="794" y="323"/>
                  </a:lnTo>
                  <a:lnTo>
                    <a:pt x="788" y="319"/>
                  </a:lnTo>
                  <a:lnTo>
                    <a:pt x="780" y="312"/>
                  </a:lnTo>
                  <a:lnTo>
                    <a:pt x="769" y="304"/>
                  </a:lnTo>
                  <a:lnTo>
                    <a:pt x="759" y="293"/>
                  </a:lnTo>
                  <a:lnTo>
                    <a:pt x="749" y="284"/>
                  </a:lnTo>
                  <a:lnTo>
                    <a:pt x="739" y="275"/>
                  </a:lnTo>
                  <a:lnTo>
                    <a:pt x="733" y="268"/>
                  </a:lnTo>
                  <a:lnTo>
                    <a:pt x="729" y="262"/>
                  </a:lnTo>
                  <a:lnTo>
                    <a:pt x="724" y="254"/>
                  </a:lnTo>
                  <a:lnTo>
                    <a:pt x="713" y="237"/>
                  </a:lnTo>
                  <a:lnTo>
                    <a:pt x="699" y="216"/>
                  </a:lnTo>
                  <a:lnTo>
                    <a:pt x="683" y="192"/>
                  </a:lnTo>
                  <a:lnTo>
                    <a:pt x="667" y="169"/>
                  </a:lnTo>
                  <a:lnTo>
                    <a:pt x="653" y="147"/>
                  </a:lnTo>
                  <a:lnTo>
                    <a:pt x="643" y="132"/>
                  </a:lnTo>
                  <a:lnTo>
                    <a:pt x="639" y="124"/>
                  </a:lnTo>
                  <a:lnTo>
                    <a:pt x="637" y="119"/>
                  </a:lnTo>
                  <a:lnTo>
                    <a:pt x="632" y="112"/>
                  </a:lnTo>
                  <a:lnTo>
                    <a:pt x="625" y="102"/>
                  </a:lnTo>
                  <a:lnTo>
                    <a:pt x="617" y="92"/>
                  </a:lnTo>
                  <a:lnTo>
                    <a:pt x="608" y="80"/>
                  </a:lnTo>
                  <a:lnTo>
                    <a:pt x="600" y="70"/>
                  </a:lnTo>
                  <a:lnTo>
                    <a:pt x="593" y="62"/>
                  </a:lnTo>
                  <a:lnTo>
                    <a:pt x="589" y="56"/>
                  </a:lnTo>
                  <a:lnTo>
                    <a:pt x="585" y="51"/>
                  </a:lnTo>
                  <a:lnTo>
                    <a:pt x="579" y="47"/>
                  </a:lnTo>
                  <a:lnTo>
                    <a:pt x="572" y="41"/>
                  </a:lnTo>
                  <a:lnTo>
                    <a:pt x="564" y="35"/>
                  </a:lnTo>
                  <a:lnTo>
                    <a:pt x="555" y="29"/>
                  </a:lnTo>
                  <a:lnTo>
                    <a:pt x="546" y="24"/>
                  </a:lnTo>
                  <a:lnTo>
                    <a:pt x="537" y="18"/>
                  </a:lnTo>
                  <a:lnTo>
                    <a:pt x="528" y="13"/>
                  </a:lnTo>
                  <a:lnTo>
                    <a:pt x="519" y="9"/>
                  </a:lnTo>
                  <a:lnTo>
                    <a:pt x="513" y="5"/>
                  </a:lnTo>
                  <a:lnTo>
                    <a:pt x="508" y="4"/>
                  </a:lnTo>
                  <a:lnTo>
                    <a:pt x="503" y="3"/>
                  </a:lnTo>
                  <a:lnTo>
                    <a:pt x="499" y="2"/>
                  </a:lnTo>
                  <a:lnTo>
                    <a:pt x="494" y="1"/>
                  </a:lnTo>
                  <a:lnTo>
                    <a:pt x="488" y="1"/>
                  </a:lnTo>
                  <a:lnTo>
                    <a:pt x="483" y="0"/>
                  </a:lnTo>
                  <a:lnTo>
                    <a:pt x="477" y="0"/>
                  </a:lnTo>
                  <a:lnTo>
                    <a:pt x="466" y="0"/>
                  </a:lnTo>
                  <a:lnTo>
                    <a:pt x="451" y="0"/>
                  </a:lnTo>
                  <a:lnTo>
                    <a:pt x="434" y="0"/>
                  </a:lnTo>
                  <a:lnTo>
                    <a:pt x="415" y="1"/>
                  </a:lnTo>
                  <a:lnTo>
                    <a:pt x="393" y="1"/>
                  </a:lnTo>
                  <a:lnTo>
                    <a:pt x="371" y="2"/>
                  </a:lnTo>
                  <a:lnTo>
                    <a:pt x="348" y="3"/>
                  </a:lnTo>
                  <a:lnTo>
                    <a:pt x="325" y="4"/>
                  </a:lnTo>
                  <a:lnTo>
                    <a:pt x="302" y="4"/>
                  </a:lnTo>
                  <a:lnTo>
                    <a:pt x="281" y="5"/>
                  </a:lnTo>
                  <a:lnTo>
                    <a:pt x="264" y="6"/>
                  </a:lnTo>
                  <a:lnTo>
                    <a:pt x="248" y="6"/>
                  </a:lnTo>
                  <a:lnTo>
                    <a:pt x="236" y="8"/>
                  </a:lnTo>
                  <a:lnTo>
                    <a:pt x="228" y="8"/>
                  </a:lnTo>
                  <a:lnTo>
                    <a:pt x="226" y="8"/>
                  </a:lnTo>
                  <a:close/>
                </a:path>
              </a:pathLst>
            </a:custGeom>
            <a:solidFill>
              <a:srgbClr val="FFF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 flipH="1">
              <a:off x="6866521" y="3043614"/>
              <a:ext cx="565216" cy="745383"/>
            </a:xfrm>
            <a:custGeom>
              <a:avLst/>
              <a:gdLst>
                <a:gd name="T0" fmla="*/ 35 w 350"/>
                <a:gd name="T1" fmla="*/ 171 h 482"/>
                <a:gd name="T2" fmla="*/ 13 w 350"/>
                <a:gd name="T3" fmla="*/ 182 h 482"/>
                <a:gd name="T4" fmla="*/ 1 w 350"/>
                <a:gd name="T5" fmla="*/ 199 h 482"/>
                <a:gd name="T6" fmla="*/ 5 w 350"/>
                <a:gd name="T7" fmla="*/ 227 h 482"/>
                <a:gd name="T8" fmla="*/ 23 w 350"/>
                <a:gd name="T9" fmla="*/ 252 h 482"/>
                <a:gd name="T10" fmla="*/ 61 w 350"/>
                <a:gd name="T11" fmla="*/ 265 h 482"/>
                <a:gd name="T12" fmla="*/ 71 w 350"/>
                <a:gd name="T13" fmla="*/ 276 h 482"/>
                <a:gd name="T14" fmla="*/ 88 w 350"/>
                <a:gd name="T15" fmla="*/ 305 h 482"/>
                <a:gd name="T16" fmla="*/ 105 w 350"/>
                <a:gd name="T17" fmla="*/ 331 h 482"/>
                <a:gd name="T18" fmla="*/ 114 w 350"/>
                <a:gd name="T19" fmla="*/ 342 h 482"/>
                <a:gd name="T20" fmla="*/ 102 w 350"/>
                <a:gd name="T21" fmla="*/ 364 h 482"/>
                <a:gd name="T22" fmla="*/ 110 w 350"/>
                <a:gd name="T23" fmla="*/ 371 h 482"/>
                <a:gd name="T24" fmla="*/ 122 w 350"/>
                <a:gd name="T25" fmla="*/ 382 h 482"/>
                <a:gd name="T26" fmla="*/ 136 w 350"/>
                <a:gd name="T27" fmla="*/ 394 h 482"/>
                <a:gd name="T28" fmla="*/ 150 w 350"/>
                <a:gd name="T29" fmla="*/ 404 h 482"/>
                <a:gd name="T30" fmla="*/ 170 w 350"/>
                <a:gd name="T31" fmla="*/ 414 h 482"/>
                <a:gd name="T32" fmla="*/ 191 w 350"/>
                <a:gd name="T33" fmla="*/ 424 h 482"/>
                <a:gd name="T34" fmla="*/ 209 w 350"/>
                <a:gd name="T35" fmla="*/ 433 h 482"/>
                <a:gd name="T36" fmla="*/ 219 w 350"/>
                <a:gd name="T37" fmla="*/ 442 h 482"/>
                <a:gd name="T38" fmla="*/ 234 w 350"/>
                <a:gd name="T39" fmla="*/ 454 h 482"/>
                <a:gd name="T40" fmla="*/ 251 w 350"/>
                <a:gd name="T41" fmla="*/ 467 h 482"/>
                <a:gd name="T42" fmla="*/ 263 w 350"/>
                <a:gd name="T43" fmla="*/ 479 h 482"/>
                <a:gd name="T44" fmla="*/ 271 w 350"/>
                <a:gd name="T45" fmla="*/ 481 h 482"/>
                <a:gd name="T46" fmla="*/ 293 w 350"/>
                <a:gd name="T47" fmla="*/ 456 h 482"/>
                <a:gd name="T48" fmla="*/ 312 w 350"/>
                <a:gd name="T49" fmla="*/ 407 h 482"/>
                <a:gd name="T50" fmla="*/ 304 w 350"/>
                <a:gd name="T51" fmla="*/ 318 h 482"/>
                <a:gd name="T52" fmla="*/ 309 w 350"/>
                <a:gd name="T53" fmla="*/ 311 h 482"/>
                <a:gd name="T54" fmla="*/ 320 w 350"/>
                <a:gd name="T55" fmla="*/ 296 h 482"/>
                <a:gd name="T56" fmla="*/ 332 w 350"/>
                <a:gd name="T57" fmla="*/ 278 h 482"/>
                <a:gd name="T58" fmla="*/ 339 w 350"/>
                <a:gd name="T59" fmla="*/ 267 h 482"/>
                <a:gd name="T60" fmla="*/ 347 w 350"/>
                <a:gd name="T61" fmla="*/ 243 h 482"/>
                <a:gd name="T62" fmla="*/ 350 w 350"/>
                <a:gd name="T63" fmla="*/ 217 h 482"/>
                <a:gd name="T64" fmla="*/ 342 w 350"/>
                <a:gd name="T65" fmla="*/ 174 h 482"/>
                <a:gd name="T66" fmla="*/ 334 w 350"/>
                <a:gd name="T67" fmla="*/ 132 h 482"/>
                <a:gd name="T68" fmla="*/ 329 w 350"/>
                <a:gd name="T69" fmla="*/ 116 h 482"/>
                <a:gd name="T70" fmla="*/ 315 w 350"/>
                <a:gd name="T71" fmla="*/ 90 h 482"/>
                <a:gd name="T72" fmla="*/ 300 w 350"/>
                <a:gd name="T73" fmla="*/ 64 h 482"/>
                <a:gd name="T74" fmla="*/ 294 w 350"/>
                <a:gd name="T75" fmla="*/ 53 h 482"/>
                <a:gd name="T76" fmla="*/ 223 w 350"/>
                <a:gd name="T77" fmla="*/ 8 h 482"/>
                <a:gd name="T78" fmla="*/ 206 w 350"/>
                <a:gd name="T79" fmla="*/ 6 h 482"/>
                <a:gd name="T80" fmla="*/ 183 w 350"/>
                <a:gd name="T81" fmla="*/ 3 h 482"/>
                <a:gd name="T82" fmla="*/ 159 w 350"/>
                <a:gd name="T83" fmla="*/ 1 h 482"/>
                <a:gd name="T84" fmla="*/ 137 w 350"/>
                <a:gd name="T85" fmla="*/ 0 h 482"/>
                <a:gd name="T86" fmla="*/ 105 w 350"/>
                <a:gd name="T87" fmla="*/ 9 h 482"/>
                <a:gd name="T88" fmla="*/ 72 w 350"/>
                <a:gd name="T89" fmla="*/ 23 h 482"/>
                <a:gd name="T90" fmla="*/ 49 w 350"/>
                <a:gd name="T91" fmla="*/ 33 h 482"/>
                <a:gd name="T92" fmla="*/ 42 w 350"/>
                <a:gd name="T93" fmla="*/ 40 h 482"/>
                <a:gd name="T94" fmla="*/ 24 w 350"/>
                <a:gd name="T95" fmla="*/ 67 h 482"/>
                <a:gd name="T96" fmla="*/ 24 w 350"/>
                <a:gd name="T97" fmla="*/ 90 h 482"/>
                <a:gd name="T98" fmla="*/ 37 w 350"/>
                <a:gd name="T99" fmla="*/ 133 h 482"/>
                <a:gd name="T100" fmla="*/ 61 w 350"/>
                <a:gd name="T101" fmla="*/ 17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0" h="482">
                  <a:moveTo>
                    <a:pt x="61" y="177"/>
                  </a:moveTo>
                  <a:lnTo>
                    <a:pt x="35" y="171"/>
                  </a:lnTo>
                  <a:lnTo>
                    <a:pt x="15" y="179"/>
                  </a:lnTo>
                  <a:lnTo>
                    <a:pt x="13" y="182"/>
                  </a:lnTo>
                  <a:lnTo>
                    <a:pt x="6" y="189"/>
                  </a:lnTo>
                  <a:lnTo>
                    <a:pt x="1" y="199"/>
                  </a:lnTo>
                  <a:lnTo>
                    <a:pt x="0" y="212"/>
                  </a:lnTo>
                  <a:lnTo>
                    <a:pt x="5" y="227"/>
                  </a:lnTo>
                  <a:lnTo>
                    <a:pt x="14" y="240"/>
                  </a:lnTo>
                  <a:lnTo>
                    <a:pt x="23" y="252"/>
                  </a:lnTo>
                  <a:lnTo>
                    <a:pt x="27" y="257"/>
                  </a:lnTo>
                  <a:lnTo>
                    <a:pt x="61" y="265"/>
                  </a:lnTo>
                  <a:lnTo>
                    <a:pt x="64" y="268"/>
                  </a:lnTo>
                  <a:lnTo>
                    <a:pt x="71" y="276"/>
                  </a:lnTo>
                  <a:lnTo>
                    <a:pt x="79" y="290"/>
                  </a:lnTo>
                  <a:lnTo>
                    <a:pt x="88" y="305"/>
                  </a:lnTo>
                  <a:lnTo>
                    <a:pt x="96" y="320"/>
                  </a:lnTo>
                  <a:lnTo>
                    <a:pt x="105" y="331"/>
                  </a:lnTo>
                  <a:lnTo>
                    <a:pt x="112" y="340"/>
                  </a:lnTo>
                  <a:lnTo>
                    <a:pt x="114" y="342"/>
                  </a:lnTo>
                  <a:lnTo>
                    <a:pt x="100" y="363"/>
                  </a:lnTo>
                  <a:lnTo>
                    <a:pt x="102" y="364"/>
                  </a:lnTo>
                  <a:lnTo>
                    <a:pt x="105" y="366"/>
                  </a:lnTo>
                  <a:lnTo>
                    <a:pt x="110" y="371"/>
                  </a:lnTo>
                  <a:lnTo>
                    <a:pt x="115" y="376"/>
                  </a:lnTo>
                  <a:lnTo>
                    <a:pt x="122" y="382"/>
                  </a:lnTo>
                  <a:lnTo>
                    <a:pt x="129" y="388"/>
                  </a:lnTo>
                  <a:lnTo>
                    <a:pt x="136" y="394"/>
                  </a:lnTo>
                  <a:lnTo>
                    <a:pt x="143" y="399"/>
                  </a:lnTo>
                  <a:lnTo>
                    <a:pt x="150" y="404"/>
                  </a:lnTo>
                  <a:lnTo>
                    <a:pt x="159" y="410"/>
                  </a:lnTo>
                  <a:lnTo>
                    <a:pt x="170" y="414"/>
                  </a:lnTo>
                  <a:lnTo>
                    <a:pt x="181" y="419"/>
                  </a:lnTo>
                  <a:lnTo>
                    <a:pt x="191" y="424"/>
                  </a:lnTo>
                  <a:lnTo>
                    <a:pt x="201" y="428"/>
                  </a:lnTo>
                  <a:lnTo>
                    <a:pt x="209" y="433"/>
                  </a:lnTo>
                  <a:lnTo>
                    <a:pt x="214" y="437"/>
                  </a:lnTo>
                  <a:lnTo>
                    <a:pt x="219" y="442"/>
                  </a:lnTo>
                  <a:lnTo>
                    <a:pt x="226" y="448"/>
                  </a:lnTo>
                  <a:lnTo>
                    <a:pt x="234" y="454"/>
                  </a:lnTo>
                  <a:lnTo>
                    <a:pt x="243" y="460"/>
                  </a:lnTo>
                  <a:lnTo>
                    <a:pt x="251" y="467"/>
                  </a:lnTo>
                  <a:lnTo>
                    <a:pt x="258" y="473"/>
                  </a:lnTo>
                  <a:lnTo>
                    <a:pt x="263" y="479"/>
                  </a:lnTo>
                  <a:lnTo>
                    <a:pt x="265" y="482"/>
                  </a:lnTo>
                  <a:lnTo>
                    <a:pt x="271" y="481"/>
                  </a:lnTo>
                  <a:lnTo>
                    <a:pt x="282" y="470"/>
                  </a:lnTo>
                  <a:lnTo>
                    <a:pt x="293" y="456"/>
                  </a:lnTo>
                  <a:lnTo>
                    <a:pt x="297" y="450"/>
                  </a:lnTo>
                  <a:lnTo>
                    <a:pt x="312" y="407"/>
                  </a:lnTo>
                  <a:lnTo>
                    <a:pt x="312" y="350"/>
                  </a:lnTo>
                  <a:lnTo>
                    <a:pt x="304" y="318"/>
                  </a:lnTo>
                  <a:lnTo>
                    <a:pt x="305" y="315"/>
                  </a:lnTo>
                  <a:lnTo>
                    <a:pt x="309" y="311"/>
                  </a:lnTo>
                  <a:lnTo>
                    <a:pt x="314" y="304"/>
                  </a:lnTo>
                  <a:lnTo>
                    <a:pt x="320" y="296"/>
                  </a:lnTo>
                  <a:lnTo>
                    <a:pt x="326" y="287"/>
                  </a:lnTo>
                  <a:lnTo>
                    <a:pt x="332" y="278"/>
                  </a:lnTo>
                  <a:lnTo>
                    <a:pt x="337" y="272"/>
                  </a:lnTo>
                  <a:lnTo>
                    <a:pt x="339" y="267"/>
                  </a:lnTo>
                  <a:lnTo>
                    <a:pt x="343" y="258"/>
                  </a:lnTo>
                  <a:lnTo>
                    <a:pt x="347" y="243"/>
                  </a:lnTo>
                  <a:lnTo>
                    <a:pt x="349" y="229"/>
                  </a:lnTo>
                  <a:lnTo>
                    <a:pt x="350" y="217"/>
                  </a:lnTo>
                  <a:lnTo>
                    <a:pt x="348" y="200"/>
                  </a:lnTo>
                  <a:lnTo>
                    <a:pt x="342" y="174"/>
                  </a:lnTo>
                  <a:lnTo>
                    <a:pt x="337" y="147"/>
                  </a:lnTo>
                  <a:lnTo>
                    <a:pt x="334" y="132"/>
                  </a:lnTo>
                  <a:lnTo>
                    <a:pt x="332" y="126"/>
                  </a:lnTo>
                  <a:lnTo>
                    <a:pt x="329" y="116"/>
                  </a:lnTo>
                  <a:lnTo>
                    <a:pt x="322" y="103"/>
                  </a:lnTo>
                  <a:lnTo>
                    <a:pt x="315" y="90"/>
                  </a:lnTo>
                  <a:lnTo>
                    <a:pt x="307" y="76"/>
                  </a:lnTo>
                  <a:lnTo>
                    <a:pt x="300" y="64"/>
                  </a:lnTo>
                  <a:lnTo>
                    <a:pt x="296" y="56"/>
                  </a:lnTo>
                  <a:lnTo>
                    <a:pt x="294" y="53"/>
                  </a:lnTo>
                  <a:lnTo>
                    <a:pt x="225" y="8"/>
                  </a:lnTo>
                  <a:lnTo>
                    <a:pt x="223" y="8"/>
                  </a:lnTo>
                  <a:lnTo>
                    <a:pt x="217" y="7"/>
                  </a:lnTo>
                  <a:lnTo>
                    <a:pt x="206" y="6"/>
                  </a:lnTo>
                  <a:lnTo>
                    <a:pt x="196" y="4"/>
                  </a:lnTo>
                  <a:lnTo>
                    <a:pt x="183" y="3"/>
                  </a:lnTo>
                  <a:lnTo>
                    <a:pt x="171" y="2"/>
                  </a:lnTo>
                  <a:lnTo>
                    <a:pt x="159" y="1"/>
                  </a:lnTo>
                  <a:lnTo>
                    <a:pt x="149" y="0"/>
                  </a:lnTo>
                  <a:lnTo>
                    <a:pt x="137" y="0"/>
                  </a:lnTo>
                  <a:lnTo>
                    <a:pt x="122" y="3"/>
                  </a:lnTo>
                  <a:lnTo>
                    <a:pt x="105" y="9"/>
                  </a:lnTo>
                  <a:lnTo>
                    <a:pt x="88" y="16"/>
                  </a:lnTo>
                  <a:lnTo>
                    <a:pt x="72" y="23"/>
                  </a:lnTo>
                  <a:lnTo>
                    <a:pt x="58" y="29"/>
                  </a:lnTo>
                  <a:lnTo>
                    <a:pt x="49" y="33"/>
                  </a:lnTo>
                  <a:lnTo>
                    <a:pt x="45" y="34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24" y="67"/>
                  </a:lnTo>
                  <a:lnTo>
                    <a:pt x="21" y="76"/>
                  </a:lnTo>
                  <a:lnTo>
                    <a:pt x="24" y="90"/>
                  </a:lnTo>
                  <a:lnTo>
                    <a:pt x="30" y="113"/>
                  </a:lnTo>
                  <a:lnTo>
                    <a:pt x="37" y="133"/>
                  </a:lnTo>
                  <a:lnTo>
                    <a:pt x="39" y="143"/>
                  </a:lnTo>
                  <a:lnTo>
                    <a:pt x="61" y="177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 flipH="1">
              <a:off x="7334844" y="4691465"/>
              <a:ext cx="96894" cy="175566"/>
            </a:xfrm>
            <a:custGeom>
              <a:avLst/>
              <a:gdLst>
                <a:gd name="T0" fmla="*/ 0 w 61"/>
                <a:gd name="T1" fmla="*/ 16 h 114"/>
                <a:gd name="T2" fmla="*/ 3 w 61"/>
                <a:gd name="T3" fmla="*/ 114 h 114"/>
                <a:gd name="T4" fmla="*/ 5 w 61"/>
                <a:gd name="T5" fmla="*/ 114 h 114"/>
                <a:gd name="T6" fmla="*/ 11 w 61"/>
                <a:gd name="T7" fmla="*/ 112 h 114"/>
                <a:gd name="T8" fmla="*/ 19 w 61"/>
                <a:gd name="T9" fmla="*/ 111 h 114"/>
                <a:gd name="T10" fmla="*/ 29 w 61"/>
                <a:gd name="T11" fmla="*/ 110 h 114"/>
                <a:gd name="T12" fmla="*/ 39 w 61"/>
                <a:gd name="T13" fmla="*/ 110 h 114"/>
                <a:gd name="T14" fmla="*/ 49 w 61"/>
                <a:gd name="T15" fmla="*/ 109 h 114"/>
                <a:gd name="T16" fmla="*/ 57 w 61"/>
                <a:gd name="T17" fmla="*/ 108 h 114"/>
                <a:gd name="T18" fmla="*/ 61 w 61"/>
                <a:gd name="T19" fmla="*/ 108 h 114"/>
                <a:gd name="T20" fmla="*/ 60 w 61"/>
                <a:gd name="T21" fmla="*/ 91 h 114"/>
                <a:gd name="T22" fmla="*/ 52 w 61"/>
                <a:gd name="T23" fmla="*/ 54 h 114"/>
                <a:gd name="T24" fmla="*/ 42 w 61"/>
                <a:gd name="T25" fmla="*/ 17 h 114"/>
                <a:gd name="T26" fmla="*/ 37 w 61"/>
                <a:gd name="T27" fmla="*/ 0 h 114"/>
                <a:gd name="T28" fmla="*/ 0 w 61"/>
                <a:gd name="T29" fmla="*/ 1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14">
                  <a:moveTo>
                    <a:pt x="0" y="16"/>
                  </a:moveTo>
                  <a:lnTo>
                    <a:pt x="3" y="114"/>
                  </a:lnTo>
                  <a:lnTo>
                    <a:pt x="5" y="114"/>
                  </a:lnTo>
                  <a:lnTo>
                    <a:pt x="11" y="112"/>
                  </a:lnTo>
                  <a:lnTo>
                    <a:pt x="19" y="111"/>
                  </a:lnTo>
                  <a:lnTo>
                    <a:pt x="29" y="110"/>
                  </a:lnTo>
                  <a:lnTo>
                    <a:pt x="39" y="110"/>
                  </a:lnTo>
                  <a:lnTo>
                    <a:pt x="49" y="109"/>
                  </a:lnTo>
                  <a:lnTo>
                    <a:pt x="57" y="108"/>
                  </a:lnTo>
                  <a:lnTo>
                    <a:pt x="61" y="108"/>
                  </a:lnTo>
                  <a:lnTo>
                    <a:pt x="60" y="91"/>
                  </a:lnTo>
                  <a:lnTo>
                    <a:pt x="52" y="54"/>
                  </a:lnTo>
                  <a:lnTo>
                    <a:pt x="42" y="17"/>
                  </a:lnTo>
                  <a:lnTo>
                    <a:pt x="3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 flipH="1">
              <a:off x="7144284" y="4617542"/>
              <a:ext cx="171181" cy="212528"/>
            </a:xfrm>
            <a:custGeom>
              <a:avLst/>
              <a:gdLst>
                <a:gd name="T0" fmla="*/ 0 w 106"/>
                <a:gd name="T1" fmla="*/ 41 h 138"/>
                <a:gd name="T2" fmla="*/ 29 w 106"/>
                <a:gd name="T3" fmla="*/ 138 h 138"/>
                <a:gd name="T4" fmla="*/ 106 w 106"/>
                <a:gd name="T5" fmla="*/ 94 h 138"/>
                <a:gd name="T6" fmla="*/ 101 w 106"/>
                <a:gd name="T7" fmla="*/ 0 h 138"/>
                <a:gd name="T8" fmla="*/ 0 w 106"/>
                <a:gd name="T9" fmla="*/ 4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38">
                  <a:moveTo>
                    <a:pt x="0" y="41"/>
                  </a:moveTo>
                  <a:lnTo>
                    <a:pt x="29" y="138"/>
                  </a:lnTo>
                  <a:lnTo>
                    <a:pt x="106" y="94"/>
                  </a:lnTo>
                  <a:lnTo>
                    <a:pt x="10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 flipH="1">
              <a:off x="7286398" y="4768468"/>
              <a:ext cx="142111" cy="261809"/>
            </a:xfrm>
            <a:custGeom>
              <a:avLst/>
              <a:gdLst>
                <a:gd name="T0" fmla="*/ 4 w 87"/>
                <a:gd name="T1" fmla="*/ 72 h 170"/>
                <a:gd name="T2" fmla="*/ 6 w 87"/>
                <a:gd name="T3" fmla="*/ 77 h 170"/>
                <a:gd name="T4" fmla="*/ 11 w 87"/>
                <a:gd name="T5" fmla="*/ 92 h 170"/>
                <a:gd name="T6" fmla="*/ 18 w 87"/>
                <a:gd name="T7" fmla="*/ 111 h 170"/>
                <a:gd name="T8" fmla="*/ 26 w 87"/>
                <a:gd name="T9" fmla="*/ 125 h 170"/>
                <a:gd name="T10" fmla="*/ 32 w 87"/>
                <a:gd name="T11" fmla="*/ 130 h 170"/>
                <a:gd name="T12" fmla="*/ 40 w 87"/>
                <a:gd name="T13" fmla="*/ 137 h 170"/>
                <a:gd name="T14" fmla="*/ 50 w 87"/>
                <a:gd name="T15" fmla="*/ 144 h 170"/>
                <a:gd name="T16" fmla="*/ 61 w 87"/>
                <a:gd name="T17" fmla="*/ 152 h 170"/>
                <a:gd name="T18" fmla="*/ 71 w 87"/>
                <a:gd name="T19" fmla="*/ 159 h 170"/>
                <a:gd name="T20" fmla="*/ 79 w 87"/>
                <a:gd name="T21" fmla="*/ 164 h 170"/>
                <a:gd name="T22" fmla="*/ 85 w 87"/>
                <a:gd name="T23" fmla="*/ 168 h 170"/>
                <a:gd name="T24" fmla="*/ 87 w 87"/>
                <a:gd name="T25" fmla="*/ 170 h 170"/>
                <a:gd name="T26" fmla="*/ 53 w 87"/>
                <a:gd name="T27" fmla="*/ 0 h 170"/>
                <a:gd name="T28" fmla="*/ 0 w 87"/>
                <a:gd name="T29" fmla="*/ 0 h 170"/>
                <a:gd name="T30" fmla="*/ 4 w 87"/>
                <a:gd name="T31" fmla="*/ 7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70">
                  <a:moveTo>
                    <a:pt x="4" y="72"/>
                  </a:moveTo>
                  <a:lnTo>
                    <a:pt x="6" y="77"/>
                  </a:lnTo>
                  <a:lnTo>
                    <a:pt x="11" y="92"/>
                  </a:lnTo>
                  <a:lnTo>
                    <a:pt x="18" y="111"/>
                  </a:lnTo>
                  <a:lnTo>
                    <a:pt x="26" y="125"/>
                  </a:lnTo>
                  <a:lnTo>
                    <a:pt x="32" y="130"/>
                  </a:lnTo>
                  <a:lnTo>
                    <a:pt x="40" y="137"/>
                  </a:lnTo>
                  <a:lnTo>
                    <a:pt x="50" y="144"/>
                  </a:lnTo>
                  <a:lnTo>
                    <a:pt x="61" y="152"/>
                  </a:lnTo>
                  <a:lnTo>
                    <a:pt x="71" y="159"/>
                  </a:lnTo>
                  <a:lnTo>
                    <a:pt x="79" y="164"/>
                  </a:lnTo>
                  <a:lnTo>
                    <a:pt x="85" y="168"/>
                  </a:lnTo>
                  <a:lnTo>
                    <a:pt x="87" y="170"/>
                  </a:lnTo>
                  <a:lnTo>
                    <a:pt x="53" y="0"/>
                  </a:lnTo>
                  <a:lnTo>
                    <a:pt x="0" y="0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 flipH="1">
              <a:off x="7111988" y="4731507"/>
              <a:ext cx="174409" cy="341892"/>
            </a:xfrm>
            <a:custGeom>
              <a:avLst/>
              <a:gdLst>
                <a:gd name="T0" fmla="*/ 43 w 108"/>
                <a:gd name="T1" fmla="*/ 196 h 222"/>
                <a:gd name="T2" fmla="*/ 108 w 108"/>
                <a:gd name="T3" fmla="*/ 222 h 222"/>
                <a:gd name="T4" fmla="*/ 88 w 108"/>
                <a:gd name="T5" fmla="*/ 0 h 222"/>
                <a:gd name="T6" fmla="*/ 0 w 108"/>
                <a:gd name="T7" fmla="*/ 19 h 222"/>
                <a:gd name="T8" fmla="*/ 43 w 108"/>
                <a:gd name="T9" fmla="*/ 19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22">
                  <a:moveTo>
                    <a:pt x="43" y="196"/>
                  </a:moveTo>
                  <a:lnTo>
                    <a:pt x="108" y="222"/>
                  </a:lnTo>
                  <a:lnTo>
                    <a:pt x="88" y="0"/>
                  </a:lnTo>
                  <a:lnTo>
                    <a:pt x="0" y="19"/>
                  </a:lnTo>
                  <a:lnTo>
                    <a:pt x="43" y="196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 flipH="1">
              <a:off x="5522924" y="4546701"/>
              <a:ext cx="1495399" cy="1386044"/>
            </a:xfrm>
            <a:custGeom>
              <a:avLst/>
              <a:gdLst>
                <a:gd name="T0" fmla="*/ 358 w 926"/>
                <a:gd name="T1" fmla="*/ 72 h 900"/>
                <a:gd name="T2" fmla="*/ 493 w 926"/>
                <a:gd name="T3" fmla="*/ 61 h 900"/>
                <a:gd name="T4" fmla="*/ 508 w 926"/>
                <a:gd name="T5" fmla="*/ 63 h 900"/>
                <a:gd name="T6" fmla="*/ 533 w 926"/>
                <a:gd name="T7" fmla="*/ 65 h 900"/>
                <a:gd name="T8" fmla="*/ 566 w 926"/>
                <a:gd name="T9" fmla="*/ 68 h 900"/>
                <a:gd name="T10" fmla="*/ 600 w 926"/>
                <a:gd name="T11" fmla="*/ 72 h 900"/>
                <a:gd name="T12" fmla="*/ 634 w 926"/>
                <a:gd name="T13" fmla="*/ 74 h 900"/>
                <a:gd name="T14" fmla="*/ 660 w 926"/>
                <a:gd name="T15" fmla="*/ 77 h 900"/>
                <a:gd name="T16" fmla="*/ 679 w 926"/>
                <a:gd name="T17" fmla="*/ 79 h 900"/>
                <a:gd name="T18" fmla="*/ 691 w 926"/>
                <a:gd name="T19" fmla="*/ 83 h 900"/>
                <a:gd name="T20" fmla="*/ 734 w 926"/>
                <a:gd name="T21" fmla="*/ 98 h 900"/>
                <a:gd name="T22" fmla="*/ 788 w 926"/>
                <a:gd name="T23" fmla="*/ 117 h 900"/>
                <a:gd name="T24" fmla="*/ 827 w 926"/>
                <a:gd name="T25" fmla="*/ 130 h 900"/>
                <a:gd name="T26" fmla="*/ 908 w 926"/>
                <a:gd name="T27" fmla="*/ 175 h 900"/>
                <a:gd name="T28" fmla="*/ 917 w 926"/>
                <a:gd name="T29" fmla="*/ 198 h 900"/>
                <a:gd name="T30" fmla="*/ 926 w 926"/>
                <a:gd name="T31" fmla="*/ 232 h 900"/>
                <a:gd name="T32" fmla="*/ 904 w 926"/>
                <a:gd name="T33" fmla="*/ 327 h 900"/>
                <a:gd name="T34" fmla="*/ 856 w 926"/>
                <a:gd name="T35" fmla="*/ 526 h 900"/>
                <a:gd name="T36" fmla="*/ 808 w 926"/>
                <a:gd name="T37" fmla="*/ 721 h 900"/>
                <a:gd name="T38" fmla="*/ 786 w 926"/>
                <a:gd name="T39" fmla="*/ 810 h 900"/>
                <a:gd name="T40" fmla="*/ 725 w 926"/>
                <a:gd name="T41" fmla="*/ 832 h 900"/>
                <a:gd name="T42" fmla="*/ 706 w 926"/>
                <a:gd name="T43" fmla="*/ 827 h 900"/>
                <a:gd name="T44" fmla="*/ 680 w 926"/>
                <a:gd name="T45" fmla="*/ 820 h 900"/>
                <a:gd name="T46" fmla="*/ 652 w 926"/>
                <a:gd name="T47" fmla="*/ 811 h 900"/>
                <a:gd name="T48" fmla="*/ 631 w 926"/>
                <a:gd name="T49" fmla="*/ 802 h 900"/>
                <a:gd name="T50" fmla="*/ 600 w 926"/>
                <a:gd name="T51" fmla="*/ 790 h 900"/>
                <a:gd name="T52" fmla="*/ 569 w 926"/>
                <a:gd name="T53" fmla="*/ 779 h 900"/>
                <a:gd name="T54" fmla="*/ 547 w 926"/>
                <a:gd name="T55" fmla="*/ 771 h 900"/>
                <a:gd name="T56" fmla="*/ 613 w 926"/>
                <a:gd name="T57" fmla="*/ 497 h 900"/>
                <a:gd name="T58" fmla="*/ 552 w 926"/>
                <a:gd name="T59" fmla="*/ 342 h 900"/>
                <a:gd name="T60" fmla="*/ 464 w 926"/>
                <a:gd name="T61" fmla="*/ 833 h 900"/>
                <a:gd name="T62" fmla="*/ 339 w 926"/>
                <a:gd name="T63" fmla="*/ 899 h 900"/>
                <a:gd name="T64" fmla="*/ 317 w 926"/>
                <a:gd name="T65" fmla="*/ 888 h 900"/>
                <a:gd name="T66" fmla="*/ 286 w 926"/>
                <a:gd name="T67" fmla="*/ 873 h 900"/>
                <a:gd name="T68" fmla="*/ 259 w 926"/>
                <a:gd name="T69" fmla="*/ 862 h 900"/>
                <a:gd name="T70" fmla="*/ 247 w 926"/>
                <a:gd name="T71" fmla="*/ 857 h 900"/>
                <a:gd name="T72" fmla="*/ 227 w 926"/>
                <a:gd name="T73" fmla="*/ 847 h 900"/>
                <a:gd name="T74" fmla="*/ 204 w 926"/>
                <a:gd name="T75" fmla="*/ 834 h 900"/>
                <a:gd name="T76" fmla="*/ 188 w 926"/>
                <a:gd name="T77" fmla="*/ 824 h 900"/>
                <a:gd name="T78" fmla="*/ 265 w 926"/>
                <a:gd name="T79" fmla="*/ 509 h 900"/>
                <a:gd name="T80" fmla="*/ 226 w 926"/>
                <a:gd name="T81" fmla="*/ 377 h 900"/>
                <a:gd name="T82" fmla="*/ 206 w 926"/>
                <a:gd name="T83" fmla="*/ 376 h 900"/>
                <a:gd name="T84" fmla="*/ 164 w 926"/>
                <a:gd name="T85" fmla="*/ 374 h 900"/>
                <a:gd name="T86" fmla="*/ 119 w 926"/>
                <a:gd name="T87" fmla="*/ 371 h 900"/>
                <a:gd name="T88" fmla="*/ 93 w 926"/>
                <a:gd name="T89" fmla="*/ 367 h 900"/>
                <a:gd name="T90" fmla="*/ 75 w 926"/>
                <a:gd name="T91" fmla="*/ 362 h 900"/>
                <a:gd name="T92" fmla="*/ 45 w 926"/>
                <a:gd name="T93" fmla="*/ 356 h 900"/>
                <a:gd name="T94" fmla="*/ 17 w 926"/>
                <a:gd name="T95" fmla="*/ 352 h 900"/>
                <a:gd name="T96" fmla="*/ 6 w 926"/>
                <a:gd name="T97" fmla="*/ 350 h 900"/>
                <a:gd name="T98" fmla="*/ 2 w 926"/>
                <a:gd name="T99" fmla="*/ 97 h 900"/>
                <a:gd name="T100" fmla="*/ 16 w 926"/>
                <a:gd name="T101" fmla="*/ 88 h 900"/>
                <a:gd name="T102" fmla="*/ 35 w 926"/>
                <a:gd name="T103" fmla="*/ 76 h 900"/>
                <a:gd name="T104" fmla="*/ 53 w 926"/>
                <a:gd name="T105" fmla="*/ 66 h 900"/>
                <a:gd name="T106" fmla="*/ 63 w 926"/>
                <a:gd name="T107" fmla="*/ 61 h 900"/>
                <a:gd name="T108" fmla="*/ 76 w 926"/>
                <a:gd name="T109" fmla="*/ 50 h 900"/>
                <a:gd name="T110" fmla="*/ 89 w 926"/>
                <a:gd name="T111" fmla="*/ 35 h 900"/>
                <a:gd name="T112" fmla="*/ 97 w 926"/>
                <a:gd name="T113" fmla="*/ 23 h 900"/>
                <a:gd name="T114" fmla="*/ 128 w 926"/>
                <a:gd name="T11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6" h="900">
                  <a:moveTo>
                    <a:pt x="202" y="16"/>
                  </a:moveTo>
                  <a:lnTo>
                    <a:pt x="358" y="72"/>
                  </a:lnTo>
                  <a:lnTo>
                    <a:pt x="491" y="61"/>
                  </a:lnTo>
                  <a:lnTo>
                    <a:pt x="493" y="61"/>
                  </a:lnTo>
                  <a:lnTo>
                    <a:pt x="499" y="63"/>
                  </a:lnTo>
                  <a:lnTo>
                    <a:pt x="508" y="63"/>
                  </a:lnTo>
                  <a:lnTo>
                    <a:pt x="520" y="64"/>
                  </a:lnTo>
                  <a:lnTo>
                    <a:pt x="533" y="65"/>
                  </a:lnTo>
                  <a:lnTo>
                    <a:pt x="548" y="67"/>
                  </a:lnTo>
                  <a:lnTo>
                    <a:pt x="566" y="68"/>
                  </a:lnTo>
                  <a:lnTo>
                    <a:pt x="583" y="69"/>
                  </a:lnTo>
                  <a:lnTo>
                    <a:pt x="600" y="72"/>
                  </a:lnTo>
                  <a:lnTo>
                    <a:pt x="617" y="73"/>
                  </a:lnTo>
                  <a:lnTo>
                    <a:pt x="634" y="74"/>
                  </a:lnTo>
                  <a:lnTo>
                    <a:pt x="647" y="76"/>
                  </a:lnTo>
                  <a:lnTo>
                    <a:pt x="660" y="77"/>
                  </a:lnTo>
                  <a:lnTo>
                    <a:pt x="670" y="79"/>
                  </a:lnTo>
                  <a:lnTo>
                    <a:pt x="679" y="79"/>
                  </a:lnTo>
                  <a:lnTo>
                    <a:pt x="682" y="80"/>
                  </a:lnTo>
                  <a:lnTo>
                    <a:pt x="691" y="83"/>
                  </a:lnTo>
                  <a:lnTo>
                    <a:pt x="710" y="89"/>
                  </a:lnTo>
                  <a:lnTo>
                    <a:pt x="734" y="98"/>
                  </a:lnTo>
                  <a:lnTo>
                    <a:pt x="761" y="107"/>
                  </a:lnTo>
                  <a:lnTo>
                    <a:pt x="788" y="117"/>
                  </a:lnTo>
                  <a:lnTo>
                    <a:pt x="811" y="125"/>
                  </a:lnTo>
                  <a:lnTo>
                    <a:pt x="827" y="130"/>
                  </a:lnTo>
                  <a:lnTo>
                    <a:pt x="833" y="133"/>
                  </a:lnTo>
                  <a:lnTo>
                    <a:pt x="908" y="175"/>
                  </a:lnTo>
                  <a:lnTo>
                    <a:pt x="911" y="182"/>
                  </a:lnTo>
                  <a:lnTo>
                    <a:pt x="917" y="198"/>
                  </a:lnTo>
                  <a:lnTo>
                    <a:pt x="924" y="217"/>
                  </a:lnTo>
                  <a:lnTo>
                    <a:pt x="926" y="232"/>
                  </a:lnTo>
                  <a:lnTo>
                    <a:pt x="920" y="261"/>
                  </a:lnTo>
                  <a:lnTo>
                    <a:pt x="904" y="327"/>
                  </a:lnTo>
                  <a:lnTo>
                    <a:pt x="881" y="421"/>
                  </a:lnTo>
                  <a:lnTo>
                    <a:pt x="856" y="526"/>
                  </a:lnTo>
                  <a:lnTo>
                    <a:pt x="831" y="630"/>
                  </a:lnTo>
                  <a:lnTo>
                    <a:pt x="808" y="721"/>
                  </a:lnTo>
                  <a:lnTo>
                    <a:pt x="791" y="786"/>
                  </a:lnTo>
                  <a:lnTo>
                    <a:pt x="786" y="810"/>
                  </a:lnTo>
                  <a:lnTo>
                    <a:pt x="727" y="833"/>
                  </a:lnTo>
                  <a:lnTo>
                    <a:pt x="725" y="832"/>
                  </a:lnTo>
                  <a:lnTo>
                    <a:pt x="717" y="831"/>
                  </a:lnTo>
                  <a:lnTo>
                    <a:pt x="706" y="827"/>
                  </a:lnTo>
                  <a:lnTo>
                    <a:pt x="694" y="824"/>
                  </a:lnTo>
                  <a:lnTo>
                    <a:pt x="680" y="820"/>
                  </a:lnTo>
                  <a:lnTo>
                    <a:pt x="665" y="816"/>
                  </a:lnTo>
                  <a:lnTo>
                    <a:pt x="652" y="811"/>
                  </a:lnTo>
                  <a:lnTo>
                    <a:pt x="642" y="807"/>
                  </a:lnTo>
                  <a:lnTo>
                    <a:pt x="631" y="802"/>
                  </a:lnTo>
                  <a:lnTo>
                    <a:pt x="616" y="796"/>
                  </a:lnTo>
                  <a:lnTo>
                    <a:pt x="600" y="790"/>
                  </a:lnTo>
                  <a:lnTo>
                    <a:pt x="584" y="785"/>
                  </a:lnTo>
                  <a:lnTo>
                    <a:pt x="569" y="779"/>
                  </a:lnTo>
                  <a:lnTo>
                    <a:pt x="555" y="774"/>
                  </a:lnTo>
                  <a:lnTo>
                    <a:pt x="547" y="771"/>
                  </a:lnTo>
                  <a:lnTo>
                    <a:pt x="544" y="770"/>
                  </a:lnTo>
                  <a:lnTo>
                    <a:pt x="613" y="497"/>
                  </a:lnTo>
                  <a:lnTo>
                    <a:pt x="674" y="346"/>
                  </a:lnTo>
                  <a:lnTo>
                    <a:pt x="552" y="342"/>
                  </a:lnTo>
                  <a:lnTo>
                    <a:pt x="505" y="425"/>
                  </a:lnTo>
                  <a:lnTo>
                    <a:pt x="464" y="833"/>
                  </a:lnTo>
                  <a:lnTo>
                    <a:pt x="342" y="900"/>
                  </a:lnTo>
                  <a:lnTo>
                    <a:pt x="339" y="899"/>
                  </a:lnTo>
                  <a:lnTo>
                    <a:pt x="330" y="894"/>
                  </a:lnTo>
                  <a:lnTo>
                    <a:pt x="317" y="888"/>
                  </a:lnTo>
                  <a:lnTo>
                    <a:pt x="301" y="881"/>
                  </a:lnTo>
                  <a:lnTo>
                    <a:pt x="286" y="873"/>
                  </a:lnTo>
                  <a:lnTo>
                    <a:pt x="271" y="868"/>
                  </a:lnTo>
                  <a:lnTo>
                    <a:pt x="259" y="862"/>
                  </a:lnTo>
                  <a:lnTo>
                    <a:pt x="252" y="860"/>
                  </a:lnTo>
                  <a:lnTo>
                    <a:pt x="247" y="857"/>
                  </a:lnTo>
                  <a:lnTo>
                    <a:pt x="237" y="853"/>
                  </a:lnTo>
                  <a:lnTo>
                    <a:pt x="227" y="847"/>
                  </a:lnTo>
                  <a:lnTo>
                    <a:pt x="216" y="840"/>
                  </a:lnTo>
                  <a:lnTo>
                    <a:pt x="204" y="834"/>
                  </a:lnTo>
                  <a:lnTo>
                    <a:pt x="195" y="828"/>
                  </a:lnTo>
                  <a:lnTo>
                    <a:pt x="188" y="824"/>
                  </a:lnTo>
                  <a:lnTo>
                    <a:pt x="186" y="823"/>
                  </a:lnTo>
                  <a:lnTo>
                    <a:pt x="265" y="509"/>
                  </a:lnTo>
                  <a:lnTo>
                    <a:pt x="292" y="375"/>
                  </a:lnTo>
                  <a:lnTo>
                    <a:pt x="226" y="377"/>
                  </a:lnTo>
                  <a:lnTo>
                    <a:pt x="220" y="377"/>
                  </a:lnTo>
                  <a:lnTo>
                    <a:pt x="206" y="376"/>
                  </a:lnTo>
                  <a:lnTo>
                    <a:pt x="187" y="375"/>
                  </a:lnTo>
                  <a:lnTo>
                    <a:pt x="164" y="374"/>
                  </a:lnTo>
                  <a:lnTo>
                    <a:pt x="139" y="372"/>
                  </a:lnTo>
                  <a:lnTo>
                    <a:pt x="119" y="371"/>
                  </a:lnTo>
                  <a:lnTo>
                    <a:pt x="103" y="369"/>
                  </a:lnTo>
                  <a:lnTo>
                    <a:pt x="93" y="367"/>
                  </a:lnTo>
                  <a:lnTo>
                    <a:pt x="86" y="364"/>
                  </a:lnTo>
                  <a:lnTo>
                    <a:pt x="75" y="362"/>
                  </a:lnTo>
                  <a:lnTo>
                    <a:pt x="61" y="359"/>
                  </a:lnTo>
                  <a:lnTo>
                    <a:pt x="45" y="356"/>
                  </a:lnTo>
                  <a:lnTo>
                    <a:pt x="30" y="354"/>
                  </a:lnTo>
                  <a:lnTo>
                    <a:pt x="17" y="352"/>
                  </a:lnTo>
                  <a:lnTo>
                    <a:pt x="9" y="350"/>
                  </a:lnTo>
                  <a:lnTo>
                    <a:pt x="6" y="350"/>
                  </a:lnTo>
                  <a:lnTo>
                    <a:pt x="0" y="98"/>
                  </a:lnTo>
                  <a:lnTo>
                    <a:pt x="2" y="97"/>
                  </a:lnTo>
                  <a:lnTo>
                    <a:pt x="8" y="94"/>
                  </a:lnTo>
                  <a:lnTo>
                    <a:pt x="16" y="88"/>
                  </a:lnTo>
                  <a:lnTo>
                    <a:pt x="25" y="82"/>
                  </a:lnTo>
                  <a:lnTo>
                    <a:pt x="35" y="76"/>
                  </a:lnTo>
                  <a:lnTo>
                    <a:pt x="45" y="71"/>
                  </a:lnTo>
                  <a:lnTo>
                    <a:pt x="53" y="66"/>
                  </a:lnTo>
                  <a:lnTo>
                    <a:pt x="59" y="64"/>
                  </a:lnTo>
                  <a:lnTo>
                    <a:pt x="63" y="61"/>
                  </a:lnTo>
                  <a:lnTo>
                    <a:pt x="69" y="57"/>
                  </a:lnTo>
                  <a:lnTo>
                    <a:pt x="76" y="50"/>
                  </a:lnTo>
                  <a:lnTo>
                    <a:pt x="82" y="42"/>
                  </a:lnTo>
                  <a:lnTo>
                    <a:pt x="89" y="35"/>
                  </a:lnTo>
                  <a:lnTo>
                    <a:pt x="93" y="28"/>
                  </a:lnTo>
                  <a:lnTo>
                    <a:pt x="97" y="23"/>
                  </a:lnTo>
                  <a:lnTo>
                    <a:pt x="98" y="22"/>
                  </a:lnTo>
                  <a:lnTo>
                    <a:pt x="128" y="0"/>
                  </a:lnTo>
                  <a:lnTo>
                    <a:pt x="202" y="16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 flipH="1">
              <a:off x="6708262" y="4331094"/>
              <a:ext cx="193788" cy="348052"/>
            </a:xfrm>
            <a:custGeom>
              <a:avLst/>
              <a:gdLst>
                <a:gd name="T0" fmla="*/ 10 w 119"/>
                <a:gd name="T1" fmla="*/ 0 h 226"/>
                <a:gd name="T2" fmla="*/ 12 w 119"/>
                <a:gd name="T3" fmla="*/ 1 h 226"/>
                <a:gd name="T4" fmla="*/ 18 w 119"/>
                <a:gd name="T5" fmla="*/ 2 h 226"/>
                <a:gd name="T6" fmla="*/ 26 w 119"/>
                <a:gd name="T7" fmla="*/ 4 h 226"/>
                <a:gd name="T8" fmla="*/ 35 w 119"/>
                <a:gd name="T9" fmla="*/ 8 h 226"/>
                <a:gd name="T10" fmla="*/ 46 w 119"/>
                <a:gd name="T11" fmla="*/ 12 h 226"/>
                <a:gd name="T12" fmla="*/ 54 w 119"/>
                <a:gd name="T13" fmla="*/ 17 h 226"/>
                <a:gd name="T14" fmla="*/ 59 w 119"/>
                <a:gd name="T15" fmla="*/ 22 h 226"/>
                <a:gd name="T16" fmla="*/ 63 w 119"/>
                <a:gd name="T17" fmla="*/ 26 h 226"/>
                <a:gd name="T18" fmla="*/ 69 w 119"/>
                <a:gd name="T19" fmla="*/ 45 h 226"/>
                <a:gd name="T20" fmla="*/ 78 w 119"/>
                <a:gd name="T21" fmla="*/ 71 h 226"/>
                <a:gd name="T22" fmla="*/ 86 w 119"/>
                <a:gd name="T23" fmla="*/ 95 h 226"/>
                <a:gd name="T24" fmla="*/ 89 w 119"/>
                <a:gd name="T25" fmla="*/ 106 h 226"/>
                <a:gd name="T26" fmla="*/ 92 w 119"/>
                <a:gd name="T27" fmla="*/ 113 h 226"/>
                <a:gd name="T28" fmla="*/ 97 w 119"/>
                <a:gd name="T29" fmla="*/ 130 h 226"/>
                <a:gd name="T30" fmla="*/ 104 w 119"/>
                <a:gd name="T31" fmla="*/ 151 h 226"/>
                <a:gd name="T32" fmla="*/ 109 w 119"/>
                <a:gd name="T33" fmla="*/ 167 h 226"/>
                <a:gd name="T34" fmla="*/ 111 w 119"/>
                <a:gd name="T35" fmla="*/ 181 h 226"/>
                <a:gd name="T36" fmla="*/ 115 w 119"/>
                <a:gd name="T37" fmla="*/ 197 h 226"/>
                <a:gd name="T38" fmla="*/ 118 w 119"/>
                <a:gd name="T39" fmla="*/ 209 h 226"/>
                <a:gd name="T40" fmla="*/ 119 w 119"/>
                <a:gd name="T41" fmla="*/ 215 h 226"/>
                <a:gd name="T42" fmla="*/ 118 w 119"/>
                <a:gd name="T43" fmla="*/ 216 h 226"/>
                <a:gd name="T44" fmla="*/ 116 w 119"/>
                <a:gd name="T45" fmla="*/ 217 h 226"/>
                <a:gd name="T46" fmla="*/ 111 w 119"/>
                <a:gd name="T47" fmla="*/ 219 h 226"/>
                <a:gd name="T48" fmla="*/ 105 w 119"/>
                <a:gd name="T49" fmla="*/ 220 h 226"/>
                <a:gd name="T50" fmla="*/ 97 w 119"/>
                <a:gd name="T51" fmla="*/ 221 h 226"/>
                <a:gd name="T52" fmla="*/ 87 w 119"/>
                <a:gd name="T53" fmla="*/ 222 h 226"/>
                <a:gd name="T54" fmla="*/ 78 w 119"/>
                <a:gd name="T55" fmla="*/ 224 h 226"/>
                <a:gd name="T56" fmla="*/ 74 w 119"/>
                <a:gd name="T57" fmla="*/ 226 h 226"/>
                <a:gd name="T58" fmla="*/ 72 w 119"/>
                <a:gd name="T59" fmla="*/ 226 h 226"/>
                <a:gd name="T60" fmla="*/ 66 w 119"/>
                <a:gd name="T61" fmla="*/ 223 h 226"/>
                <a:gd name="T62" fmla="*/ 59 w 119"/>
                <a:gd name="T63" fmla="*/ 219 h 226"/>
                <a:gd name="T64" fmla="*/ 56 w 119"/>
                <a:gd name="T65" fmla="*/ 212 h 226"/>
                <a:gd name="T66" fmla="*/ 51 w 119"/>
                <a:gd name="T67" fmla="*/ 200 h 226"/>
                <a:gd name="T68" fmla="*/ 43 w 119"/>
                <a:gd name="T69" fmla="*/ 184 h 226"/>
                <a:gd name="T70" fmla="*/ 38 w 119"/>
                <a:gd name="T71" fmla="*/ 170 h 226"/>
                <a:gd name="T72" fmla="*/ 34 w 119"/>
                <a:gd name="T73" fmla="*/ 165 h 226"/>
                <a:gd name="T74" fmla="*/ 28 w 119"/>
                <a:gd name="T75" fmla="*/ 109 h 226"/>
                <a:gd name="T76" fmla="*/ 0 w 119"/>
                <a:gd name="T77" fmla="*/ 79 h 226"/>
                <a:gd name="T78" fmla="*/ 8 w 119"/>
                <a:gd name="T79" fmla="*/ 42 h 226"/>
                <a:gd name="T80" fmla="*/ 10 w 119"/>
                <a:gd name="T8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226">
                  <a:moveTo>
                    <a:pt x="10" y="0"/>
                  </a:moveTo>
                  <a:lnTo>
                    <a:pt x="12" y="1"/>
                  </a:lnTo>
                  <a:lnTo>
                    <a:pt x="18" y="2"/>
                  </a:lnTo>
                  <a:lnTo>
                    <a:pt x="26" y="4"/>
                  </a:lnTo>
                  <a:lnTo>
                    <a:pt x="35" y="8"/>
                  </a:lnTo>
                  <a:lnTo>
                    <a:pt x="46" y="12"/>
                  </a:lnTo>
                  <a:lnTo>
                    <a:pt x="54" y="17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9" y="45"/>
                  </a:lnTo>
                  <a:lnTo>
                    <a:pt x="78" y="71"/>
                  </a:lnTo>
                  <a:lnTo>
                    <a:pt x="86" y="95"/>
                  </a:lnTo>
                  <a:lnTo>
                    <a:pt x="89" y="106"/>
                  </a:lnTo>
                  <a:lnTo>
                    <a:pt x="92" y="113"/>
                  </a:lnTo>
                  <a:lnTo>
                    <a:pt x="97" y="130"/>
                  </a:lnTo>
                  <a:lnTo>
                    <a:pt x="104" y="151"/>
                  </a:lnTo>
                  <a:lnTo>
                    <a:pt x="109" y="167"/>
                  </a:lnTo>
                  <a:lnTo>
                    <a:pt x="111" y="181"/>
                  </a:lnTo>
                  <a:lnTo>
                    <a:pt x="115" y="197"/>
                  </a:lnTo>
                  <a:lnTo>
                    <a:pt x="118" y="209"/>
                  </a:lnTo>
                  <a:lnTo>
                    <a:pt x="119" y="215"/>
                  </a:lnTo>
                  <a:lnTo>
                    <a:pt x="118" y="216"/>
                  </a:lnTo>
                  <a:lnTo>
                    <a:pt x="116" y="217"/>
                  </a:lnTo>
                  <a:lnTo>
                    <a:pt x="111" y="219"/>
                  </a:lnTo>
                  <a:lnTo>
                    <a:pt x="105" y="220"/>
                  </a:lnTo>
                  <a:lnTo>
                    <a:pt x="97" y="221"/>
                  </a:lnTo>
                  <a:lnTo>
                    <a:pt x="87" y="222"/>
                  </a:lnTo>
                  <a:lnTo>
                    <a:pt x="78" y="224"/>
                  </a:lnTo>
                  <a:lnTo>
                    <a:pt x="74" y="226"/>
                  </a:lnTo>
                  <a:lnTo>
                    <a:pt x="72" y="226"/>
                  </a:lnTo>
                  <a:lnTo>
                    <a:pt x="66" y="223"/>
                  </a:lnTo>
                  <a:lnTo>
                    <a:pt x="59" y="219"/>
                  </a:lnTo>
                  <a:lnTo>
                    <a:pt x="56" y="212"/>
                  </a:lnTo>
                  <a:lnTo>
                    <a:pt x="51" y="200"/>
                  </a:lnTo>
                  <a:lnTo>
                    <a:pt x="43" y="184"/>
                  </a:lnTo>
                  <a:lnTo>
                    <a:pt x="38" y="170"/>
                  </a:lnTo>
                  <a:lnTo>
                    <a:pt x="34" y="165"/>
                  </a:lnTo>
                  <a:lnTo>
                    <a:pt x="28" y="109"/>
                  </a:lnTo>
                  <a:lnTo>
                    <a:pt x="0" y="79"/>
                  </a:lnTo>
                  <a:lnTo>
                    <a:pt x="8" y="4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 flipH="1">
              <a:off x="6414349" y="4328013"/>
              <a:ext cx="274534" cy="369612"/>
            </a:xfrm>
            <a:custGeom>
              <a:avLst/>
              <a:gdLst>
                <a:gd name="T0" fmla="*/ 59 w 170"/>
                <a:gd name="T1" fmla="*/ 17 h 239"/>
                <a:gd name="T2" fmla="*/ 56 w 170"/>
                <a:gd name="T3" fmla="*/ 22 h 239"/>
                <a:gd name="T4" fmla="*/ 50 w 170"/>
                <a:gd name="T5" fmla="*/ 35 h 239"/>
                <a:gd name="T6" fmla="*/ 40 w 170"/>
                <a:gd name="T7" fmla="*/ 54 h 239"/>
                <a:gd name="T8" fmla="*/ 30 w 170"/>
                <a:gd name="T9" fmla="*/ 76 h 239"/>
                <a:gd name="T10" fmla="*/ 18 w 170"/>
                <a:gd name="T11" fmla="*/ 98 h 239"/>
                <a:gd name="T12" fmla="*/ 9 w 170"/>
                <a:gd name="T13" fmla="*/ 117 h 239"/>
                <a:gd name="T14" fmla="*/ 2 w 170"/>
                <a:gd name="T15" fmla="*/ 133 h 239"/>
                <a:gd name="T16" fmla="*/ 0 w 170"/>
                <a:gd name="T17" fmla="*/ 141 h 239"/>
                <a:gd name="T18" fmla="*/ 1 w 170"/>
                <a:gd name="T19" fmla="*/ 153 h 239"/>
                <a:gd name="T20" fmla="*/ 3 w 170"/>
                <a:gd name="T21" fmla="*/ 170 h 239"/>
                <a:gd name="T22" fmla="*/ 5 w 170"/>
                <a:gd name="T23" fmla="*/ 187 h 239"/>
                <a:gd name="T24" fmla="*/ 6 w 170"/>
                <a:gd name="T25" fmla="*/ 198 h 239"/>
                <a:gd name="T26" fmla="*/ 7 w 170"/>
                <a:gd name="T27" fmla="*/ 202 h 239"/>
                <a:gd name="T28" fmla="*/ 10 w 170"/>
                <a:gd name="T29" fmla="*/ 206 h 239"/>
                <a:gd name="T30" fmla="*/ 15 w 170"/>
                <a:gd name="T31" fmla="*/ 210 h 239"/>
                <a:gd name="T32" fmla="*/ 22 w 170"/>
                <a:gd name="T33" fmla="*/ 218 h 239"/>
                <a:gd name="T34" fmla="*/ 31 w 170"/>
                <a:gd name="T35" fmla="*/ 227 h 239"/>
                <a:gd name="T36" fmla="*/ 41 w 170"/>
                <a:gd name="T37" fmla="*/ 231 h 239"/>
                <a:gd name="T38" fmla="*/ 50 w 170"/>
                <a:gd name="T39" fmla="*/ 233 h 239"/>
                <a:gd name="T40" fmla="*/ 53 w 170"/>
                <a:gd name="T41" fmla="*/ 235 h 239"/>
                <a:gd name="T42" fmla="*/ 54 w 170"/>
                <a:gd name="T43" fmla="*/ 235 h 239"/>
                <a:gd name="T44" fmla="*/ 56 w 170"/>
                <a:gd name="T45" fmla="*/ 233 h 239"/>
                <a:gd name="T46" fmla="*/ 61 w 170"/>
                <a:gd name="T47" fmla="*/ 233 h 239"/>
                <a:gd name="T48" fmla="*/ 67 w 170"/>
                <a:gd name="T49" fmla="*/ 232 h 239"/>
                <a:gd name="T50" fmla="*/ 73 w 170"/>
                <a:gd name="T51" fmla="*/ 232 h 239"/>
                <a:gd name="T52" fmla="*/ 79 w 170"/>
                <a:gd name="T53" fmla="*/ 232 h 239"/>
                <a:gd name="T54" fmla="*/ 85 w 170"/>
                <a:gd name="T55" fmla="*/ 233 h 239"/>
                <a:gd name="T56" fmla="*/ 91 w 170"/>
                <a:gd name="T57" fmla="*/ 235 h 239"/>
                <a:gd name="T58" fmla="*/ 99 w 170"/>
                <a:gd name="T59" fmla="*/ 237 h 239"/>
                <a:gd name="T60" fmla="*/ 104 w 170"/>
                <a:gd name="T61" fmla="*/ 238 h 239"/>
                <a:gd name="T62" fmla="*/ 109 w 170"/>
                <a:gd name="T63" fmla="*/ 238 h 239"/>
                <a:gd name="T64" fmla="*/ 117 w 170"/>
                <a:gd name="T65" fmla="*/ 239 h 239"/>
                <a:gd name="T66" fmla="*/ 128 w 170"/>
                <a:gd name="T67" fmla="*/ 237 h 239"/>
                <a:gd name="T68" fmla="*/ 137 w 170"/>
                <a:gd name="T69" fmla="*/ 230 h 239"/>
                <a:gd name="T70" fmla="*/ 144 w 170"/>
                <a:gd name="T71" fmla="*/ 222 h 239"/>
                <a:gd name="T72" fmla="*/ 146 w 170"/>
                <a:gd name="T73" fmla="*/ 218 h 239"/>
                <a:gd name="T74" fmla="*/ 147 w 170"/>
                <a:gd name="T75" fmla="*/ 207 h 239"/>
                <a:gd name="T76" fmla="*/ 152 w 170"/>
                <a:gd name="T77" fmla="*/ 182 h 239"/>
                <a:gd name="T78" fmla="*/ 155 w 170"/>
                <a:gd name="T79" fmla="*/ 155 h 239"/>
                <a:gd name="T80" fmla="*/ 157 w 170"/>
                <a:gd name="T81" fmla="*/ 139 h 239"/>
                <a:gd name="T82" fmla="*/ 159 w 170"/>
                <a:gd name="T83" fmla="*/ 121 h 239"/>
                <a:gd name="T84" fmla="*/ 164 w 170"/>
                <a:gd name="T85" fmla="*/ 87 h 239"/>
                <a:gd name="T86" fmla="*/ 168 w 170"/>
                <a:gd name="T87" fmla="*/ 55 h 239"/>
                <a:gd name="T88" fmla="*/ 170 w 170"/>
                <a:gd name="T89" fmla="*/ 41 h 239"/>
                <a:gd name="T90" fmla="*/ 167 w 170"/>
                <a:gd name="T91" fmla="*/ 25 h 239"/>
                <a:gd name="T92" fmla="*/ 166 w 170"/>
                <a:gd name="T93" fmla="*/ 24 h 239"/>
                <a:gd name="T94" fmla="*/ 161 w 170"/>
                <a:gd name="T95" fmla="*/ 22 h 239"/>
                <a:gd name="T96" fmla="*/ 155 w 170"/>
                <a:gd name="T97" fmla="*/ 19 h 239"/>
                <a:gd name="T98" fmla="*/ 147 w 170"/>
                <a:gd name="T99" fmla="*/ 15 h 239"/>
                <a:gd name="T100" fmla="*/ 139 w 170"/>
                <a:gd name="T101" fmla="*/ 11 h 239"/>
                <a:gd name="T102" fmla="*/ 131 w 170"/>
                <a:gd name="T103" fmla="*/ 7 h 239"/>
                <a:gd name="T104" fmla="*/ 124 w 170"/>
                <a:gd name="T105" fmla="*/ 3 h 239"/>
                <a:gd name="T106" fmla="*/ 117 w 170"/>
                <a:gd name="T107" fmla="*/ 1 h 239"/>
                <a:gd name="T108" fmla="*/ 111 w 170"/>
                <a:gd name="T109" fmla="*/ 0 h 239"/>
                <a:gd name="T110" fmla="*/ 101 w 170"/>
                <a:gd name="T111" fmla="*/ 1 h 239"/>
                <a:gd name="T112" fmla="*/ 92 w 170"/>
                <a:gd name="T113" fmla="*/ 4 h 239"/>
                <a:gd name="T114" fmla="*/ 82 w 170"/>
                <a:gd name="T115" fmla="*/ 7 h 239"/>
                <a:gd name="T116" fmla="*/ 73 w 170"/>
                <a:gd name="T117" fmla="*/ 11 h 239"/>
                <a:gd name="T118" fmla="*/ 66 w 170"/>
                <a:gd name="T119" fmla="*/ 13 h 239"/>
                <a:gd name="T120" fmla="*/ 61 w 170"/>
                <a:gd name="T121" fmla="*/ 16 h 239"/>
                <a:gd name="T122" fmla="*/ 59 w 170"/>
                <a:gd name="T123" fmla="*/ 1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239">
                  <a:moveTo>
                    <a:pt x="59" y="17"/>
                  </a:moveTo>
                  <a:lnTo>
                    <a:pt x="56" y="22"/>
                  </a:lnTo>
                  <a:lnTo>
                    <a:pt x="50" y="35"/>
                  </a:lnTo>
                  <a:lnTo>
                    <a:pt x="40" y="54"/>
                  </a:lnTo>
                  <a:lnTo>
                    <a:pt x="30" y="76"/>
                  </a:lnTo>
                  <a:lnTo>
                    <a:pt x="18" y="98"/>
                  </a:lnTo>
                  <a:lnTo>
                    <a:pt x="9" y="117"/>
                  </a:lnTo>
                  <a:lnTo>
                    <a:pt x="2" y="133"/>
                  </a:lnTo>
                  <a:lnTo>
                    <a:pt x="0" y="141"/>
                  </a:lnTo>
                  <a:lnTo>
                    <a:pt x="1" y="153"/>
                  </a:lnTo>
                  <a:lnTo>
                    <a:pt x="3" y="170"/>
                  </a:lnTo>
                  <a:lnTo>
                    <a:pt x="5" y="187"/>
                  </a:lnTo>
                  <a:lnTo>
                    <a:pt x="6" y="198"/>
                  </a:lnTo>
                  <a:lnTo>
                    <a:pt x="7" y="202"/>
                  </a:lnTo>
                  <a:lnTo>
                    <a:pt x="10" y="206"/>
                  </a:lnTo>
                  <a:lnTo>
                    <a:pt x="15" y="210"/>
                  </a:lnTo>
                  <a:lnTo>
                    <a:pt x="22" y="218"/>
                  </a:lnTo>
                  <a:lnTo>
                    <a:pt x="31" y="227"/>
                  </a:lnTo>
                  <a:lnTo>
                    <a:pt x="41" y="231"/>
                  </a:lnTo>
                  <a:lnTo>
                    <a:pt x="50" y="233"/>
                  </a:lnTo>
                  <a:lnTo>
                    <a:pt x="53" y="235"/>
                  </a:lnTo>
                  <a:lnTo>
                    <a:pt x="54" y="235"/>
                  </a:lnTo>
                  <a:lnTo>
                    <a:pt x="56" y="233"/>
                  </a:lnTo>
                  <a:lnTo>
                    <a:pt x="61" y="233"/>
                  </a:lnTo>
                  <a:lnTo>
                    <a:pt x="67" y="232"/>
                  </a:lnTo>
                  <a:lnTo>
                    <a:pt x="73" y="232"/>
                  </a:lnTo>
                  <a:lnTo>
                    <a:pt x="79" y="232"/>
                  </a:lnTo>
                  <a:lnTo>
                    <a:pt x="85" y="233"/>
                  </a:lnTo>
                  <a:lnTo>
                    <a:pt x="91" y="235"/>
                  </a:lnTo>
                  <a:lnTo>
                    <a:pt x="99" y="237"/>
                  </a:lnTo>
                  <a:lnTo>
                    <a:pt x="104" y="238"/>
                  </a:lnTo>
                  <a:lnTo>
                    <a:pt x="109" y="238"/>
                  </a:lnTo>
                  <a:lnTo>
                    <a:pt x="117" y="239"/>
                  </a:lnTo>
                  <a:lnTo>
                    <a:pt x="128" y="237"/>
                  </a:lnTo>
                  <a:lnTo>
                    <a:pt x="137" y="230"/>
                  </a:lnTo>
                  <a:lnTo>
                    <a:pt x="144" y="222"/>
                  </a:lnTo>
                  <a:lnTo>
                    <a:pt x="146" y="218"/>
                  </a:lnTo>
                  <a:lnTo>
                    <a:pt x="147" y="207"/>
                  </a:lnTo>
                  <a:lnTo>
                    <a:pt x="152" y="182"/>
                  </a:lnTo>
                  <a:lnTo>
                    <a:pt x="155" y="155"/>
                  </a:lnTo>
                  <a:lnTo>
                    <a:pt x="157" y="139"/>
                  </a:lnTo>
                  <a:lnTo>
                    <a:pt x="159" y="121"/>
                  </a:lnTo>
                  <a:lnTo>
                    <a:pt x="164" y="87"/>
                  </a:lnTo>
                  <a:lnTo>
                    <a:pt x="168" y="55"/>
                  </a:lnTo>
                  <a:lnTo>
                    <a:pt x="170" y="41"/>
                  </a:lnTo>
                  <a:lnTo>
                    <a:pt x="167" y="25"/>
                  </a:lnTo>
                  <a:lnTo>
                    <a:pt x="166" y="24"/>
                  </a:lnTo>
                  <a:lnTo>
                    <a:pt x="161" y="22"/>
                  </a:lnTo>
                  <a:lnTo>
                    <a:pt x="155" y="19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31" y="7"/>
                  </a:lnTo>
                  <a:lnTo>
                    <a:pt x="124" y="3"/>
                  </a:lnTo>
                  <a:lnTo>
                    <a:pt x="117" y="1"/>
                  </a:lnTo>
                  <a:lnTo>
                    <a:pt x="111" y="0"/>
                  </a:lnTo>
                  <a:lnTo>
                    <a:pt x="101" y="1"/>
                  </a:lnTo>
                  <a:lnTo>
                    <a:pt x="92" y="4"/>
                  </a:lnTo>
                  <a:lnTo>
                    <a:pt x="82" y="7"/>
                  </a:lnTo>
                  <a:lnTo>
                    <a:pt x="73" y="11"/>
                  </a:lnTo>
                  <a:lnTo>
                    <a:pt x="66" y="13"/>
                  </a:lnTo>
                  <a:lnTo>
                    <a:pt x="61" y="16"/>
                  </a:lnTo>
                  <a:lnTo>
                    <a:pt x="59" y="17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 flipH="1">
              <a:off x="6181805" y="5988186"/>
              <a:ext cx="536147" cy="341892"/>
            </a:xfrm>
            <a:custGeom>
              <a:avLst/>
              <a:gdLst>
                <a:gd name="T0" fmla="*/ 0 w 331"/>
                <a:gd name="T1" fmla="*/ 53 h 221"/>
                <a:gd name="T2" fmla="*/ 8 w 331"/>
                <a:gd name="T3" fmla="*/ 56 h 221"/>
                <a:gd name="T4" fmla="*/ 26 w 331"/>
                <a:gd name="T5" fmla="*/ 67 h 221"/>
                <a:gd name="T6" fmla="*/ 47 w 331"/>
                <a:gd name="T7" fmla="*/ 78 h 221"/>
                <a:gd name="T8" fmla="*/ 61 w 331"/>
                <a:gd name="T9" fmla="*/ 87 h 221"/>
                <a:gd name="T10" fmla="*/ 74 w 331"/>
                <a:gd name="T11" fmla="*/ 103 h 221"/>
                <a:gd name="T12" fmla="*/ 95 w 331"/>
                <a:gd name="T13" fmla="*/ 131 h 221"/>
                <a:gd name="T14" fmla="*/ 115 w 331"/>
                <a:gd name="T15" fmla="*/ 158 h 221"/>
                <a:gd name="T16" fmla="*/ 124 w 331"/>
                <a:gd name="T17" fmla="*/ 172 h 221"/>
                <a:gd name="T18" fmla="*/ 129 w 331"/>
                <a:gd name="T19" fmla="*/ 182 h 221"/>
                <a:gd name="T20" fmla="*/ 138 w 331"/>
                <a:gd name="T21" fmla="*/ 194 h 221"/>
                <a:gd name="T22" fmla="*/ 150 w 331"/>
                <a:gd name="T23" fmla="*/ 207 h 221"/>
                <a:gd name="T24" fmla="*/ 167 w 331"/>
                <a:gd name="T25" fmla="*/ 215 h 221"/>
                <a:gd name="T26" fmla="*/ 185 w 331"/>
                <a:gd name="T27" fmla="*/ 219 h 221"/>
                <a:gd name="T28" fmla="*/ 206 w 331"/>
                <a:gd name="T29" fmla="*/ 220 h 221"/>
                <a:gd name="T30" fmla="*/ 225 w 331"/>
                <a:gd name="T31" fmla="*/ 220 h 221"/>
                <a:gd name="T32" fmla="*/ 244 w 331"/>
                <a:gd name="T33" fmla="*/ 217 h 221"/>
                <a:gd name="T34" fmla="*/ 267 w 331"/>
                <a:gd name="T35" fmla="*/ 211 h 221"/>
                <a:gd name="T36" fmla="*/ 292 w 331"/>
                <a:gd name="T37" fmla="*/ 199 h 221"/>
                <a:gd name="T38" fmla="*/ 314 w 331"/>
                <a:gd name="T39" fmla="*/ 190 h 221"/>
                <a:gd name="T40" fmla="*/ 323 w 331"/>
                <a:gd name="T41" fmla="*/ 185 h 221"/>
                <a:gd name="T42" fmla="*/ 328 w 331"/>
                <a:gd name="T43" fmla="*/ 178 h 221"/>
                <a:gd name="T44" fmla="*/ 331 w 331"/>
                <a:gd name="T45" fmla="*/ 164 h 221"/>
                <a:gd name="T46" fmla="*/ 316 w 331"/>
                <a:gd name="T47" fmla="*/ 139 h 221"/>
                <a:gd name="T48" fmla="*/ 302 w 331"/>
                <a:gd name="T49" fmla="*/ 122 h 221"/>
                <a:gd name="T50" fmla="*/ 298 w 331"/>
                <a:gd name="T51" fmla="*/ 120 h 221"/>
                <a:gd name="T52" fmla="*/ 285 w 331"/>
                <a:gd name="T53" fmla="*/ 113 h 221"/>
                <a:gd name="T54" fmla="*/ 271 w 331"/>
                <a:gd name="T55" fmla="*/ 103 h 221"/>
                <a:gd name="T56" fmla="*/ 262 w 331"/>
                <a:gd name="T57" fmla="*/ 95 h 221"/>
                <a:gd name="T58" fmla="*/ 253 w 331"/>
                <a:gd name="T59" fmla="*/ 85 h 221"/>
                <a:gd name="T60" fmla="*/ 241 w 331"/>
                <a:gd name="T61" fmla="*/ 72 h 221"/>
                <a:gd name="T62" fmla="*/ 231 w 331"/>
                <a:gd name="T63" fmla="*/ 61 h 221"/>
                <a:gd name="T64" fmla="*/ 225 w 331"/>
                <a:gd name="T65" fmla="*/ 50 h 221"/>
                <a:gd name="T66" fmla="*/ 214 w 331"/>
                <a:gd name="T67" fmla="*/ 27 h 221"/>
                <a:gd name="T68" fmla="*/ 199 w 331"/>
                <a:gd name="T69" fmla="*/ 8 h 221"/>
                <a:gd name="T70" fmla="*/ 179 w 331"/>
                <a:gd name="T71" fmla="*/ 2 h 221"/>
                <a:gd name="T72" fmla="*/ 167 w 331"/>
                <a:gd name="T7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221">
                  <a:moveTo>
                    <a:pt x="5" y="16"/>
                  </a:moveTo>
                  <a:lnTo>
                    <a:pt x="0" y="53"/>
                  </a:lnTo>
                  <a:lnTo>
                    <a:pt x="2" y="54"/>
                  </a:lnTo>
                  <a:lnTo>
                    <a:pt x="8" y="56"/>
                  </a:lnTo>
                  <a:lnTo>
                    <a:pt x="16" y="61"/>
                  </a:lnTo>
                  <a:lnTo>
                    <a:pt x="26" y="67"/>
                  </a:lnTo>
                  <a:lnTo>
                    <a:pt x="36" y="72"/>
                  </a:lnTo>
                  <a:lnTo>
                    <a:pt x="47" y="78"/>
                  </a:lnTo>
                  <a:lnTo>
                    <a:pt x="55" y="83"/>
                  </a:lnTo>
                  <a:lnTo>
                    <a:pt x="61" y="87"/>
                  </a:lnTo>
                  <a:lnTo>
                    <a:pt x="66" y="93"/>
                  </a:lnTo>
                  <a:lnTo>
                    <a:pt x="74" y="103"/>
                  </a:lnTo>
                  <a:lnTo>
                    <a:pt x="85" y="117"/>
                  </a:lnTo>
                  <a:lnTo>
                    <a:pt x="95" y="131"/>
                  </a:lnTo>
                  <a:lnTo>
                    <a:pt x="106" y="145"/>
                  </a:lnTo>
                  <a:lnTo>
                    <a:pt x="115" y="158"/>
                  </a:lnTo>
                  <a:lnTo>
                    <a:pt x="120" y="167"/>
                  </a:lnTo>
                  <a:lnTo>
                    <a:pt x="124" y="172"/>
                  </a:lnTo>
                  <a:lnTo>
                    <a:pt x="126" y="176"/>
                  </a:lnTo>
                  <a:lnTo>
                    <a:pt x="129" y="182"/>
                  </a:lnTo>
                  <a:lnTo>
                    <a:pt x="133" y="187"/>
                  </a:lnTo>
                  <a:lnTo>
                    <a:pt x="138" y="194"/>
                  </a:lnTo>
                  <a:lnTo>
                    <a:pt x="144" y="201"/>
                  </a:lnTo>
                  <a:lnTo>
                    <a:pt x="150" y="207"/>
                  </a:lnTo>
                  <a:lnTo>
                    <a:pt x="159" y="212"/>
                  </a:lnTo>
                  <a:lnTo>
                    <a:pt x="167" y="215"/>
                  </a:lnTo>
                  <a:lnTo>
                    <a:pt x="176" y="216"/>
                  </a:lnTo>
                  <a:lnTo>
                    <a:pt x="185" y="219"/>
                  </a:lnTo>
                  <a:lnTo>
                    <a:pt x="195" y="220"/>
                  </a:lnTo>
                  <a:lnTo>
                    <a:pt x="206" y="220"/>
                  </a:lnTo>
                  <a:lnTo>
                    <a:pt x="215" y="221"/>
                  </a:lnTo>
                  <a:lnTo>
                    <a:pt x="225" y="220"/>
                  </a:lnTo>
                  <a:lnTo>
                    <a:pt x="235" y="220"/>
                  </a:lnTo>
                  <a:lnTo>
                    <a:pt x="244" y="217"/>
                  </a:lnTo>
                  <a:lnTo>
                    <a:pt x="254" y="214"/>
                  </a:lnTo>
                  <a:lnTo>
                    <a:pt x="267" y="211"/>
                  </a:lnTo>
                  <a:lnTo>
                    <a:pt x="279" y="205"/>
                  </a:lnTo>
                  <a:lnTo>
                    <a:pt x="292" y="199"/>
                  </a:lnTo>
                  <a:lnTo>
                    <a:pt x="305" y="194"/>
                  </a:lnTo>
                  <a:lnTo>
                    <a:pt x="314" y="190"/>
                  </a:lnTo>
                  <a:lnTo>
                    <a:pt x="321" y="186"/>
                  </a:lnTo>
                  <a:lnTo>
                    <a:pt x="323" y="185"/>
                  </a:lnTo>
                  <a:lnTo>
                    <a:pt x="324" y="183"/>
                  </a:lnTo>
                  <a:lnTo>
                    <a:pt x="328" y="178"/>
                  </a:lnTo>
                  <a:lnTo>
                    <a:pt x="331" y="172"/>
                  </a:lnTo>
                  <a:lnTo>
                    <a:pt x="331" y="164"/>
                  </a:lnTo>
                  <a:lnTo>
                    <a:pt x="326" y="153"/>
                  </a:lnTo>
                  <a:lnTo>
                    <a:pt x="316" y="139"/>
                  </a:lnTo>
                  <a:lnTo>
                    <a:pt x="307" y="128"/>
                  </a:lnTo>
                  <a:lnTo>
                    <a:pt x="302" y="122"/>
                  </a:lnTo>
                  <a:lnTo>
                    <a:pt x="301" y="121"/>
                  </a:lnTo>
                  <a:lnTo>
                    <a:pt x="298" y="120"/>
                  </a:lnTo>
                  <a:lnTo>
                    <a:pt x="292" y="116"/>
                  </a:lnTo>
                  <a:lnTo>
                    <a:pt x="285" y="113"/>
                  </a:lnTo>
                  <a:lnTo>
                    <a:pt x="278" y="108"/>
                  </a:lnTo>
                  <a:lnTo>
                    <a:pt x="271" y="103"/>
                  </a:lnTo>
                  <a:lnTo>
                    <a:pt x="267" y="100"/>
                  </a:lnTo>
                  <a:lnTo>
                    <a:pt x="262" y="95"/>
                  </a:lnTo>
                  <a:lnTo>
                    <a:pt x="259" y="91"/>
                  </a:lnTo>
                  <a:lnTo>
                    <a:pt x="253" y="85"/>
                  </a:lnTo>
                  <a:lnTo>
                    <a:pt x="247" y="79"/>
                  </a:lnTo>
                  <a:lnTo>
                    <a:pt x="241" y="72"/>
                  </a:lnTo>
                  <a:lnTo>
                    <a:pt x="236" y="67"/>
                  </a:lnTo>
                  <a:lnTo>
                    <a:pt x="231" y="61"/>
                  </a:lnTo>
                  <a:lnTo>
                    <a:pt x="228" y="55"/>
                  </a:lnTo>
                  <a:lnTo>
                    <a:pt x="225" y="50"/>
                  </a:lnTo>
                  <a:lnTo>
                    <a:pt x="222" y="40"/>
                  </a:lnTo>
                  <a:lnTo>
                    <a:pt x="214" y="27"/>
                  </a:lnTo>
                  <a:lnTo>
                    <a:pt x="206" y="16"/>
                  </a:lnTo>
                  <a:lnTo>
                    <a:pt x="199" y="8"/>
                  </a:lnTo>
                  <a:lnTo>
                    <a:pt x="191" y="4"/>
                  </a:lnTo>
                  <a:lnTo>
                    <a:pt x="179" y="2"/>
                  </a:lnTo>
                  <a:lnTo>
                    <a:pt x="170" y="1"/>
                  </a:lnTo>
                  <a:lnTo>
                    <a:pt x="167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2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 flipH="1">
              <a:off x="5532614" y="5871143"/>
              <a:ext cx="678258" cy="200207"/>
            </a:xfrm>
            <a:custGeom>
              <a:avLst/>
              <a:gdLst>
                <a:gd name="T0" fmla="*/ 160 w 420"/>
                <a:gd name="T1" fmla="*/ 80 h 130"/>
                <a:gd name="T2" fmla="*/ 99 w 420"/>
                <a:gd name="T3" fmla="*/ 66 h 130"/>
                <a:gd name="T4" fmla="*/ 33 w 420"/>
                <a:gd name="T5" fmla="*/ 77 h 130"/>
                <a:gd name="T6" fmla="*/ 1 w 420"/>
                <a:gd name="T7" fmla="*/ 77 h 130"/>
                <a:gd name="T8" fmla="*/ 0 w 420"/>
                <a:gd name="T9" fmla="*/ 81 h 130"/>
                <a:gd name="T10" fmla="*/ 0 w 420"/>
                <a:gd name="T11" fmla="*/ 93 h 130"/>
                <a:gd name="T12" fmla="*/ 1 w 420"/>
                <a:gd name="T13" fmla="*/ 104 h 130"/>
                <a:gd name="T14" fmla="*/ 5 w 420"/>
                <a:gd name="T15" fmla="*/ 109 h 130"/>
                <a:gd name="T16" fmla="*/ 10 w 420"/>
                <a:gd name="T17" fmla="*/ 109 h 130"/>
                <a:gd name="T18" fmla="*/ 24 w 420"/>
                <a:gd name="T19" fmla="*/ 110 h 130"/>
                <a:gd name="T20" fmla="*/ 45 w 420"/>
                <a:gd name="T21" fmla="*/ 111 h 130"/>
                <a:gd name="T22" fmla="*/ 70 w 420"/>
                <a:gd name="T23" fmla="*/ 112 h 130"/>
                <a:gd name="T24" fmla="*/ 101 w 420"/>
                <a:gd name="T25" fmla="*/ 114 h 130"/>
                <a:gd name="T26" fmla="*/ 135 w 420"/>
                <a:gd name="T27" fmla="*/ 116 h 130"/>
                <a:gd name="T28" fmla="*/ 172 w 420"/>
                <a:gd name="T29" fmla="*/ 117 h 130"/>
                <a:gd name="T30" fmla="*/ 208 w 420"/>
                <a:gd name="T31" fmla="*/ 119 h 130"/>
                <a:gd name="T32" fmla="*/ 246 w 420"/>
                <a:gd name="T33" fmla="*/ 122 h 130"/>
                <a:gd name="T34" fmla="*/ 282 w 420"/>
                <a:gd name="T35" fmla="*/ 123 h 130"/>
                <a:gd name="T36" fmla="*/ 316 w 420"/>
                <a:gd name="T37" fmla="*/ 125 h 130"/>
                <a:gd name="T38" fmla="*/ 346 w 420"/>
                <a:gd name="T39" fmla="*/ 126 h 130"/>
                <a:gd name="T40" fmla="*/ 371 w 420"/>
                <a:gd name="T41" fmla="*/ 127 h 130"/>
                <a:gd name="T42" fmla="*/ 390 w 420"/>
                <a:gd name="T43" fmla="*/ 129 h 130"/>
                <a:gd name="T44" fmla="*/ 403 w 420"/>
                <a:gd name="T45" fmla="*/ 130 h 130"/>
                <a:gd name="T46" fmla="*/ 408 w 420"/>
                <a:gd name="T47" fmla="*/ 130 h 130"/>
                <a:gd name="T48" fmla="*/ 410 w 420"/>
                <a:gd name="T49" fmla="*/ 124 h 130"/>
                <a:gd name="T50" fmla="*/ 415 w 420"/>
                <a:gd name="T51" fmla="*/ 109 h 130"/>
                <a:gd name="T52" fmla="*/ 418 w 420"/>
                <a:gd name="T53" fmla="*/ 93 h 130"/>
                <a:gd name="T54" fmla="*/ 420 w 420"/>
                <a:gd name="T55" fmla="*/ 82 h 130"/>
                <a:gd name="T56" fmla="*/ 419 w 420"/>
                <a:gd name="T57" fmla="*/ 76 h 130"/>
                <a:gd name="T58" fmla="*/ 416 w 420"/>
                <a:gd name="T59" fmla="*/ 66 h 130"/>
                <a:gd name="T60" fmla="*/ 411 w 420"/>
                <a:gd name="T61" fmla="*/ 57 h 130"/>
                <a:gd name="T62" fmla="*/ 408 w 420"/>
                <a:gd name="T63" fmla="*/ 50 h 130"/>
                <a:gd name="T64" fmla="*/ 404 w 420"/>
                <a:gd name="T65" fmla="*/ 47 h 130"/>
                <a:gd name="T66" fmla="*/ 400 w 420"/>
                <a:gd name="T67" fmla="*/ 42 h 130"/>
                <a:gd name="T68" fmla="*/ 394 w 420"/>
                <a:gd name="T69" fmla="*/ 38 h 130"/>
                <a:gd name="T70" fmla="*/ 387 w 420"/>
                <a:gd name="T71" fmla="*/ 32 h 130"/>
                <a:gd name="T72" fmla="*/ 379 w 420"/>
                <a:gd name="T73" fmla="*/ 26 h 130"/>
                <a:gd name="T74" fmla="*/ 372 w 420"/>
                <a:gd name="T75" fmla="*/ 21 h 130"/>
                <a:gd name="T76" fmla="*/ 365 w 420"/>
                <a:gd name="T77" fmla="*/ 17 h 130"/>
                <a:gd name="T78" fmla="*/ 359 w 420"/>
                <a:gd name="T79" fmla="*/ 13 h 130"/>
                <a:gd name="T80" fmla="*/ 354 w 420"/>
                <a:gd name="T81" fmla="*/ 10 h 130"/>
                <a:gd name="T82" fmla="*/ 348 w 420"/>
                <a:gd name="T83" fmla="*/ 8 h 130"/>
                <a:gd name="T84" fmla="*/ 341 w 420"/>
                <a:gd name="T85" fmla="*/ 5 h 130"/>
                <a:gd name="T86" fmla="*/ 335 w 420"/>
                <a:gd name="T87" fmla="*/ 3 h 130"/>
                <a:gd name="T88" fmla="*/ 329 w 420"/>
                <a:gd name="T89" fmla="*/ 2 h 130"/>
                <a:gd name="T90" fmla="*/ 325 w 420"/>
                <a:gd name="T91" fmla="*/ 1 h 130"/>
                <a:gd name="T92" fmla="*/ 321 w 420"/>
                <a:gd name="T93" fmla="*/ 0 h 130"/>
                <a:gd name="T94" fmla="*/ 320 w 420"/>
                <a:gd name="T95" fmla="*/ 0 h 130"/>
                <a:gd name="T96" fmla="*/ 261 w 420"/>
                <a:gd name="T97" fmla="*/ 32 h 130"/>
                <a:gd name="T98" fmla="*/ 206 w 420"/>
                <a:gd name="T99" fmla="*/ 72 h 130"/>
                <a:gd name="T100" fmla="*/ 160 w 420"/>
                <a:gd name="T101" fmla="*/ 8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130">
                  <a:moveTo>
                    <a:pt x="160" y="80"/>
                  </a:moveTo>
                  <a:lnTo>
                    <a:pt x="99" y="66"/>
                  </a:lnTo>
                  <a:lnTo>
                    <a:pt x="33" y="77"/>
                  </a:lnTo>
                  <a:lnTo>
                    <a:pt x="1" y="77"/>
                  </a:lnTo>
                  <a:lnTo>
                    <a:pt x="0" y="81"/>
                  </a:lnTo>
                  <a:lnTo>
                    <a:pt x="0" y="93"/>
                  </a:lnTo>
                  <a:lnTo>
                    <a:pt x="1" y="104"/>
                  </a:lnTo>
                  <a:lnTo>
                    <a:pt x="5" y="109"/>
                  </a:lnTo>
                  <a:lnTo>
                    <a:pt x="10" y="109"/>
                  </a:lnTo>
                  <a:lnTo>
                    <a:pt x="24" y="110"/>
                  </a:lnTo>
                  <a:lnTo>
                    <a:pt x="45" y="111"/>
                  </a:lnTo>
                  <a:lnTo>
                    <a:pt x="70" y="112"/>
                  </a:lnTo>
                  <a:lnTo>
                    <a:pt x="101" y="114"/>
                  </a:lnTo>
                  <a:lnTo>
                    <a:pt x="135" y="116"/>
                  </a:lnTo>
                  <a:lnTo>
                    <a:pt x="172" y="117"/>
                  </a:lnTo>
                  <a:lnTo>
                    <a:pt x="208" y="119"/>
                  </a:lnTo>
                  <a:lnTo>
                    <a:pt x="246" y="122"/>
                  </a:lnTo>
                  <a:lnTo>
                    <a:pt x="282" y="123"/>
                  </a:lnTo>
                  <a:lnTo>
                    <a:pt x="316" y="125"/>
                  </a:lnTo>
                  <a:lnTo>
                    <a:pt x="346" y="126"/>
                  </a:lnTo>
                  <a:lnTo>
                    <a:pt x="371" y="127"/>
                  </a:lnTo>
                  <a:lnTo>
                    <a:pt x="390" y="129"/>
                  </a:lnTo>
                  <a:lnTo>
                    <a:pt x="403" y="130"/>
                  </a:lnTo>
                  <a:lnTo>
                    <a:pt x="408" y="130"/>
                  </a:lnTo>
                  <a:lnTo>
                    <a:pt x="410" y="124"/>
                  </a:lnTo>
                  <a:lnTo>
                    <a:pt x="415" y="109"/>
                  </a:lnTo>
                  <a:lnTo>
                    <a:pt x="418" y="93"/>
                  </a:lnTo>
                  <a:lnTo>
                    <a:pt x="420" y="82"/>
                  </a:lnTo>
                  <a:lnTo>
                    <a:pt x="419" y="76"/>
                  </a:lnTo>
                  <a:lnTo>
                    <a:pt x="416" y="66"/>
                  </a:lnTo>
                  <a:lnTo>
                    <a:pt x="411" y="57"/>
                  </a:lnTo>
                  <a:lnTo>
                    <a:pt x="408" y="50"/>
                  </a:lnTo>
                  <a:lnTo>
                    <a:pt x="404" y="47"/>
                  </a:lnTo>
                  <a:lnTo>
                    <a:pt x="400" y="42"/>
                  </a:lnTo>
                  <a:lnTo>
                    <a:pt x="394" y="38"/>
                  </a:lnTo>
                  <a:lnTo>
                    <a:pt x="387" y="32"/>
                  </a:lnTo>
                  <a:lnTo>
                    <a:pt x="379" y="26"/>
                  </a:lnTo>
                  <a:lnTo>
                    <a:pt x="372" y="21"/>
                  </a:lnTo>
                  <a:lnTo>
                    <a:pt x="365" y="17"/>
                  </a:lnTo>
                  <a:lnTo>
                    <a:pt x="359" y="13"/>
                  </a:lnTo>
                  <a:lnTo>
                    <a:pt x="354" y="10"/>
                  </a:lnTo>
                  <a:lnTo>
                    <a:pt x="348" y="8"/>
                  </a:lnTo>
                  <a:lnTo>
                    <a:pt x="341" y="5"/>
                  </a:lnTo>
                  <a:lnTo>
                    <a:pt x="335" y="3"/>
                  </a:lnTo>
                  <a:lnTo>
                    <a:pt x="329" y="2"/>
                  </a:lnTo>
                  <a:lnTo>
                    <a:pt x="325" y="1"/>
                  </a:lnTo>
                  <a:lnTo>
                    <a:pt x="321" y="0"/>
                  </a:lnTo>
                  <a:lnTo>
                    <a:pt x="320" y="0"/>
                  </a:lnTo>
                  <a:lnTo>
                    <a:pt x="261" y="32"/>
                  </a:lnTo>
                  <a:lnTo>
                    <a:pt x="206" y="72"/>
                  </a:lnTo>
                  <a:lnTo>
                    <a:pt x="160" y="80"/>
                  </a:lnTo>
                  <a:close/>
                </a:path>
              </a:pathLst>
            </a:custGeom>
            <a:solidFill>
              <a:srgbClr val="E2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 flipH="1">
              <a:off x="6440187" y="5858822"/>
              <a:ext cx="274534" cy="234087"/>
            </a:xfrm>
            <a:custGeom>
              <a:avLst/>
              <a:gdLst>
                <a:gd name="T0" fmla="*/ 28 w 170"/>
                <a:gd name="T1" fmla="*/ 0 h 151"/>
                <a:gd name="T2" fmla="*/ 23 w 170"/>
                <a:gd name="T3" fmla="*/ 8 h 151"/>
                <a:gd name="T4" fmla="*/ 13 w 170"/>
                <a:gd name="T5" fmla="*/ 25 h 151"/>
                <a:gd name="T6" fmla="*/ 3 w 170"/>
                <a:gd name="T7" fmla="*/ 45 h 151"/>
                <a:gd name="T8" fmla="*/ 0 w 170"/>
                <a:gd name="T9" fmla="*/ 57 h 151"/>
                <a:gd name="T10" fmla="*/ 4 w 170"/>
                <a:gd name="T11" fmla="*/ 64 h 151"/>
                <a:gd name="T12" fmla="*/ 10 w 170"/>
                <a:gd name="T13" fmla="*/ 75 h 151"/>
                <a:gd name="T14" fmla="*/ 18 w 170"/>
                <a:gd name="T15" fmla="*/ 86 h 151"/>
                <a:gd name="T16" fmla="*/ 28 w 170"/>
                <a:gd name="T17" fmla="*/ 100 h 151"/>
                <a:gd name="T18" fmla="*/ 34 w 170"/>
                <a:gd name="T19" fmla="*/ 113 h 151"/>
                <a:gd name="T20" fmla="*/ 42 w 170"/>
                <a:gd name="T21" fmla="*/ 124 h 151"/>
                <a:gd name="T22" fmla="*/ 49 w 170"/>
                <a:gd name="T23" fmla="*/ 133 h 151"/>
                <a:gd name="T24" fmla="*/ 56 w 170"/>
                <a:gd name="T25" fmla="*/ 140 h 151"/>
                <a:gd name="T26" fmla="*/ 66 w 170"/>
                <a:gd name="T27" fmla="*/ 145 h 151"/>
                <a:gd name="T28" fmla="*/ 75 w 170"/>
                <a:gd name="T29" fmla="*/ 148 h 151"/>
                <a:gd name="T30" fmla="*/ 82 w 170"/>
                <a:gd name="T31" fmla="*/ 149 h 151"/>
                <a:gd name="T32" fmla="*/ 85 w 170"/>
                <a:gd name="T33" fmla="*/ 151 h 151"/>
                <a:gd name="T34" fmla="*/ 89 w 170"/>
                <a:gd name="T35" fmla="*/ 146 h 151"/>
                <a:gd name="T36" fmla="*/ 98 w 170"/>
                <a:gd name="T37" fmla="*/ 133 h 151"/>
                <a:gd name="T38" fmla="*/ 108 w 170"/>
                <a:gd name="T39" fmla="*/ 119 h 151"/>
                <a:gd name="T40" fmla="*/ 117 w 170"/>
                <a:gd name="T41" fmla="*/ 110 h 151"/>
                <a:gd name="T42" fmla="*/ 123 w 170"/>
                <a:gd name="T43" fmla="*/ 107 h 151"/>
                <a:gd name="T44" fmla="*/ 130 w 170"/>
                <a:gd name="T45" fmla="*/ 103 h 151"/>
                <a:gd name="T46" fmla="*/ 139 w 170"/>
                <a:gd name="T47" fmla="*/ 100 h 151"/>
                <a:gd name="T48" fmla="*/ 147 w 170"/>
                <a:gd name="T49" fmla="*/ 96 h 151"/>
                <a:gd name="T50" fmla="*/ 157 w 170"/>
                <a:gd name="T51" fmla="*/ 94 h 151"/>
                <a:gd name="T52" fmla="*/ 163 w 170"/>
                <a:gd name="T53" fmla="*/ 92 h 151"/>
                <a:gd name="T54" fmla="*/ 168 w 170"/>
                <a:gd name="T55" fmla="*/ 89 h 151"/>
                <a:gd name="T56" fmla="*/ 170 w 170"/>
                <a:gd name="T57" fmla="*/ 89 h 151"/>
                <a:gd name="T58" fmla="*/ 154 w 170"/>
                <a:gd name="T59" fmla="*/ 45 h 151"/>
                <a:gd name="T60" fmla="*/ 95 w 170"/>
                <a:gd name="T61" fmla="*/ 33 h 151"/>
                <a:gd name="T62" fmla="*/ 28 w 170"/>
                <a:gd name="T6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51">
                  <a:moveTo>
                    <a:pt x="28" y="0"/>
                  </a:moveTo>
                  <a:lnTo>
                    <a:pt x="23" y="8"/>
                  </a:lnTo>
                  <a:lnTo>
                    <a:pt x="13" y="25"/>
                  </a:lnTo>
                  <a:lnTo>
                    <a:pt x="3" y="45"/>
                  </a:lnTo>
                  <a:lnTo>
                    <a:pt x="0" y="57"/>
                  </a:lnTo>
                  <a:lnTo>
                    <a:pt x="4" y="64"/>
                  </a:lnTo>
                  <a:lnTo>
                    <a:pt x="10" y="75"/>
                  </a:lnTo>
                  <a:lnTo>
                    <a:pt x="18" y="86"/>
                  </a:lnTo>
                  <a:lnTo>
                    <a:pt x="28" y="100"/>
                  </a:lnTo>
                  <a:lnTo>
                    <a:pt x="34" y="113"/>
                  </a:lnTo>
                  <a:lnTo>
                    <a:pt x="42" y="124"/>
                  </a:lnTo>
                  <a:lnTo>
                    <a:pt x="49" y="133"/>
                  </a:lnTo>
                  <a:lnTo>
                    <a:pt x="56" y="140"/>
                  </a:lnTo>
                  <a:lnTo>
                    <a:pt x="66" y="145"/>
                  </a:lnTo>
                  <a:lnTo>
                    <a:pt x="75" y="148"/>
                  </a:lnTo>
                  <a:lnTo>
                    <a:pt x="82" y="149"/>
                  </a:lnTo>
                  <a:lnTo>
                    <a:pt x="85" y="151"/>
                  </a:lnTo>
                  <a:lnTo>
                    <a:pt x="89" y="146"/>
                  </a:lnTo>
                  <a:lnTo>
                    <a:pt x="98" y="133"/>
                  </a:lnTo>
                  <a:lnTo>
                    <a:pt x="108" y="119"/>
                  </a:lnTo>
                  <a:lnTo>
                    <a:pt x="117" y="110"/>
                  </a:lnTo>
                  <a:lnTo>
                    <a:pt x="123" y="107"/>
                  </a:lnTo>
                  <a:lnTo>
                    <a:pt x="130" y="103"/>
                  </a:lnTo>
                  <a:lnTo>
                    <a:pt x="139" y="100"/>
                  </a:lnTo>
                  <a:lnTo>
                    <a:pt x="147" y="96"/>
                  </a:lnTo>
                  <a:lnTo>
                    <a:pt x="157" y="94"/>
                  </a:lnTo>
                  <a:lnTo>
                    <a:pt x="163" y="92"/>
                  </a:lnTo>
                  <a:lnTo>
                    <a:pt x="168" y="89"/>
                  </a:lnTo>
                  <a:lnTo>
                    <a:pt x="170" y="89"/>
                  </a:lnTo>
                  <a:lnTo>
                    <a:pt x="154" y="45"/>
                  </a:lnTo>
                  <a:lnTo>
                    <a:pt x="95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 flipH="1">
              <a:off x="7648135" y="3829038"/>
              <a:ext cx="342359" cy="782345"/>
            </a:xfrm>
            <a:custGeom>
              <a:avLst/>
              <a:gdLst>
                <a:gd name="T0" fmla="*/ 0 w 212"/>
                <a:gd name="T1" fmla="*/ 16 h 509"/>
                <a:gd name="T2" fmla="*/ 175 w 212"/>
                <a:gd name="T3" fmla="*/ 501 h 509"/>
                <a:gd name="T4" fmla="*/ 212 w 212"/>
                <a:gd name="T5" fmla="*/ 509 h 509"/>
                <a:gd name="T6" fmla="*/ 37 w 212"/>
                <a:gd name="T7" fmla="*/ 0 h 509"/>
                <a:gd name="T8" fmla="*/ 0 w 212"/>
                <a:gd name="T9" fmla="*/ 16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509">
                  <a:moveTo>
                    <a:pt x="0" y="16"/>
                  </a:moveTo>
                  <a:lnTo>
                    <a:pt x="175" y="501"/>
                  </a:lnTo>
                  <a:lnTo>
                    <a:pt x="212" y="509"/>
                  </a:lnTo>
                  <a:lnTo>
                    <a:pt x="3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 flipH="1">
              <a:off x="7486645" y="4574421"/>
              <a:ext cx="271303" cy="141684"/>
            </a:xfrm>
            <a:custGeom>
              <a:avLst/>
              <a:gdLst>
                <a:gd name="T0" fmla="*/ 45 w 168"/>
                <a:gd name="T1" fmla="*/ 16 h 91"/>
                <a:gd name="T2" fmla="*/ 0 w 168"/>
                <a:gd name="T3" fmla="*/ 53 h 91"/>
                <a:gd name="T4" fmla="*/ 4 w 168"/>
                <a:gd name="T5" fmla="*/ 91 h 91"/>
                <a:gd name="T6" fmla="*/ 5 w 168"/>
                <a:gd name="T7" fmla="*/ 90 h 91"/>
                <a:gd name="T8" fmla="*/ 8 w 168"/>
                <a:gd name="T9" fmla="*/ 86 h 91"/>
                <a:gd name="T10" fmla="*/ 11 w 168"/>
                <a:gd name="T11" fmla="*/ 82 h 91"/>
                <a:gd name="T12" fmla="*/ 16 w 168"/>
                <a:gd name="T13" fmla="*/ 75 h 91"/>
                <a:gd name="T14" fmla="*/ 22 w 168"/>
                <a:gd name="T15" fmla="*/ 68 h 91"/>
                <a:gd name="T16" fmla="*/ 30 w 168"/>
                <a:gd name="T17" fmla="*/ 62 h 91"/>
                <a:gd name="T18" fmla="*/ 37 w 168"/>
                <a:gd name="T19" fmla="*/ 55 h 91"/>
                <a:gd name="T20" fmla="*/ 46 w 168"/>
                <a:gd name="T21" fmla="*/ 50 h 91"/>
                <a:gd name="T22" fmla="*/ 63 w 168"/>
                <a:gd name="T23" fmla="*/ 42 h 91"/>
                <a:gd name="T24" fmla="*/ 80 w 168"/>
                <a:gd name="T25" fmla="*/ 35 h 91"/>
                <a:gd name="T26" fmla="*/ 99 w 168"/>
                <a:gd name="T27" fmla="*/ 30 h 91"/>
                <a:gd name="T28" fmla="*/ 116 w 168"/>
                <a:gd name="T29" fmla="*/ 25 h 91"/>
                <a:gd name="T30" fmla="*/ 132 w 168"/>
                <a:gd name="T31" fmla="*/ 20 h 91"/>
                <a:gd name="T32" fmla="*/ 146 w 168"/>
                <a:gd name="T33" fmla="*/ 18 h 91"/>
                <a:gd name="T34" fmla="*/ 156 w 168"/>
                <a:gd name="T35" fmla="*/ 17 h 91"/>
                <a:gd name="T36" fmla="*/ 163 w 168"/>
                <a:gd name="T37" fmla="*/ 16 h 91"/>
                <a:gd name="T38" fmla="*/ 168 w 168"/>
                <a:gd name="T39" fmla="*/ 15 h 91"/>
                <a:gd name="T40" fmla="*/ 168 w 168"/>
                <a:gd name="T41" fmla="*/ 14 h 91"/>
                <a:gd name="T42" fmla="*/ 164 w 168"/>
                <a:gd name="T43" fmla="*/ 11 h 91"/>
                <a:gd name="T44" fmla="*/ 160 w 168"/>
                <a:gd name="T45" fmla="*/ 8 h 91"/>
                <a:gd name="T46" fmla="*/ 154 w 168"/>
                <a:gd name="T47" fmla="*/ 4 h 91"/>
                <a:gd name="T48" fmla="*/ 148 w 168"/>
                <a:gd name="T49" fmla="*/ 2 h 91"/>
                <a:gd name="T50" fmla="*/ 144 w 168"/>
                <a:gd name="T51" fmla="*/ 1 h 91"/>
                <a:gd name="T52" fmla="*/ 143 w 168"/>
                <a:gd name="T53" fmla="*/ 0 h 91"/>
                <a:gd name="T54" fmla="*/ 45 w 168"/>
                <a:gd name="T5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91">
                  <a:moveTo>
                    <a:pt x="45" y="16"/>
                  </a:moveTo>
                  <a:lnTo>
                    <a:pt x="0" y="53"/>
                  </a:lnTo>
                  <a:lnTo>
                    <a:pt x="4" y="91"/>
                  </a:lnTo>
                  <a:lnTo>
                    <a:pt x="5" y="90"/>
                  </a:lnTo>
                  <a:lnTo>
                    <a:pt x="8" y="86"/>
                  </a:lnTo>
                  <a:lnTo>
                    <a:pt x="11" y="82"/>
                  </a:lnTo>
                  <a:lnTo>
                    <a:pt x="16" y="75"/>
                  </a:lnTo>
                  <a:lnTo>
                    <a:pt x="22" y="68"/>
                  </a:lnTo>
                  <a:lnTo>
                    <a:pt x="30" y="62"/>
                  </a:lnTo>
                  <a:lnTo>
                    <a:pt x="37" y="55"/>
                  </a:lnTo>
                  <a:lnTo>
                    <a:pt x="46" y="50"/>
                  </a:lnTo>
                  <a:lnTo>
                    <a:pt x="63" y="42"/>
                  </a:lnTo>
                  <a:lnTo>
                    <a:pt x="80" y="35"/>
                  </a:lnTo>
                  <a:lnTo>
                    <a:pt x="99" y="30"/>
                  </a:lnTo>
                  <a:lnTo>
                    <a:pt x="116" y="25"/>
                  </a:lnTo>
                  <a:lnTo>
                    <a:pt x="132" y="20"/>
                  </a:lnTo>
                  <a:lnTo>
                    <a:pt x="146" y="18"/>
                  </a:lnTo>
                  <a:lnTo>
                    <a:pt x="156" y="17"/>
                  </a:lnTo>
                  <a:lnTo>
                    <a:pt x="163" y="16"/>
                  </a:lnTo>
                  <a:lnTo>
                    <a:pt x="168" y="15"/>
                  </a:lnTo>
                  <a:lnTo>
                    <a:pt x="168" y="14"/>
                  </a:lnTo>
                  <a:lnTo>
                    <a:pt x="164" y="11"/>
                  </a:lnTo>
                  <a:lnTo>
                    <a:pt x="160" y="8"/>
                  </a:lnTo>
                  <a:lnTo>
                    <a:pt x="154" y="4"/>
                  </a:lnTo>
                  <a:lnTo>
                    <a:pt x="148" y="2"/>
                  </a:lnTo>
                  <a:lnTo>
                    <a:pt x="144" y="1"/>
                  </a:lnTo>
                  <a:lnTo>
                    <a:pt x="143" y="0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 flipH="1">
              <a:off x="7441426" y="4731507"/>
              <a:ext cx="197019" cy="415814"/>
            </a:xfrm>
            <a:custGeom>
              <a:avLst/>
              <a:gdLst>
                <a:gd name="T0" fmla="*/ 0 w 122"/>
                <a:gd name="T1" fmla="*/ 5 h 271"/>
                <a:gd name="T2" fmla="*/ 86 w 122"/>
                <a:gd name="T3" fmla="*/ 247 h 271"/>
                <a:gd name="T4" fmla="*/ 122 w 122"/>
                <a:gd name="T5" fmla="*/ 271 h 271"/>
                <a:gd name="T6" fmla="*/ 27 w 122"/>
                <a:gd name="T7" fmla="*/ 0 h 271"/>
                <a:gd name="T8" fmla="*/ 0 w 122"/>
                <a:gd name="T9" fmla="*/ 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71">
                  <a:moveTo>
                    <a:pt x="0" y="5"/>
                  </a:moveTo>
                  <a:lnTo>
                    <a:pt x="86" y="247"/>
                  </a:lnTo>
                  <a:lnTo>
                    <a:pt x="122" y="271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 flipH="1">
              <a:off x="7218571" y="4669905"/>
              <a:ext cx="155030" cy="489736"/>
            </a:xfrm>
            <a:custGeom>
              <a:avLst/>
              <a:gdLst>
                <a:gd name="T0" fmla="*/ 0 w 96"/>
                <a:gd name="T1" fmla="*/ 14 h 319"/>
                <a:gd name="T2" fmla="*/ 74 w 96"/>
                <a:gd name="T3" fmla="*/ 319 h 319"/>
                <a:gd name="T4" fmla="*/ 96 w 96"/>
                <a:gd name="T5" fmla="*/ 319 h 319"/>
                <a:gd name="T6" fmla="*/ 19 w 96"/>
                <a:gd name="T7" fmla="*/ 0 h 319"/>
                <a:gd name="T8" fmla="*/ 0 w 96"/>
                <a:gd name="T9" fmla="*/ 1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19">
                  <a:moveTo>
                    <a:pt x="0" y="14"/>
                  </a:moveTo>
                  <a:lnTo>
                    <a:pt x="74" y="319"/>
                  </a:lnTo>
                  <a:lnTo>
                    <a:pt x="96" y="319"/>
                  </a:lnTo>
                  <a:lnTo>
                    <a:pt x="19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 flipH="1">
              <a:off x="7063540" y="4605222"/>
              <a:ext cx="100125" cy="560578"/>
            </a:xfrm>
            <a:custGeom>
              <a:avLst/>
              <a:gdLst>
                <a:gd name="T0" fmla="*/ 0 w 61"/>
                <a:gd name="T1" fmla="*/ 12 h 364"/>
                <a:gd name="T2" fmla="*/ 31 w 61"/>
                <a:gd name="T3" fmla="*/ 362 h 364"/>
                <a:gd name="T4" fmla="*/ 61 w 61"/>
                <a:gd name="T5" fmla="*/ 364 h 364"/>
                <a:gd name="T6" fmla="*/ 39 w 61"/>
                <a:gd name="T7" fmla="*/ 0 h 364"/>
                <a:gd name="T8" fmla="*/ 0 w 61"/>
                <a:gd name="T9" fmla="*/ 1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64">
                  <a:moveTo>
                    <a:pt x="0" y="12"/>
                  </a:moveTo>
                  <a:lnTo>
                    <a:pt x="31" y="362"/>
                  </a:lnTo>
                  <a:lnTo>
                    <a:pt x="61" y="364"/>
                  </a:lnTo>
                  <a:lnTo>
                    <a:pt x="3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 flipH="1">
              <a:off x="7444657" y="5110358"/>
              <a:ext cx="96894" cy="135524"/>
            </a:xfrm>
            <a:custGeom>
              <a:avLst/>
              <a:gdLst>
                <a:gd name="T0" fmla="*/ 21 w 60"/>
                <a:gd name="T1" fmla="*/ 0 h 87"/>
                <a:gd name="T2" fmla="*/ 0 w 60"/>
                <a:gd name="T3" fmla="*/ 34 h 87"/>
                <a:gd name="T4" fmla="*/ 2 w 60"/>
                <a:gd name="T5" fmla="*/ 39 h 87"/>
                <a:gd name="T6" fmla="*/ 4 w 60"/>
                <a:gd name="T7" fmla="*/ 48 h 87"/>
                <a:gd name="T8" fmla="*/ 10 w 60"/>
                <a:gd name="T9" fmla="*/ 59 h 87"/>
                <a:gd name="T10" fmla="*/ 19 w 60"/>
                <a:gd name="T11" fmla="*/ 69 h 87"/>
                <a:gd name="T12" fmla="*/ 25 w 60"/>
                <a:gd name="T13" fmla="*/ 72 h 87"/>
                <a:gd name="T14" fmla="*/ 30 w 60"/>
                <a:gd name="T15" fmla="*/ 74 h 87"/>
                <a:gd name="T16" fmla="*/ 36 w 60"/>
                <a:gd name="T17" fmla="*/ 78 h 87"/>
                <a:gd name="T18" fmla="*/ 41 w 60"/>
                <a:gd name="T19" fmla="*/ 81 h 87"/>
                <a:gd name="T20" fmla="*/ 45 w 60"/>
                <a:gd name="T21" fmla="*/ 84 h 87"/>
                <a:gd name="T22" fmla="*/ 50 w 60"/>
                <a:gd name="T23" fmla="*/ 85 h 87"/>
                <a:gd name="T24" fmla="*/ 55 w 60"/>
                <a:gd name="T25" fmla="*/ 87 h 87"/>
                <a:gd name="T26" fmla="*/ 59 w 60"/>
                <a:gd name="T27" fmla="*/ 87 h 87"/>
                <a:gd name="T28" fmla="*/ 60 w 60"/>
                <a:gd name="T29" fmla="*/ 81 h 87"/>
                <a:gd name="T30" fmla="*/ 53 w 60"/>
                <a:gd name="T31" fmla="*/ 66 h 87"/>
                <a:gd name="T32" fmla="*/ 45 w 60"/>
                <a:gd name="T33" fmla="*/ 53 h 87"/>
                <a:gd name="T34" fmla="*/ 41 w 60"/>
                <a:gd name="T35" fmla="*/ 47 h 87"/>
                <a:gd name="T36" fmla="*/ 59 w 60"/>
                <a:gd name="T37" fmla="*/ 24 h 87"/>
                <a:gd name="T38" fmla="*/ 21 w 60"/>
                <a:gd name="T3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21" y="0"/>
                  </a:moveTo>
                  <a:lnTo>
                    <a:pt x="0" y="34"/>
                  </a:lnTo>
                  <a:lnTo>
                    <a:pt x="2" y="39"/>
                  </a:lnTo>
                  <a:lnTo>
                    <a:pt x="4" y="48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5" y="72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41" y="81"/>
                  </a:lnTo>
                  <a:lnTo>
                    <a:pt x="45" y="84"/>
                  </a:lnTo>
                  <a:lnTo>
                    <a:pt x="50" y="85"/>
                  </a:lnTo>
                  <a:lnTo>
                    <a:pt x="55" y="87"/>
                  </a:lnTo>
                  <a:lnTo>
                    <a:pt x="59" y="87"/>
                  </a:lnTo>
                  <a:lnTo>
                    <a:pt x="60" y="81"/>
                  </a:lnTo>
                  <a:lnTo>
                    <a:pt x="53" y="66"/>
                  </a:lnTo>
                  <a:lnTo>
                    <a:pt x="45" y="53"/>
                  </a:lnTo>
                  <a:lnTo>
                    <a:pt x="41" y="47"/>
                  </a:lnTo>
                  <a:lnTo>
                    <a:pt x="59" y="2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 flipH="1">
              <a:off x="7389751" y="5258203"/>
              <a:ext cx="226086" cy="529777"/>
            </a:xfrm>
            <a:custGeom>
              <a:avLst/>
              <a:gdLst>
                <a:gd name="T0" fmla="*/ 114 w 141"/>
                <a:gd name="T1" fmla="*/ 0 h 345"/>
                <a:gd name="T2" fmla="*/ 0 w 141"/>
                <a:gd name="T3" fmla="*/ 326 h 345"/>
                <a:gd name="T4" fmla="*/ 23 w 141"/>
                <a:gd name="T5" fmla="*/ 345 h 345"/>
                <a:gd name="T6" fmla="*/ 141 w 141"/>
                <a:gd name="T7" fmla="*/ 0 h 345"/>
                <a:gd name="T8" fmla="*/ 114 w 141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345">
                  <a:moveTo>
                    <a:pt x="114" y="0"/>
                  </a:moveTo>
                  <a:lnTo>
                    <a:pt x="0" y="326"/>
                  </a:lnTo>
                  <a:lnTo>
                    <a:pt x="23" y="345"/>
                  </a:lnTo>
                  <a:lnTo>
                    <a:pt x="141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 flipH="1">
              <a:off x="7331613" y="3440945"/>
              <a:ext cx="804222" cy="406573"/>
            </a:xfrm>
            <a:custGeom>
              <a:avLst/>
              <a:gdLst>
                <a:gd name="T0" fmla="*/ 42 w 499"/>
                <a:gd name="T1" fmla="*/ 154 h 265"/>
                <a:gd name="T2" fmla="*/ 10 w 499"/>
                <a:gd name="T3" fmla="*/ 189 h 265"/>
                <a:gd name="T4" fmla="*/ 9 w 499"/>
                <a:gd name="T5" fmla="*/ 193 h 265"/>
                <a:gd name="T6" fmla="*/ 6 w 499"/>
                <a:gd name="T7" fmla="*/ 203 h 265"/>
                <a:gd name="T8" fmla="*/ 1 w 499"/>
                <a:gd name="T9" fmla="*/ 216 h 265"/>
                <a:gd name="T10" fmla="*/ 0 w 499"/>
                <a:gd name="T11" fmla="*/ 225 h 265"/>
                <a:gd name="T12" fmla="*/ 2 w 499"/>
                <a:gd name="T13" fmla="*/ 232 h 265"/>
                <a:gd name="T14" fmla="*/ 6 w 499"/>
                <a:gd name="T15" fmla="*/ 239 h 265"/>
                <a:gd name="T16" fmla="*/ 13 w 499"/>
                <a:gd name="T17" fmla="*/ 246 h 265"/>
                <a:gd name="T18" fmla="*/ 18 w 499"/>
                <a:gd name="T19" fmla="*/ 252 h 265"/>
                <a:gd name="T20" fmla="*/ 26 w 499"/>
                <a:gd name="T21" fmla="*/ 255 h 265"/>
                <a:gd name="T22" fmla="*/ 34 w 499"/>
                <a:gd name="T23" fmla="*/ 259 h 265"/>
                <a:gd name="T24" fmla="*/ 41 w 499"/>
                <a:gd name="T25" fmla="*/ 261 h 265"/>
                <a:gd name="T26" fmla="*/ 45 w 499"/>
                <a:gd name="T27" fmla="*/ 262 h 265"/>
                <a:gd name="T28" fmla="*/ 74 w 499"/>
                <a:gd name="T29" fmla="*/ 265 h 265"/>
                <a:gd name="T30" fmla="*/ 47 w 499"/>
                <a:gd name="T31" fmla="*/ 207 h 265"/>
                <a:gd name="T32" fmla="*/ 69 w 499"/>
                <a:gd name="T33" fmla="*/ 167 h 265"/>
                <a:gd name="T34" fmla="*/ 499 w 499"/>
                <a:gd name="T35" fmla="*/ 20 h 265"/>
                <a:gd name="T36" fmla="*/ 480 w 499"/>
                <a:gd name="T37" fmla="*/ 0 h 265"/>
                <a:gd name="T38" fmla="*/ 234 w 499"/>
                <a:gd name="T39" fmla="*/ 77 h 265"/>
                <a:gd name="T40" fmla="*/ 42 w 499"/>
                <a:gd name="T41" fmla="*/ 15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9" h="265">
                  <a:moveTo>
                    <a:pt x="42" y="154"/>
                  </a:moveTo>
                  <a:lnTo>
                    <a:pt x="10" y="189"/>
                  </a:lnTo>
                  <a:lnTo>
                    <a:pt x="9" y="193"/>
                  </a:lnTo>
                  <a:lnTo>
                    <a:pt x="6" y="203"/>
                  </a:lnTo>
                  <a:lnTo>
                    <a:pt x="1" y="216"/>
                  </a:lnTo>
                  <a:lnTo>
                    <a:pt x="0" y="225"/>
                  </a:lnTo>
                  <a:lnTo>
                    <a:pt x="2" y="232"/>
                  </a:lnTo>
                  <a:lnTo>
                    <a:pt x="6" y="239"/>
                  </a:lnTo>
                  <a:lnTo>
                    <a:pt x="13" y="246"/>
                  </a:lnTo>
                  <a:lnTo>
                    <a:pt x="18" y="252"/>
                  </a:lnTo>
                  <a:lnTo>
                    <a:pt x="26" y="255"/>
                  </a:lnTo>
                  <a:lnTo>
                    <a:pt x="34" y="259"/>
                  </a:lnTo>
                  <a:lnTo>
                    <a:pt x="41" y="261"/>
                  </a:lnTo>
                  <a:lnTo>
                    <a:pt x="45" y="262"/>
                  </a:lnTo>
                  <a:lnTo>
                    <a:pt x="74" y="265"/>
                  </a:lnTo>
                  <a:lnTo>
                    <a:pt x="47" y="207"/>
                  </a:lnTo>
                  <a:lnTo>
                    <a:pt x="69" y="167"/>
                  </a:lnTo>
                  <a:lnTo>
                    <a:pt x="499" y="20"/>
                  </a:lnTo>
                  <a:lnTo>
                    <a:pt x="480" y="0"/>
                  </a:lnTo>
                  <a:lnTo>
                    <a:pt x="234" y="77"/>
                  </a:lnTo>
                  <a:lnTo>
                    <a:pt x="42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 flipH="1">
              <a:off x="7247638" y="3521028"/>
              <a:ext cx="423105" cy="1074955"/>
            </a:xfrm>
            <a:custGeom>
              <a:avLst/>
              <a:gdLst>
                <a:gd name="T0" fmla="*/ 181 w 260"/>
                <a:gd name="T1" fmla="*/ 61 h 698"/>
                <a:gd name="T2" fmla="*/ 167 w 260"/>
                <a:gd name="T3" fmla="*/ 76 h 698"/>
                <a:gd name="T4" fmla="*/ 135 w 260"/>
                <a:gd name="T5" fmla="*/ 111 h 698"/>
                <a:gd name="T6" fmla="*/ 100 w 260"/>
                <a:gd name="T7" fmla="*/ 150 h 698"/>
                <a:gd name="T8" fmla="*/ 82 w 260"/>
                <a:gd name="T9" fmla="*/ 175 h 698"/>
                <a:gd name="T10" fmla="*/ 66 w 260"/>
                <a:gd name="T11" fmla="*/ 212 h 698"/>
                <a:gd name="T12" fmla="*/ 38 w 260"/>
                <a:gd name="T13" fmla="*/ 277 h 698"/>
                <a:gd name="T14" fmla="*/ 11 w 260"/>
                <a:gd name="T15" fmla="*/ 341 h 698"/>
                <a:gd name="T16" fmla="*/ 0 w 260"/>
                <a:gd name="T17" fmla="*/ 368 h 698"/>
                <a:gd name="T18" fmla="*/ 3 w 260"/>
                <a:gd name="T19" fmla="*/ 547 h 698"/>
                <a:gd name="T20" fmla="*/ 22 w 260"/>
                <a:gd name="T21" fmla="*/ 592 h 698"/>
                <a:gd name="T22" fmla="*/ 32 w 260"/>
                <a:gd name="T23" fmla="*/ 617 h 698"/>
                <a:gd name="T24" fmla="*/ 44 w 260"/>
                <a:gd name="T25" fmla="*/ 633 h 698"/>
                <a:gd name="T26" fmla="*/ 56 w 260"/>
                <a:gd name="T27" fmla="*/ 648 h 698"/>
                <a:gd name="T28" fmla="*/ 68 w 260"/>
                <a:gd name="T29" fmla="*/ 661 h 698"/>
                <a:gd name="T30" fmla="*/ 75 w 260"/>
                <a:gd name="T31" fmla="*/ 670 h 698"/>
                <a:gd name="T32" fmla="*/ 90 w 260"/>
                <a:gd name="T33" fmla="*/ 680 h 698"/>
                <a:gd name="T34" fmla="*/ 107 w 260"/>
                <a:gd name="T35" fmla="*/ 691 h 698"/>
                <a:gd name="T36" fmla="*/ 122 w 260"/>
                <a:gd name="T37" fmla="*/ 696 h 698"/>
                <a:gd name="T38" fmla="*/ 131 w 260"/>
                <a:gd name="T39" fmla="*/ 698 h 698"/>
                <a:gd name="T40" fmla="*/ 146 w 260"/>
                <a:gd name="T41" fmla="*/ 695 h 698"/>
                <a:gd name="T42" fmla="*/ 164 w 260"/>
                <a:gd name="T43" fmla="*/ 692 h 698"/>
                <a:gd name="T44" fmla="*/ 175 w 260"/>
                <a:gd name="T45" fmla="*/ 690 h 698"/>
                <a:gd name="T46" fmla="*/ 175 w 260"/>
                <a:gd name="T47" fmla="*/ 688 h 698"/>
                <a:gd name="T48" fmla="*/ 157 w 260"/>
                <a:gd name="T49" fmla="*/ 679 h 698"/>
                <a:gd name="T50" fmla="*/ 132 w 260"/>
                <a:gd name="T51" fmla="*/ 666 h 698"/>
                <a:gd name="T52" fmla="*/ 112 w 260"/>
                <a:gd name="T53" fmla="*/ 654 h 698"/>
                <a:gd name="T54" fmla="*/ 96 w 260"/>
                <a:gd name="T55" fmla="*/ 638 h 698"/>
                <a:gd name="T56" fmla="*/ 74 w 260"/>
                <a:gd name="T57" fmla="*/ 601 h 698"/>
                <a:gd name="T58" fmla="*/ 54 w 260"/>
                <a:gd name="T59" fmla="*/ 550 h 698"/>
                <a:gd name="T60" fmla="*/ 43 w 260"/>
                <a:gd name="T61" fmla="*/ 491 h 698"/>
                <a:gd name="T62" fmla="*/ 46 w 260"/>
                <a:gd name="T63" fmla="*/ 429 h 698"/>
                <a:gd name="T64" fmla="*/ 56 w 260"/>
                <a:gd name="T65" fmla="*/ 372 h 698"/>
                <a:gd name="T66" fmla="*/ 68 w 260"/>
                <a:gd name="T67" fmla="*/ 326 h 698"/>
                <a:gd name="T68" fmla="*/ 77 w 260"/>
                <a:gd name="T69" fmla="*/ 297 h 698"/>
                <a:gd name="T70" fmla="*/ 93 w 260"/>
                <a:gd name="T71" fmla="*/ 256 h 698"/>
                <a:gd name="T72" fmla="*/ 134 w 260"/>
                <a:gd name="T73" fmla="*/ 186 h 698"/>
                <a:gd name="T74" fmla="*/ 176 w 260"/>
                <a:gd name="T75" fmla="*/ 126 h 698"/>
                <a:gd name="T76" fmla="*/ 205 w 260"/>
                <a:gd name="T77" fmla="*/ 89 h 698"/>
                <a:gd name="T78" fmla="*/ 260 w 260"/>
                <a:gd name="T79" fmla="*/ 24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" h="698">
                  <a:moveTo>
                    <a:pt x="222" y="0"/>
                  </a:moveTo>
                  <a:lnTo>
                    <a:pt x="181" y="61"/>
                  </a:lnTo>
                  <a:lnTo>
                    <a:pt x="177" y="65"/>
                  </a:lnTo>
                  <a:lnTo>
                    <a:pt x="167" y="76"/>
                  </a:lnTo>
                  <a:lnTo>
                    <a:pt x="152" y="93"/>
                  </a:lnTo>
                  <a:lnTo>
                    <a:pt x="135" y="111"/>
                  </a:lnTo>
                  <a:lnTo>
                    <a:pt x="116" y="132"/>
                  </a:lnTo>
                  <a:lnTo>
                    <a:pt x="100" y="150"/>
                  </a:lnTo>
                  <a:lnTo>
                    <a:pt x="89" y="165"/>
                  </a:lnTo>
                  <a:lnTo>
                    <a:pt x="82" y="175"/>
                  </a:lnTo>
                  <a:lnTo>
                    <a:pt x="76" y="187"/>
                  </a:lnTo>
                  <a:lnTo>
                    <a:pt x="66" y="212"/>
                  </a:lnTo>
                  <a:lnTo>
                    <a:pt x="52" y="243"/>
                  </a:lnTo>
                  <a:lnTo>
                    <a:pt x="38" y="277"/>
                  </a:lnTo>
                  <a:lnTo>
                    <a:pt x="24" y="312"/>
                  </a:lnTo>
                  <a:lnTo>
                    <a:pt x="11" y="341"/>
                  </a:lnTo>
                  <a:lnTo>
                    <a:pt x="3" y="360"/>
                  </a:lnTo>
                  <a:lnTo>
                    <a:pt x="0" y="368"/>
                  </a:lnTo>
                  <a:lnTo>
                    <a:pt x="0" y="539"/>
                  </a:lnTo>
                  <a:lnTo>
                    <a:pt x="3" y="547"/>
                  </a:lnTo>
                  <a:lnTo>
                    <a:pt x="13" y="567"/>
                  </a:lnTo>
                  <a:lnTo>
                    <a:pt x="22" y="592"/>
                  </a:lnTo>
                  <a:lnTo>
                    <a:pt x="29" y="610"/>
                  </a:lnTo>
                  <a:lnTo>
                    <a:pt x="32" y="617"/>
                  </a:lnTo>
                  <a:lnTo>
                    <a:pt x="37" y="625"/>
                  </a:lnTo>
                  <a:lnTo>
                    <a:pt x="44" y="633"/>
                  </a:lnTo>
                  <a:lnTo>
                    <a:pt x="51" y="641"/>
                  </a:lnTo>
                  <a:lnTo>
                    <a:pt x="56" y="648"/>
                  </a:lnTo>
                  <a:lnTo>
                    <a:pt x="63" y="655"/>
                  </a:lnTo>
                  <a:lnTo>
                    <a:pt x="68" y="661"/>
                  </a:lnTo>
                  <a:lnTo>
                    <a:pt x="71" y="665"/>
                  </a:lnTo>
                  <a:lnTo>
                    <a:pt x="75" y="670"/>
                  </a:lnTo>
                  <a:lnTo>
                    <a:pt x="82" y="675"/>
                  </a:lnTo>
                  <a:lnTo>
                    <a:pt x="90" y="680"/>
                  </a:lnTo>
                  <a:lnTo>
                    <a:pt x="99" y="685"/>
                  </a:lnTo>
                  <a:lnTo>
                    <a:pt x="107" y="691"/>
                  </a:lnTo>
                  <a:lnTo>
                    <a:pt x="116" y="694"/>
                  </a:lnTo>
                  <a:lnTo>
                    <a:pt x="122" y="696"/>
                  </a:lnTo>
                  <a:lnTo>
                    <a:pt x="127" y="698"/>
                  </a:lnTo>
                  <a:lnTo>
                    <a:pt x="131" y="698"/>
                  </a:lnTo>
                  <a:lnTo>
                    <a:pt x="138" y="696"/>
                  </a:lnTo>
                  <a:lnTo>
                    <a:pt x="146" y="695"/>
                  </a:lnTo>
                  <a:lnTo>
                    <a:pt x="155" y="693"/>
                  </a:lnTo>
                  <a:lnTo>
                    <a:pt x="164" y="692"/>
                  </a:lnTo>
                  <a:lnTo>
                    <a:pt x="170" y="691"/>
                  </a:lnTo>
                  <a:lnTo>
                    <a:pt x="175" y="690"/>
                  </a:lnTo>
                  <a:lnTo>
                    <a:pt x="177" y="690"/>
                  </a:lnTo>
                  <a:lnTo>
                    <a:pt x="175" y="688"/>
                  </a:lnTo>
                  <a:lnTo>
                    <a:pt x="167" y="685"/>
                  </a:lnTo>
                  <a:lnTo>
                    <a:pt x="157" y="679"/>
                  </a:lnTo>
                  <a:lnTo>
                    <a:pt x="145" y="673"/>
                  </a:lnTo>
                  <a:lnTo>
                    <a:pt x="132" y="666"/>
                  </a:lnTo>
                  <a:lnTo>
                    <a:pt x="121" y="660"/>
                  </a:lnTo>
                  <a:lnTo>
                    <a:pt x="112" y="654"/>
                  </a:lnTo>
                  <a:lnTo>
                    <a:pt x="106" y="649"/>
                  </a:lnTo>
                  <a:lnTo>
                    <a:pt x="96" y="638"/>
                  </a:lnTo>
                  <a:lnTo>
                    <a:pt x="85" y="622"/>
                  </a:lnTo>
                  <a:lnTo>
                    <a:pt x="74" y="601"/>
                  </a:lnTo>
                  <a:lnTo>
                    <a:pt x="63" y="577"/>
                  </a:lnTo>
                  <a:lnTo>
                    <a:pt x="54" y="550"/>
                  </a:lnTo>
                  <a:lnTo>
                    <a:pt x="47" y="521"/>
                  </a:lnTo>
                  <a:lnTo>
                    <a:pt x="43" y="491"/>
                  </a:lnTo>
                  <a:lnTo>
                    <a:pt x="43" y="461"/>
                  </a:lnTo>
                  <a:lnTo>
                    <a:pt x="46" y="429"/>
                  </a:lnTo>
                  <a:lnTo>
                    <a:pt x="51" y="399"/>
                  </a:lnTo>
                  <a:lnTo>
                    <a:pt x="56" y="372"/>
                  </a:lnTo>
                  <a:lnTo>
                    <a:pt x="62" y="346"/>
                  </a:lnTo>
                  <a:lnTo>
                    <a:pt x="68" y="326"/>
                  </a:lnTo>
                  <a:lnTo>
                    <a:pt x="74" y="309"/>
                  </a:lnTo>
                  <a:lnTo>
                    <a:pt x="77" y="297"/>
                  </a:lnTo>
                  <a:lnTo>
                    <a:pt x="79" y="291"/>
                  </a:lnTo>
                  <a:lnTo>
                    <a:pt x="93" y="256"/>
                  </a:lnTo>
                  <a:lnTo>
                    <a:pt x="113" y="221"/>
                  </a:lnTo>
                  <a:lnTo>
                    <a:pt x="134" y="186"/>
                  </a:lnTo>
                  <a:lnTo>
                    <a:pt x="155" y="154"/>
                  </a:lnTo>
                  <a:lnTo>
                    <a:pt x="176" y="126"/>
                  </a:lnTo>
                  <a:lnTo>
                    <a:pt x="193" y="104"/>
                  </a:lnTo>
                  <a:lnTo>
                    <a:pt x="205" y="89"/>
                  </a:lnTo>
                  <a:lnTo>
                    <a:pt x="210" y="85"/>
                  </a:lnTo>
                  <a:lnTo>
                    <a:pt x="260" y="24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 flipH="1">
              <a:off x="6533853" y="5002555"/>
              <a:ext cx="481241" cy="141684"/>
            </a:xfrm>
            <a:custGeom>
              <a:avLst/>
              <a:gdLst>
                <a:gd name="T0" fmla="*/ 290 w 298"/>
                <a:gd name="T1" fmla="*/ 47 h 92"/>
                <a:gd name="T2" fmla="*/ 294 w 298"/>
                <a:gd name="T3" fmla="*/ 51 h 92"/>
                <a:gd name="T4" fmla="*/ 296 w 298"/>
                <a:gd name="T5" fmla="*/ 58 h 92"/>
                <a:gd name="T6" fmla="*/ 298 w 298"/>
                <a:gd name="T7" fmla="*/ 66 h 92"/>
                <a:gd name="T8" fmla="*/ 298 w 298"/>
                <a:gd name="T9" fmla="*/ 69 h 92"/>
                <a:gd name="T10" fmla="*/ 295 w 298"/>
                <a:gd name="T11" fmla="*/ 73 h 92"/>
                <a:gd name="T12" fmla="*/ 288 w 298"/>
                <a:gd name="T13" fmla="*/ 81 h 92"/>
                <a:gd name="T14" fmla="*/ 280 w 298"/>
                <a:gd name="T15" fmla="*/ 89 h 92"/>
                <a:gd name="T16" fmla="*/ 273 w 298"/>
                <a:gd name="T17" fmla="*/ 92 h 92"/>
                <a:gd name="T18" fmla="*/ 269 w 298"/>
                <a:gd name="T19" fmla="*/ 92 h 92"/>
                <a:gd name="T20" fmla="*/ 260 w 298"/>
                <a:gd name="T21" fmla="*/ 92 h 92"/>
                <a:gd name="T22" fmla="*/ 248 w 298"/>
                <a:gd name="T23" fmla="*/ 91 h 92"/>
                <a:gd name="T24" fmla="*/ 235 w 298"/>
                <a:gd name="T25" fmla="*/ 91 h 92"/>
                <a:gd name="T26" fmla="*/ 222 w 298"/>
                <a:gd name="T27" fmla="*/ 91 h 92"/>
                <a:gd name="T28" fmla="*/ 208 w 298"/>
                <a:gd name="T29" fmla="*/ 90 h 92"/>
                <a:gd name="T30" fmla="*/ 197 w 298"/>
                <a:gd name="T31" fmla="*/ 90 h 92"/>
                <a:gd name="T32" fmla="*/ 189 w 298"/>
                <a:gd name="T33" fmla="*/ 90 h 92"/>
                <a:gd name="T34" fmla="*/ 180 w 298"/>
                <a:gd name="T35" fmla="*/ 90 h 92"/>
                <a:gd name="T36" fmla="*/ 167 w 298"/>
                <a:gd name="T37" fmla="*/ 88 h 92"/>
                <a:gd name="T38" fmla="*/ 151 w 298"/>
                <a:gd name="T39" fmla="*/ 85 h 92"/>
                <a:gd name="T40" fmla="*/ 134 w 298"/>
                <a:gd name="T41" fmla="*/ 83 h 92"/>
                <a:gd name="T42" fmla="*/ 117 w 298"/>
                <a:gd name="T43" fmla="*/ 80 h 92"/>
                <a:gd name="T44" fmla="*/ 99 w 298"/>
                <a:gd name="T45" fmla="*/ 77 h 92"/>
                <a:gd name="T46" fmla="*/ 86 w 298"/>
                <a:gd name="T47" fmla="*/ 74 h 92"/>
                <a:gd name="T48" fmla="*/ 75 w 298"/>
                <a:gd name="T49" fmla="*/ 72 h 92"/>
                <a:gd name="T50" fmla="*/ 66 w 298"/>
                <a:gd name="T51" fmla="*/ 69 h 92"/>
                <a:gd name="T52" fmla="*/ 55 w 298"/>
                <a:gd name="T53" fmla="*/ 66 h 92"/>
                <a:gd name="T54" fmla="*/ 43 w 298"/>
                <a:gd name="T55" fmla="*/ 64 h 92"/>
                <a:gd name="T56" fmla="*/ 32 w 298"/>
                <a:gd name="T57" fmla="*/ 60 h 92"/>
                <a:gd name="T58" fmla="*/ 21 w 298"/>
                <a:gd name="T59" fmla="*/ 58 h 92"/>
                <a:gd name="T60" fmla="*/ 12 w 298"/>
                <a:gd name="T61" fmla="*/ 55 h 92"/>
                <a:gd name="T62" fmla="*/ 6 w 298"/>
                <a:gd name="T63" fmla="*/ 53 h 92"/>
                <a:gd name="T64" fmla="*/ 4 w 298"/>
                <a:gd name="T65" fmla="*/ 53 h 92"/>
                <a:gd name="T66" fmla="*/ 0 w 298"/>
                <a:gd name="T67" fmla="*/ 0 h 92"/>
                <a:gd name="T68" fmla="*/ 2 w 298"/>
                <a:gd name="T69" fmla="*/ 0 h 92"/>
                <a:gd name="T70" fmla="*/ 4 w 298"/>
                <a:gd name="T71" fmla="*/ 2 h 92"/>
                <a:gd name="T72" fmla="*/ 8 w 298"/>
                <a:gd name="T73" fmla="*/ 5 h 92"/>
                <a:gd name="T74" fmla="*/ 15 w 298"/>
                <a:gd name="T75" fmla="*/ 7 h 92"/>
                <a:gd name="T76" fmla="*/ 25 w 298"/>
                <a:gd name="T77" fmla="*/ 12 h 92"/>
                <a:gd name="T78" fmla="*/ 36 w 298"/>
                <a:gd name="T79" fmla="*/ 15 h 92"/>
                <a:gd name="T80" fmla="*/ 50 w 298"/>
                <a:gd name="T81" fmla="*/ 20 h 92"/>
                <a:gd name="T82" fmla="*/ 66 w 298"/>
                <a:gd name="T83" fmla="*/ 23 h 92"/>
                <a:gd name="T84" fmla="*/ 83 w 298"/>
                <a:gd name="T85" fmla="*/ 28 h 92"/>
                <a:gd name="T86" fmla="*/ 105 w 298"/>
                <a:gd name="T87" fmla="*/ 32 h 92"/>
                <a:gd name="T88" fmla="*/ 128 w 298"/>
                <a:gd name="T89" fmla="*/ 36 h 92"/>
                <a:gd name="T90" fmla="*/ 155 w 298"/>
                <a:gd name="T91" fmla="*/ 40 h 92"/>
                <a:gd name="T92" fmla="*/ 185 w 298"/>
                <a:gd name="T93" fmla="*/ 43 h 92"/>
                <a:gd name="T94" fmla="*/ 216 w 298"/>
                <a:gd name="T95" fmla="*/ 45 h 92"/>
                <a:gd name="T96" fmla="*/ 252 w 298"/>
                <a:gd name="T97" fmla="*/ 47 h 92"/>
                <a:gd name="T98" fmla="*/ 290 w 298"/>
                <a:gd name="T99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8" h="92">
                  <a:moveTo>
                    <a:pt x="290" y="47"/>
                  </a:moveTo>
                  <a:lnTo>
                    <a:pt x="294" y="51"/>
                  </a:lnTo>
                  <a:lnTo>
                    <a:pt x="296" y="58"/>
                  </a:lnTo>
                  <a:lnTo>
                    <a:pt x="298" y="66"/>
                  </a:lnTo>
                  <a:lnTo>
                    <a:pt x="298" y="69"/>
                  </a:lnTo>
                  <a:lnTo>
                    <a:pt x="295" y="73"/>
                  </a:lnTo>
                  <a:lnTo>
                    <a:pt x="288" y="81"/>
                  </a:lnTo>
                  <a:lnTo>
                    <a:pt x="280" y="89"/>
                  </a:lnTo>
                  <a:lnTo>
                    <a:pt x="273" y="92"/>
                  </a:lnTo>
                  <a:lnTo>
                    <a:pt x="269" y="92"/>
                  </a:lnTo>
                  <a:lnTo>
                    <a:pt x="260" y="92"/>
                  </a:lnTo>
                  <a:lnTo>
                    <a:pt x="248" y="91"/>
                  </a:lnTo>
                  <a:lnTo>
                    <a:pt x="235" y="91"/>
                  </a:lnTo>
                  <a:lnTo>
                    <a:pt x="222" y="91"/>
                  </a:lnTo>
                  <a:lnTo>
                    <a:pt x="208" y="90"/>
                  </a:lnTo>
                  <a:lnTo>
                    <a:pt x="197" y="90"/>
                  </a:lnTo>
                  <a:lnTo>
                    <a:pt x="189" y="90"/>
                  </a:lnTo>
                  <a:lnTo>
                    <a:pt x="180" y="90"/>
                  </a:lnTo>
                  <a:lnTo>
                    <a:pt x="167" y="88"/>
                  </a:lnTo>
                  <a:lnTo>
                    <a:pt x="151" y="85"/>
                  </a:lnTo>
                  <a:lnTo>
                    <a:pt x="134" y="83"/>
                  </a:lnTo>
                  <a:lnTo>
                    <a:pt x="117" y="80"/>
                  </a:lnTo>
                  <a:lnTo>
                    <a:pt x="99" y="77"/>
                  </a:lnTo>
                  <a:lnTo>
                    <a:pt x="86" y="74"/>
                  </a:lnTo>
                  <a:lnTo>
                    <a:pt x="75" y="72"/>
                  </a:lnTo>
                  <a:lnTo>
                    <a:pt x="66" y="69"/>
                  </a:lnTo>
                  <a:lnTo>
                    <a:pt x="55" y="66"/>
                  </a:lnTo>
                  <a:lnTo>
                    <a:pt x="43" y="64"/>
                  </a:lnTo>
                  <a:lnTo>
                    <a:pt x="32" y="60"/>
                  </a:lnTo>
                  <a:lnTo>
                    <a:pt x="21" y="58"/>
                  </a:lnTo>
                  <a:lnTo>
                    <a:pt x="12" y="55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8" y="5"/>
                  </a:lnTo>
                  <a:lnTo>
                    <a:pt x="15" y="7"/>
                  </a:lnTo>
                  <a:lnTo>
                    <a:pt x="25" y="12"/>
                  </a:lnTo>
                  <a:lnTo>
                    <a:pt x="36" y="15"/>
                  </a:lnTo>
                  <a:lnTo>
                    <a:pt x="50" y="20"/>
                  </a:lnTo>
                  <a:lnTo>
                    <a:pt x="66" y="23"/>
                  </a:lnTo>
                  <a:lnTo>
                    <a:pt x="83" y="28"/>
                  </a:lnTo>
                  <a:lnTo>
                    <a:pt x="105" y="32"/>
                  </a:lnTo>
                  <a:lnTo>
                    <a:pt x="128" y="36"/>
                  </a:lnTo>
                  <a:lnTo>
                    <a:pt x="155" y="40"/>
                  </a:lnTo>
                  <a:lnTo>
                    <a:pt x="185" y="43"/>
                  </a:lnTo>
                  <a:lnTo>
                    <a:pt x="216" y="45"/>
                  </a:lnTo>
                  <a:lnTo>
                    <a:pt x="252" y="47"/>
                  </a:lnTo>
                  <a:lnTo>
                    <a:pt x="29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 flipH="1">
              <a:off x="6436959" y="5033356"/>
              <a:ext cx="280994" cy="828547"/>
            </a:xfrm>
            <a:custGeom>
              <a:avLst/>
              <a:gdLst>
                <a:gd name="T0" fmla="*/ 135 w 175"/>
                <a:gd name="T1" fmla="*/ 8 h 538"/>
                <a:gd name="T2" fmla="*/ 74 w 175"/>
                <a:gd name="T3" fmla="*/ 125 h 538"/>
                <a:gd name="T4" fmla="*/ 0 w 175"/>
                <a:gd name="T5" fmla="*/ 507 h 538"/>
                <a:gd name="T6" fmla="*/ 2 w 175"/>
                <a:gd name="T7" fmla="*/ 508 h 538"/>
                <a:gd name="T8" fmla="*/ 6 w 175"/>
                <a:gd name="T9" fmla="*/ 512 h 538"/>
                <a:gd name="T10" fmla="*/ 13 w 175"/>
                <a:gd name="T11" fmla="*/ 518 h 538"/>
                <a:gd name="T12" fmla="*/ 21 w 175"/>
                <a:gd name="T13" fmla="*/ 524 h 538"/>
                <a:gd name="T14" fmla="*/ 31 w 175"/>
                <a:gd name="T15" fmla="*/ 530 h 538"/>
                <a:gd name="T16" fmla="*/ 39 w 175"/>
                <a:gd name="T17" fmla="*/ 534 h 538"/>
                <a:gd name="T18" fmla="*/ 46 w 175"/>
                <a:gd name="T19" fmla="*/ 538 h 538"/>
                <a:gd name="T20" fmla="*/ 50 w 175"/>
                <a:gd name="T21" fmla="*/ 537 h 538"/>
                <a:gd name="T22" fmla="*/ 56 w 175"/>
                <a:gd name="T23" fmla="*/ 515 h 538"/>
                <a:gd name="T24" fmla="*/ 66 w 175"/>
                <a:gd name="T25" fmla="*/ 461 h 538"/>
                <a:gd name="T26" fmla="*/ 81 w 175"/>
                <a:gd name="T27" fmla="*/ 386 h 538"/>
                <a:gd name="T28" fmla="*/ 96 w 175"/>
                <a:gd name="T29" fmla="*/ 301 h 538"/>
                <a:gd name="T30" fmla="*/ 112 w 175"/>
                <a:gd name="T31" fmla="*/ 215 h 538"/>
                <a:gd name="T32" fmla="*/ 126 w 175"/>
                <a:gd name="T33" fmla="*/ 139 h 538"/>
                <a:gd name="T34" fmla="*/ 138 w 175"/>
                <a:gd name="T35" fmla="*/ 84 h 538"/>
                <a:gd name="T36" fmla="*/ 144 w 175"/>
                <a:gd name="T37" fmla="*/ 59 h 538"/>
                <a:gd name="T38" fmla="*/ 155 w 175"/>
                <a:gd name="T39" fmla="*/ 37 h 538"/>
                <a:gd name="T40" fmla="*/ 164 w 175"/>
                <a:gd name="T41" fmla="*/ 18 h 538"/>
                <a:gd name="T42" fmla="*/ 172 w 175"/>
                <a:gd name="T43" fmla="*/ 5 h 538"/>
                <a:gd name="T44" fmla="*/ 175 w 175"/>
                <a:gd name="T45" fmla="*/ 0 h 538"/>
                <a:gd name="T46" fmla="*/ 135 w 175"/>
                <a:gd name="T47" fmla="*/ 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5" h="538">
                  <a:moveTo>
                    <a:pt x="135" y="8"/>
                  </a:moveTo>
                  <a:lnTo>
                    <a:pt x="74" y="125"/>
                  </a:lnTo>
                  <a:lnTo>
                    <a:pt x="0" y="507"/>
                  </a:lnTo>
                  <a:lnTo>
                    <a:pt x="2" y="508"/>
                  </a:lnTo>
                  <a:lnTo>
                    <a:pt x="6" y="512"/>
                  </a:lnTo>
                  <a:lnTo>
                    <a:pt x="13" y="518"/>
                  </a:lnTo>
                  <a:lnTo>
                    <a:pt x="21" y="524"/>
                  </a:lnTo>
                  <a:lnTo>
                    <a:pt x="31" y="530"/>
                  </a:lnTo>
                  <a:lnTo>
                    <a:pt x="39" y="534"/>
                  </a:lnTo>
                  <a:lnTo>
                    <a:pt x="46" y="538"/>
                  </a:lnTo>
                  <a:lnTo>
                    <a:pt x="50" y="537"/>
                  </a:lnTo>
                  <a:lnTo>
                    <a:pt x="56" y="515"/>
                  </a:lnTo>
                  <a:lnTo>
                    <a:pt x="66" y="461"/>
                  </a:lnTo>
                  <a:lnTo>
                    <a:pt x="81" y="386"/>
                  </a:lnTo>
                  <a:lnTo>
                    <a:pt x="96" y="301"/>
                  </a:lnTo>
                  <a:lnTo>
                    <a:pt x="112" y="215"/>
                  </a:lnTo>
                  <a:lnTo>
                    <a:pt x="126" y="139"/>
                  </a:lnTo>
                  <a:lnTo>
                    <a:pt x="138" y="84"/>
                  </a:lnTo>
                  <a:lnTo>
                    <a:pt x="144" y="59"/>
                  </a:lnTo>
                  <a:lnTo>
                    <a:pt x="155" y="37"/>
                  </a:lnTo>
                  <a:lnTo>
                    <a:pt x="164" y="18"/>
                  </a:lnTo>
                  <a:lnTo>
                    <a:pt x="172" y="5"/>
                  </a:lnTo>
                  <a:lnTo>
                    <a:pt x="175" y="0"/>
                  </a:lnTo>
                  <a:lnTo>
                    <a:pt x="13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 flipH="1">
              <a:off x="6708262" y="5714057"/>
              <a:ext cx="1104592" cy="286450"/>
            </a:xfrm>
            <a:custGeom>
              <a:avLst/>
              <a:gdLst>
                <a:gd name="T0" fmla="*/ 0 w 684"/>
                <a:gd name="T1" fmla="*/ 55 h 188"/>
                <a:gd name="T2" fmla="*/ 35 w 684"/>
                <a:gd name="T3" fmla="*/ 42 h 188"/>
                <a:gd name="T4" fmla="*/ 39 w 684"/>
                <a:gd name="T5" fmla="*/ 45 h 188"/>
                <a:gd name="T6" fmla="*/ 52 w 684"/>
                <a:gd name="T7" fmla="*/ 54 h 188"/>
                <a:gd name="T8" fmla="*/ 74 w 684"/>
                <a:gd name="T9" fmla="*/ 68 h 188"/>
                <a:gd name="T10" fmla="*/ 104 w 684"/>
                <a:gd name="T11" fmla="*/ 85 h 188"/>
                <a:gd name="T12" fmla="*/ 142 w 684"/>
                <a:gd name="T13" fmla="*/ 105 h 188"/>
                <a:gd name="T14" fmla="*/ 189 w 684"/>
                <a:gd name="T15" fmla="*/ 124 h 188"/>
                <a:gd name="T16" fmla="*/ 244 w 684"/>
                <a:gd name="T17" fmla="*/ 144 h 188"/>
                <a:gd name="T18" fmla="*/ 308 w 684"/>
                <a:gd name="T19" fmla="*/ 161 h 188"/>
                <a:gd name="T20" fmla="*/ 335 w 684"/>
                <a:gd name="T21" fmla="*/ 167 h 188"/>
                <a:gd name="T22" fmla="*/ 381 w 684"/>
                <a:gd name="T23" fmla="*/ 176 h 188"/>
                <a:gd name="T24" fmla="*/ 432 w 684"/>
                <a:gd name="T25" fmla="*/ 184 h 188"/>
                <a:gd name="T26" fmla="*/ 475 w 684"/>
                <a:gd name="T27" fmla="*/ 188 h 188"/>
                <a:gd name="T28" fmla="*/ 522 w 684"/>
                <a:gd name="T29" fmla="*/ 188 h 188"/>
                <a:gd name="T30" fmla="*/ 565 w 684"/>
                <a:gd name="T31" fmla="*/ 187 h 188"/>
                <a:gd name="T32" fmla="*/ 600 w 684"/>
                <a:gd name="T33" fmla="*/ 185 h 188"/>
                <a:gd name="T34" fmla="*/ 630 w 684"/>
                <a:gd name="T35" fmla="*/ 183 h 188"/>
                <a:gd name="T36" fmla="*/ 653 w 684"/>
                <a:gd name="T37" fmla="*/ 181 h 188"/>
                <a:gd name="T38" fmla="*/ 670 w 684"/>
                <a:gd name="T39" fmla="*/ 180 h 188"/>
                <a:gd name="T40" fmla="*/ 681 w 684"/>
                <a:gd name="T41" fmla="*/ 177 h 188"/>
                <a:gd name="T42" fmla="*/ 684 w 684"/>
                <a:gd name="T43" fmla="*/ 177 h 188"/>
                <a:gd name="T44" fmla="*/ 676 w 684"/>
                <a:gd name="T45" fmla="*/ 151 h 188"/>
                <a:gd name="T46" fmla="*/ 660 w 684"/>
                <a:gd name="T47" fmla="*/ 152 h 188"/>
                <a:gd name="T48" fmla="*/ 632 w 684"/>
                <a:gd name="T49" fmla="*/ 153 h 188"/>
                <a:gd name="T50" fmla="*/ 598 w 684"/>
                <a:gd name="T51" fmla="*/ 156 h 188"/>
                <a:gd name="T52" fmla="*/ 561 w 684"/>
                <a:gd name="T53" fmla="*/ 157 h 188"/>
                <a:gd name="T54" fmla="*/ 525 w 684"/>
                <a:gd name="T55" fmla="*/ 159 h 188"/>
                <a:gd name="T56" fmla="*/ 495 w 684"/>
                <a:gd name="T57" fmla="*/ 160 h 188"/>
                <a:gd name="T58" fmla="*/ 476 w 684"/>
                <a:gd name="T59" fmla="*/ 161 h 188"/>
                <a:gd name="T60" fmla="*/ 462 w 684"/>
                <a:gd name="T61" fmla="*/ 160 h 188"/>
                <a:gd name="T62" fmla="*/ 418 w 684"/>
                <a:gd name="T63" fmla="*/ 154 h 188"/>
                <a:gd name="T64" fmla="*/ 363 w 684"/>
                <a:gd name="T65" fmla="*/ 145 h 188"/>
                <a:gd name="T66" fmla="*/ 321 w 684"/>
                <a:gd name="T67" fmla="*/ 137 h 188"/>
                <a:gd name="T68" fmla="*/ 304 w 684"/>
                <a:gd name="T69" fmla="*/ 131 h 188"/>
                <a:gd name="T70" fmla="*/ 265 w 684"/>
                <a:gd name="T71" fmla="*/ 118 h 188"/>
                <a:gd name="T72" fmla="*/ 217 w 684"/>
                <a:gd name="T73" fmla="*/ 103 h 188"/>
                <a:gd name="T74" fmla="*/ 181 w 684"/>
                <a:gd name="T75" fmla="*/ 91 h 188"/>
                <a:gd name="T76" fmla="*/ 72 w 684"/>
                <a:gd name="T77" fmla="*/ 3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4" h="188">
                  <a:moveTo>
                    <a:pt x="19" y="0"/>
                  </a:moveTo>
                  <a:lnTo>
                    <a:pt x="0" y="55"/>
                  </a:lnTo>
                  <a:lnTo>
                    <a:pt x="21" y="66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9" y="45"/>
                  </a:lnTo>
                  <a:lnTo>
                    <a:pt x="44" y="48"/>
                  </a:lnTo>
                  <a:lnTo>
                    <a:pt x="52" y="54"/>
                  </a:lnTo>
                  <a:lnTo>
                    <a:pt x="61" y="61"/>
                  </a:lnTo>
                  <a:lnTo>
                    <a:pt x="74" y="68"/>
                  </a:lnTo>
                  <a:lnTo>
                    <a:pt x="88" y="76"/>
                  </a:lnTo>
                  <a:lnTo>
                    <a:pt x="104" y="85"/>
                  </a:lnTo>
                  <a:lnTo>
                    <a:pt x="121" y="94"/>
                  </a:lnTo>
                  <a:lnTo>
                    <a:pt x="142" y="105"/>
                  </a:lnTo>
                  <a:lnTo>
                    <a:pt x="164" y="114"/>
                  </a:lnTo>
                  <a:lnTo>
                    <a:pt x="189" y="124"/>
                  </a:lnTo>
                  <a:lnTo>
                    <a:pt x="216" y="135"/>
                  </a:lnTo>
                  <a:lnTo>
                    <a:pt x="244" y="144"/>
                  </a:lnTo>
                  <a:lnTo>
                    <a:pt x="274" y="153"/>
                  </a:lnTo>
                  <a:lnTo>
                    <a:pt x="308" y="161"/>
                  </a:lnTo>
                  <a:lnTo>
                    <a:pt x="319" y="164"/>
                  </a:lnTo>
                  <a:lnTo>
                    <a:pt x="335" y="167"/>
                  </a:lnTo>
                  <a:lnTo>
                    <a:pt x="357" y="172"/>
                  </a:lnTo>
                  <a:lnTo>
                    <a:pt x="381" y="176"/>
                  </a:lnTo>
                  <a:lnTo>
                    <a:pt x="407" y="181"/>
                  </a:lnTo>
                  <a:lnTo>
                    <a:pt x="432" y="184"/>
                  </a:lnTo>
                  <a:lnTo>
                    <a:pt x="455" y="187"/>
                  </a:lnTo>
                  <a:lnTo>
                    <a:pt x="475" y="188"/>
                  </a:lnTo>
                  <a:lnTo>
                    <a:pt x="499" y="188"/>
                  </a:lnTo>
                  <a:lnTo>
                    <a:pt x="522" y="188"/>
                  </a:lnTo>
                  <a:lnTo>
                    <a:pt x="544" y="188"/>
                  </a:lnTo>
                  <a:lnTo>
                    <a:pt x="565" y="187"/>
                  </a:lnTo>
                  <a:lnTo>
                    <a:pt x="583" y="187"/>
                  </a:lnTo>
                  <a:lnTo>
                    <a:pt x="600" y="185"/>
                  </a:lnTo>
                  <a:lnTo>
                    <a:pt x="616" y="184"/>
                  </a:lnTo>
                  <a:lnTo>
                    <a:pt x="630" y="183"/>
                  </a:lnTo>
                  <a:lnTo>
                    <a:pt x="643" y="182"/>
                  </a:lnTo>
                  <a:lnTo>
                    <a:pt x="653" y="181"/>
                  </a:lnTo>
                  <a:lnTo>
                    <a:pt x="662" y="180"/>
                  </a:lnTo>
                  <a:lnTo>
                    <a:pt x="670" y="180"/>
                  </a:lnTo>
                  <a:lnTo>
                    <a:pt x="676" y="179"/>
                  </a:lnTo>
                  <a:lnTo>
                    <a:pt x="681" y="177"/>
                  </a:lnTo>
                  <a:lnTo>
                    <a:pt x="683" y="177"/>
                  </a:lnTo>
                  <a:lnTo>
                    <a:pt x="684" y="177"/>
                  </a:lnTo>
                  <a:lnTo>
                    <a:pt x="679" y="151"/>
                  </a:lnTo>
                  <a:lnTo>
                    <a:pt x="676" y="151"/>
                  </a:lnTo>
                  <a:lnTo>
                    <a:pt x="670" y="151"/>
                  </a:lnTo>
                  <a:lnTo>
                    <a:pt x="660" y="152"/>
                  </a:lnTo>
                  <a:lnTo>
                    <a:pt x="647" y="152"/>
                  </a:lnTo>
                  <a:lnTo>
                    <a:pt x="632" y="153"/>
                  </a:lnTo>
                  <a:lnTo>
                    <a:pt x="616" y="154"/>
                  </a:lnTo>
                  <a:lnTo>
                    <a:pt x="598" y="156"/>
                  </a:lnTo>
                  <a:lnTo>
                    <a:pt x="579" y="156"/>
                  </a:lnTo>
                  <a:lnTo>
                    <a:pt x="561" y="157"/>
                  </a:lnTo>
                  <a:lnTo>
                    <a:pt x="543" y="158"/>
                  </a:lnTo>
                  <a:lnTo>
                    <a:pt x="525" y="159"/>
                  </a:lnTo>
                  <a:lnTo>
                    <a:pt x="509" y="160"/>
                  </a:lnTo>
                  <a:lnTo>
                    <a:pt x="495" y="160"/>
                  </a:lnTo>
                  <a:lnTo>
                    <a:pt x="484" y="161"/>
                  </a:lnTo>
                  <a:lnTo>
                    <a:pt x="476" y="161"/>
                  </a:lnTo>
                  <a:lnTo>
                    <a:pt x="472" y="161"/>
                  </a:lnTo>
                  <a:lnTo>
                    <a:pt x="462" y="160"/>
                  </a:lnTo>
                  <a:lnTo>
                    <a:pt x="444" y="158"/>
                  </a:lnTo>
                  <a:lnTo>
                    <a:pt x="418" y="154"/>
                  </a:lnTo>
                  <a:lnTo>
                    <a:pt x="391" y="150"/>
                  </a:lnTo>
                  <a:lnTo>
                    <a:pt x="363" y="145"/>
                  </a:lnTo>
                  <a:lnTo>
                    <a:pt x="339" y="142"/>
                  </a:lnTo>
                  <a:lnTo>
                    <a:pt x="321" y="137"/>
                  </a:lnTo>
                  <a:lnTo>
                    <a:pt x="312" y="135"/>
                  </a:lnTo>
                  <a:lnTo>
                    <a:pt x="304" y="131"/>
                  </a:lnTo>
                  <a:lnTo>
                    <a:pt x="287" y="126"/>
                  </a:lnTo>
                  <a:lnTo>
                    <a:pt x="265" y="118"/>
                  </a:lnTo>
                  <a:lnTo>
                    <a:pt x="241" y="111"/>
                  </a:lnTo>
                  <a:lnTo>
                    <a:pt x="217" y="103"/>
                  </a:lnTo>
                  <a:lnTo>
                    <a:pt x="196" y="96"/>
                  </a:lnTo>
                  <a:lnTo>
                    <a:pt x="181" y="91"/>
                  </a:lnTo>
                  <a:lnTo>
                    <a:pt x="175" y="90"/>
                  </a:lnTo>
                  <a:lnTo>
                    <a:pt x="72" y="3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 flipH="1">
              <a:off x="6608137" y="5880382"/>
              <a:ext cx="113044" cy="197126"/>
            </a:xfrm>
            <a:custGeom>
              <a:avLst/>
              <a:gdLst>
                <a:gd name="T0" fmla="*/ 24 w 72"/>
                <a:gd name="T1" fmla="*/ 0 h 128"/>
                <a:gd name="T2" fmla="*/ 0 w 72"/>
                <a:gd name="T3" fmla="*/ 48 h 128"/>
                <a:gd name="T4" fmla="*/ 27 w 72"/>
                <a:gd name="T5" fmla="*/ 88 h 128"/>
                <a:gd name="T6" fmla="*/ 28 w 72"/>
                <a:gd name="T7" fmla="*/ 89 h 128"/>
                <a:gd name="T8" fmla="*/ 31 w 72"/>
                <a:gd name="T9" fmla="*/ 92 h 128"/>
                <a:gd name="T10" fmla="*/ 36 w 72"/>
                <a:gd name="T11" fmla="*/ 97 h 128"/>
                <a:gd name="T12" fmla="*/ 42 w 72"/>
                <a:gd name="T13" fmla="*/ 103 h 128"/>
                <a:gd name="T14" fmla="*/ 47 w 72"/>
                <a:gd name="T15" fmla="*/ 110 h 128"/>
                <a:gd name="T16" fmla="*/ 53 w 72"/>
                <a:gd name="T17" fmla="*/ 115 h 128"/>
                <a:gd name="T18" fmla="*/ 58 w 72"/>
                <a:gd name="T19" fmla="*/ 121 h 128"/>
                <a:gd name="T20" fmla="*/ 61 w 72"/>
                <a:gd name="T21" fmla="*/ 125 h 128"/>
                <a:gd name="T22" fmla="*/ 65 w 72"/>
                <a:gd name="T23" fmla="*/ 128 h 128"/>
                <a:gd name="T24" fmla="*/ 65 w 72"/>
                <a:gd name="T25" fmla="*/ 122 h 128"/>
                <a:gd name="T26" fmla="*/ 62 w 72"/>
                <a:gd name="T27" fmla="*/ 110 h 128"/>
                <a:gd name="T28" fmla="*/ 58 w 72"/>
                <a:gd name="T29" fmla="*/ 94 h 128"/>
                <a:gd name="T30" fmla="*/ 53 w 72"/>
                <a:gd name="T31" fmla="*/ 76 h 128"/>
                <a:gd name="T32" fmla="*/ 47 w 72"/>
                <a:gd name="T33" fmla="*/ 61 h 128"/>
                <a:gd name="T34" fmla="*/ 44 w 72"/>
                <a:gd name="T35" fmla="*/ 50 h 128"/>
                <a:gd name="T36" fmla="*/ 43 w 72"/>
                <a:gd name="T37" fmla="*/ 45 h 128"/>
                <a:gd name="T38" fmla="*/ 72 w 72"/>
                <a:gd name="T39" fmla="*/ 3 h 128"/>
                <a:gd name="T40" fmla="*/ 24 w 72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128">
                  <a:moveTo>
                    <a:pt x="24" y="0"/>
                  </a:moveTo>
                  <a:lnTo>
                    <a:pt x="0" y="48"/>
                  </a:lnTo>
                  <a:lnTo>
                    <a:pt x="27" y="88"/>
                  </a:lnTo>
                  <a:lnTo>
                    <a:pt x="28" y="89"/>
                  </a:lnTo>
                  <a:lnTo>
                    <a:pt x="31" y="92"/>
                  </a:lnTo>
                  <a:lnTo>
                    <a:pt x="36" y="97"/>
                  </a:lnTo>
                  <a:lnTo>
                    <a:pt x="42" y="103"/>
                  </a:lnTo>
                  <a:lnTo>
                    <a:pt x="47" y="110"/>
                  </a:lnTo>
                  <a:lnTo>
                    <a:pt x="53" y="115"/>
                  </a:lnTo>
                  <a:lnTo>
                    <a:pt x="58" y="121"/>
                  </a:lnTo>
                  <a:lnTo>
                    <a:pt x="61" y="125"/>
                  </a:lnTo>
                  <a:lnTo>
                    <a:pt x="65" y="128"/>
                  </a:lnTo>
                  <a:lnTo>
                    <a:pt x="65" y="122"/>
                  </a:lnTo>
                  <a:lnTo>
                    <a:pt x="62" y="110"/>
                  </a:lnTo>
                  <a:lnTo>
                    <a:pt x="58" y="94"/>
                  </a:lnTo>
                  <a:lnTo>
                    <a:pt x="53" y="76"/>
                  </a:lnTo>
                  <a:lnTo>
                    <a:pt x="47" y="61"/>
                  </a:lnTo>
                  <a:lnTo>
                    <a:pt x="44" y="50"/>
                  </a:lnTo>
                  <a:lnTo>
                    <a:pt x="43" y="45"/>
                  </a:lnTo>
                  <a:lnTo>
                    <a:pt x="72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 flipH="1">
              <a:off x="6291617" y="6018987"/>
              <a:ext cx="429565" cy="314170"/>
            </a:xfrm>
            <a:custGeom>
              <a:avLst/>
              <a:gdLst>
                <a:gd name="T0" fmla="*/ 0 w 267"/>
                <a:gd name="T1" fmla="*/ 21 h 204"/>
                <a:gd name="T2" fmla="*/ 5 w 267"/>
                <a:gd name="T3" fmla="*/ 26 h 204"/>
                <a:gd name="T4" fmla="*/ 19 w 267"/>
                <a:gd name="T5" fmla="*/ 37 h 204"/>
                <a:gd name="T6" fmla="*/ 36 w 267"/>
                <a:gd name="T7" fmla="*/ 54 h 204"/>
                <a:gd name="T8" fmla="*/ 58 w 267"/>
                <a:gd name="T9" fmla="*/ 74 h 204"/>
                <a:gd name="T10" fmla="*/ 79 w 267"/>
                <a:gd name="T11" fmla="*/ 95 h 204"/>
                <a:gd name="T12" fmla="*/ 97 w 267"/>
                <a:gd name="T13" fmla="*/ 114 h 204"/>
                <a:gd name="T14" fmla="*/ 111 w 267"/>
                <a:gd name="T15" fmla="*/ 129 h 204"/>
                <a:gd name="T16" fmla="*/ 117 w 267"/>
                <a:gd name="T17" fmla="*/ 137 h 204"/>
                <a:gd name="T18" fmla="*/ 119 w 267"/>
                <a:gd name="T19" fmla="*/ 143 h 204"/>
                <a:gd name="T20" fmla="*/ 122 w 267"/>
                <a:gd name="T21" fmla="*/ 150 h 204"/>
                <a:gd name="T22" fmla="*/ 128 w 267"/>
                <a:gd name="T23" fmla="*/ 157 h 204"/>
                <a:gd name="T24" fmla="*/ 134 w 267"/>
                <a:gd name="T25" fmla="*/ 164 h 204"/>
                <a:gd name="T26" fmla="*/ 141 w 267"/>
                <a:gd name="T27" fmla="*/ 171 h 204"/>
                <a:gd name="T28" fmla="*/ 147 w 267"/>
                <a:gd name="T29" fmla="*/ 178 h 204"/>
                <a:gd name="T30" fmla="*/ 152 w 267"/>
                <a:gd name="T31" fmla="*/ 183 h 204"/>
                <a:gd name="T32" fmla="*/ 157 w 267"/>
                <a:gd name="T33" fmla="*/ 188 h 204"/>
                <a:gd name="T34" fmla="*/ 162 w 267"/>
                <a:gd name="T35" fmla="*/ 192 h 204"/>
                <a:gd name="T36" fmla="*/ 168 w 267"/>
                <a:gd name="T37" fmla="*/ 195 h 204"/>
                <a:gd name="T38" fmla="*/ 175 w 267"/>
                <a:gd name="T39" fmla="*/ 197 h 204"/>
                <a:gd name="T40" fmla="*/ 183 w 267"/>
                <a:gd name="T41" fmla="*/ 200 h 204"/>
                <a:gd name="T42" fmla="*/ 191 w 267"/>
                <a:gd name="T43" fmla="*/ 202 h 204"/>
                <a:gd name="T44" fmla="*/ 200 w 267"/>
                <a:gd name="T45" fmla="*/ 203 h 204"/>
                <a:gd name="T46" fmla="*/ 206 w 267"/>
                <a:gd name="T47" fmla="*/ 204 h 204"/>
                <a:gd name="T48" fmla="*/ 212 w 267"/>
                <a:gd name="T49" fmla="*/ 204 h 204"/>
                <a:gd name="T50" fmla="*/ 219 w 267"/>
                <a:gd name="T51" fmla="*/ 203 h 204"/>
                <a:gd name="T52" fmla="*/ 227 w 267"/>
                <a:gd name="T53" fmla="*/ 202 h 204"/>
                <a:gd name="T54" fmla="*/ 235 w 267"/>
                <a:gd name="T55" fmla="*/ 200 h 204"/>
                <a:gd name="T56" fmla="*/ 246 w 267"/>
                <a:gd name="T57" fmla="*/ 196 h 204"/>
                <a:gd name="T58" fmla="*/ 254 w 267"/>
                <a:gd name="T59" fmla="*/ 193 h 204"/>
                <a:gd name="T60" fmla="*/ 261 w 267"/>
                <a:gd name="T61" fmla="*/ 190 h 204"/>
                <a:gd name="T62" fmla="*/ 265 w 267"/>
                <a:gd name="T63" fmla="*/ 189 h 204"/>
                <a:gd name="T64" fmla="*/ 267 w 267"/>
                <a:gd name="T65" fmla="*/ 188 h 204"/>
                <a:gd name="T66" fmla="*/ 200 w 267"/>
                <a:gd name="T67" fmla="*/ 172 h 204"/>
                <a:gd name="T68" fmla="*/ 157 w 267"/>
                <a:gd name="T69" fmla="*/ 143 h 204"/>
                <a:gd name="T70" fmla="*/ 153 w 267"/>
                <a:gd name="T71" fmla="*/ 139 h 204"/>
                <a:gd name="T72" fmla="*/ 143 w 267"/>
                <a:gd name="T73" fmla="*/ 125 h 204"/>
                <a:gd name="T74" fmla="*/ 127 w 267"/>
                <a:gd name="T75" fmla="*/ 105 h 204"/>
                <a:gd name="T76" fmla="*/ 110 w 267"/>
                <a:gd name="T77" fmla="*/ 83 h 204"/>
                <a:gd name="T78" fmla="*/ 90 w 267"/>
                <a:gd name="T79" fmla="*/ 60 h 204"/>
                <a:gd name="T80" fmla="*/ 72 w 267"/>
                <a:gd name="T81" fmla="*/ 38 h 204"/>
                <a:gd name="T82" fmla="*/ 57 w 267"/>
                <a:gd name="T83" fmla="*/ 22 h 204"/>
                <a:gd name="T84" fmla="*/ 45 w 267"/>
                <a:gd name="T85" fmla="*/ 13 h 204"/>
                <a:gd name="T86" fmla="*/ 28 w 267"/>
                <a:gd name="T87" fmla="*/ 4 h 204"/>
                <a:gd name="T88" fmla="*/ 16 w 267"/>
                <a:gd name="T89" fmla="*/ 0 h 204"/>
                <a:gd name="T90" fmla="*/ 7 w 267"/>
                <a:gd name="T91" fmla="*/ 1 h 204"/>
                <a:gd name="T92" fmla="*/ 3 w 267"/>
                <a:gd name="T93" fmla="*/ 5 h 204"/>
                <a:gd name="T94" fmla="*/ 0 w 267"/>
                <a:gd name="T95" fmla="*/ 10 h 204"/>
                <a:gd name="T96" fmla="*/ 0 w 267"/>
                <a:gd name="T97" fmla="*/ 15 h 204"/>
                <a:gd name="T98" fmla="*/ 0 w 267"/>
                <a:gd name="T99" fmla="*/ 20 h 204"/>
                <a:gd name="T100" fmla="*/ 0 w 267"/>
                <a:gd name="T101" fmla="*/ 2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7" h="204">
                  <a:moveTo>
                    <a:pt x="0" y="21"/>
                  </a:moveTo>
                  <a:lnTo>
                    <a:pt x="5" y="26"/>
                  </a:lnTo>
                  <a:lnTo>
                    <a:pt x="19" y="37"/>
                  </a:lnTo>
                  <a:lnTo>
                    <a:pt x="36" y="54"/>
                  </a:lnTo>
                  <a:lnTo>
                    <a:pt x="58" y="74"/>
                  </a:lnTo>
                  <a:lnTo>
                    <a:pt x="79" y="95"/>
                  </a:lnTo>
                  <a:lnTo>
                    <a:pt x="97" y="114"/>
                  </a:lnTo>
                  <a:lnTo>
                    <a:pt x="111" y="129"/>
                  </a:lnTo>
                  <a:lnTo>
                    <a:pt x="117" y="137"/>
                  </a:lnTo>
                  <a:lnTo>
                    <a:pt x="119" y="143"/>
                  </a:lnTo>
                  <a:lnTo>
                    <a:pt x="122" y="150"/>
                  </a:lnTo>
                  <a:lnTo>
                    <a:pt x="128" y="157"/>
                  </a:lnTo>
                  <a:lnTo>
                    <a:pt x="134" y="164"/>
                  </a:lnTo>
                  <a:lnTo>
                    <a:pt x="141" y="171"/>
                  </a:lnTo>
                  <a:lnTo>
                    <a:pt x="147" y="178"/>
                  </a:lnTo>
                  <a:lnTo>
                    <a:pt x="152" y="183"/>
                  </a:lnTo>
                  <a:lnTo>
                    <a:pt x="157" y="188"/>
                  </a:lnTo>
                  <a:lnTo>
                    <a:pt x="162" y="192"/>
                  </a:lnTo>
                  <a:lnTo>
                    <a:pt x="168" y="195"/>
                  </a:lnTo>
                  <a:lnTo>
                    <a:pt x="175" y="197"/>
                  </a:lnTo>
                  <a:lnTo>
                    <a:pt x="183" y="200"/>
                  </a:lnTo>
                  <a:lnTo>
                    <a:pt x="191" y="202"/>
                  </a:lnTo>
                  <a:lnTo>
                    <a:pt x="200" y="203"/>
                  </a:lnTo>
                  <a:lnTo>
                    <a:pt x="206" y="204"/>
                  </a:lnTo>
                  <a:lnTo>
                    <a:pt x="212" y="204"/>
                  </a:lnTo>
                  <a:lnTo>
                    <a:pt x="219" y="203"/>
                  </a:lnTo>
                  <a:lnTo>
                    <a:pt x="227" y="202"/>
                  </a:lnTo>
                  <a:lnTo>
                    <a:pt x="235" y="200"/>
                  </a:lnTo>
                  <a:lnTo>
                    <a:pt x="246" y="196"/>
                  </a:lnTo>
                  <a:lnTo>
                    <a:pt x="254" y="193"/>
                  </a:lnTo>
                  <a:lnTo>
                    <a:pt x="261" y="190"/>
                  </a:lnTo>
                  <a:lnTo>
                    <a:pt x="265" y="189"/>
                  </a:lnTo>
                  <a:lnTo>
                    <a:pt x="267" y="188"/>
                  </a:lnTo>
                  <a:lnTo>
                    <a:pt x="200" y="172"/>
                  </a:lnTo>
                  <a:lnTo>
                    <a:pt x="157" y="143"/>
                  </a:lnTo>
                  <a:lnTo>
                    <a:pt x="153" y="139"/>
                  </a:lnTo>
                  <a:lnTo>
                    <a:pt x="143" y="125"/>
                  </a:lnTo>
                  <a:lnTo>
                    <a:pt x="127" y="105"/>
                  </a:lnTo>
                  <a:lnTo>
                    <a:pt x="110" y="83"/>
                  </a:lnTo>
                  <a:lnTo>
                    <a:pt x="90" y="60"/>
                  </a:lnTo>
                  <a:lnTo>
                    <a:pt x="72" y="38"/>
                  </a:lnTo>
                  <a:lnTo>
                    <a:pt x="57" y="22"/>
                  </a:lnTo>
                  <a:lnTo>
                    <a:pt x="45" y="13"/>
                  </a:lnTo>
                  <a:lnTo>
                    <a:pt x="28" y="4"/>
                  </a:lnTo>
                  <a:lnTo>
                    <a:pt x="16" y="0"/>
                  </a:lnTo>
                  <a:lnTo>
                    <a:pt x="7" y="1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 flipH="1">
              <a:off x="7108757" y="3317741"/>
              <a:ext cx="319751" cy="258728"/>
            </a:xfrm>
            <a:custGeom>
              <a:avLst/>
              <a:gdLst>
                <a:gd name="T0" fmla="*/ 0 w 199"/>
                <a:gd name="T1" fmla="*/ 34 h 167"/>
                <a:gd name="T2" fmla="*/ 5 w 199"/>
                <a:gd name="T3" fmla="*/ 54 h 167"/>
                <a:gd name="T4" fmla="*/ 13 w 199"/>
                <a:gd name="T5" fmla="*/ 66 h 167"/>
                <a:gd name="T6" fmla="*/ 25 w 199"/>
                <a:gd name="T7" fmla="*/ 70 h 167"/>
                <a:gd name="T8" fmla="*/ 38 w 199"/>
                <a:gd name="T9" fmla="*/ 75 h 167"/>
                <a:gd name="T10" fmla="*/ 47 w 199"/>
                <a:gd name="T11" fmla="*/ 82 h 167"/>
                <a:gd name="T12" fmla="*/ 53 w 199"/>
                <a:gd name="T13" fmla="*/ 93 h 167"/>
                <a:gd name="T14" fmla="*/ 57 w 199"/>
                <a:gd name="T15" fmla="*/ 110 h 167"/>
                <a:gd name="T16" fmla="*/ 71 w 199"/>
                <a:gd name="T17" fmla="*/ 126 h 167"/>
                <a:gd name="T18" fmla="*/ 85 w 199"/>
                <a:gd name="T19" fmla="*/ 136 h 167"/>
                <a:gd name="T20" fmla="*/ 97 w 199"/>
                <a:gd name="T21" fmla="*/ 145 h 167"/>
                <a:gd name="T22" fmla="*/ 108 w 199"/>
                <a:gd name="T23" fmla="*/ 153 h 167"/>
                <a:gd name="T24" fmla="*/ 115 w 199"/>
                <a:gd name="T25" fmla="*/ 159 h 167"/>
                <a:gd name="T26" fmla="*/ 127 w 199"/>
                <a:gd name="T27" fmla="*/ 164 h 167"/>
                <a:gd name="T28" fmla="*/ 142 w 199"/>
                <a:gd name="T29" fmla="*/ 166 h 167"/>
                <a:gd name="T30" fmla="*/ 155 w 199"/>
                <a:gd name="T31" fmla="*/ 167 h 167"/>
                <a:gd name="T32" fmla="*/ 163 w 199"/>
                <a:gd name="T33" fmla="*/ 166 h 167"/>
                <a:gd name="T34" fmla="*/ 175 w 199"/>
                <a:gd name="T35" fmla="*/ 163 h 167"/>
                <a:gd name="T36" fmla="*/ 188 w 199"/>
                <a:gd name="T37" fmla="*/ 156 h 167"/>
                <a:gd name="T38" fmla="*/ 198 w 199"/>
                <a:gd name="T39" fmla="*/ 152 h 167"/>
                <a:gd name="T40" fmla="*/ 199 w 199"/>
                <a:gd name="T41" fmla="*/ 138 h 167"/>
                <a:gd name="T42" fmla="*/ 127 w 199"/>
                <a:gd name="T43" fmla="*/ 129 h 167"/>
                <a:gd name="T44" fmla="*/ 116 w 199"/>
                <a:gd name="T45" fmla="*/ 120 h 167"/>
                <a:gd name="T46" fmla="*/ 99 w 199"/>
                <a:gd name="T47" fmla="*/ 106 h 167"/>
                <a:gd name="T48" fmla="*/ 85 w 199"/>
                <a:gd name="T49" fmla="*/ 95 h 167"/>
                <a:gd name="T50" fmla="*/ 77 w 199"/>
                <a:gd name="T51" fmla="*/ 81 h 167"/>
                <a:gd name="T52" fmla="*/ 58 w 199"/>
                <a:gd name="T53" fmla="*/ 60 h 167"/>
                <a:gd name="T54" fmla="*/ 51 w 199"/>
                <a:gd name="T55" fmla="*/ 54 h 167"/>
                <a:gd name="T56" fmla="*/ 32 w 199"/>
                <a:gd name="T57" fmla="*/ 50 h 167"/>
                <a:gd name="T58" fmla="*/ 20 w 199"/>
                <a:gd name="T59" fmla="*/ 36 h 167"/>
                <a:gd name="T60" fmla="*/ 23 w 199"/>
                <a:gd name="T61" fmla="*/ 7 h 167"/>
                <a:gd name="T62" fmla="*/ 0 w 199"/>
                <a:gd name="T63" fmla="*/ 2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67">
                  <a:moveTo>
                    <a:pt x="0" y="29"/>
                  </a:moveTo>
                  <a:lnTo>
                    <a:pt x="0" y="34"/>
                  </a:lnTo>
                  <a:lnTo>
                    <a:pt x="2" y="43"/>
                  </a:lnTo>
                  <a:lnTo>
                    <a:pt x="5" y="54"/>
                  </a:lnTo>
                  <a:lnTo>
                    <a:pt x="10" y="63"/>
                  </a:lnTo>
                  <a:lnTo>
                    <a:pt x="13" y="66"/>
                  </a:lnTo>
                  <a:lnTo>
                    <a:pt x="19" y="69"/>
                  </a:lnTo>
                  <a:lnTo>
                    <a:pt x="25" y="70"/>
                  </a:lnTo>
                  <a:lnTo>
                    <a:pt x="31" y="73"/>
                  </a:lnTo>
                  <a:lnTo>
                    <a:pt x="38" y="75"/>
                  </a:lnTo>
                  <a:lnTo>
                    <a:pt x="42" y="78"/>
                  </a:lnTo>
                  <a:lnTo>
                    <a:pt x="47" y="82"/>
                  </a:lnTo>
                  <a:lnTo>
                    <a:pt x="50" y="85"/>
                  </a:lnTo>
                  <a:lnTo>
                    <a:pt x="53" y="93"/>
                  </a:lnTo>
                  <a:lnTo>
                    <a:pt x="54" y="100"/>
                  </a:lnTo>
                  <a:lnTo>
                    <a:pt x="57" y="110"/>
                  </a:lnTo>
                  <a:lnTo>
                    <a:pt x="65" y="120"/>
                  </a:lnTo>
                  <a:lnTo>
                    <a:pt x="71" y="126"/>
                  </a:lnTo>
                  <a:lnTo>
                    <a:pt x="78" y="130"/>
                  </a:lnTo>
                  <a:lnTo>
                    <a:pt x="85" y="136"/>
                  </a:lnTo>
                  <a:lnTo>
                    <a:pt x="92" y="141"/>
                  </a:lnTo>
                  <a:lnTo>
                    <a:pt x="97" y="145"/>
                  </a:lnTo>
                  <a:lnTo>
                    <a:pt x="103" y="150"/>
                  </a:lnTo>
                  <a:lnTo>
                    <a:pt x="108" y="153"/>
                  </a:lnTo>
                  <a:lnTo>
                    <a:pt x="111" y="157"/>
                  </a:lnTo>
                  <a:lnTo>
                    <a:pt x="115" y="159"/>
                  </a:lnTo>
                  <a:lnTo>
                    <a:pt x="120" y="161"/>
                  </a:lnTo>
                  <a:lnTo>
                    <a:pt x="127" y="164"/>
                  </a:lnTo>
                  <a:lnTo>
                    <a:pt x="135" y="165"/>
                  </a:lnTo>
                  <a:lnTo>
                    <a:pt x="142" y="166"/>
                  </a:lnTo>
                  <a:lnTo>
                    <a:pt x="149" y="167"/>
                  </a:lnTo>
                  <a:lnTo>
                    <a:pt x="155" y="167"/>
                  </a:lnTo>
                  <a:lnTo>
                    <a:pt x="159" y="167"/>
                  </a:lnTo>
                  <a:lnTo>
                    <a:pt x="163" y="166"/>
                  </a:lnTo>
                  <a:lnTo>
                    <a:pt x="168" y="165"/>
                  </a:lnTo>
                  <a:lnTo>
                    <a:pt x="175" y="163"/>
                  </a:lnTo>
                  <a:lnTo>
                    <a:pt x="182" y="159"/>
                  </a:lnTo>
                  <a:lnTo>
                    <a:pt x="188" y="156"/>
                  </a:lnTo>
                  <a:lnTo>
                    <a:pt x="194" y="153"/>
                  </a:lnTo>
                  <a:lnTo>
                    <a:pt x="198" y="152"/>
                  </a:lnTo>
                  <a:lnTo>
                    <a:pt x="199" y="151"/>
                  </a:lnTo>
                  <a:lnTo>
                    <a:pt x="199" y="138"/>
                  </a:lnTo>
                  <a:lnTo>
                    <a:pt x="130" y="130"/>
                  </a:lnTo>
                  <a:lnTo>
                    <a:pt x="127" y="129"/>
                  </a:lnTo>
                  <a:lnTo>
                    <a:pt x="123" y="126"/>
                  </a:lnTo>
                  <a:lnTo>
                    <a:pt x="116" y="120"/>
                  </a:lnTo>
                  <a:lnTo>
                    <a:pt x="107" y="113"/>
                  </a:lnTo>
                  <a:lnTo>
                    <a:pt x="99" y="106"/>
                  </a:lnTo>
                  <a:lnTo>
                    <a:pt x="91" y="99"/>
                  </a:lnTo>
                  <a:lnTo>
                    <a:pt x="85" y="95"/>
                  </a:lnTo>
                  <a:lnTo>
                    <a:pt x="81" y="90"/>
                  </a:lnTo>
                  <a:lnTo>
                    <a:pt x="77" y="81"/>
                  </a:lnTo>
                  <a:lnTo>
                    <a:pt x="68" y="69"/>
                  </a:lnTo>
                  <a:lnTo>
                    <a:pt x="58" y="60"/>
                  </a:lnTo>
                  <a:lnTo>
                    <a:pt x="55" y="55"/>
                  </a:lnTo>
                  <a:lnTo>
                    <a:pt x="51" y="54"/>
                  </a:lnTo>
                  <a:lnTo>
                    <a:pt x="42" y="52"/>
                  </a:lnTo>
                  <a:lnTo>
                    <a:pt x="32" y="50"/>
                  </a:lnTo>
                  <a:lnTo>
                    <a:pt x="24" y="45"/>
                  </a:lnTo>
                  <a:lnTo>
                    <a:pt x="20" y="36"/>
                  </a:lnTo>
                  <a:lnTo>
                    <a:pt x="20" y="21"/>
                  </a:lnTo>
                  <a:lnTo>
                    <a:pt x="23" y="7"/>
                  </a:lnTo>
                  <a:lnTo>
                    <a:pt x="24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 flipH="1">
              <a:off x="7425278" y="3111376"/>
              <a:ext cx="87206" cy="289529"/>
            </a:xfrm>
            <a:custGeom>
              <a:avLst/>
              <a:gdLst>
                <a:gd name="T0" fmla="*/ 16 w 53"/>
                <a:gd name="T1" fmla="*/ 21 h 188"/>
                <a:gd name="T2" fmla="*/ 14 w 53"/>
                <a:gd name="T3" fmla="*/ 26 h 188"/>
                <a:gd name="T4" fmla="*/ 7 w 53"/>
                <a:gd name="T5" fmla="*/ 35 h 188"/>
                <a:gd name="T6" fmla="*/ 1 w 53"/>
                <a:gd name="T7" fmla="*/ 46 h 188"/>
                <a:gd name="T8" fmla="*/ 0 w 53"/>
                <a:gd name="T9" fmla="*/ 56 h 188"/>
                <a:gd name="T10" fmla="*/ 2 w 53"/>
                <a:gd name="T11" fmla="*/ 64 h 188"/>
                <a:gd name="T12" fmla="*/ 6 w 53"/>
                <a:gd name="T13" fmla="*/ 72 h 188"/>
                <a:gd name="T14" fmla="*/ 9 w 53"/>
                <a:gd name="T15" fmla="*/ 79 h 188"/>
                <a:gd name="T16" fmla="*/ 10 w 53"/>
                <a:gd name="T17" fmla="*/ 82 h 188"/>
                <a:gd name="T18" fmla="*/ 2 w 53"/>
                <a:gd name="T19" fmla="*/ 109 h 188"/>
                <a:gd name="T20" fmla="*/ 14 w 53"/>
                <a:gd name="T21" fmla="*/ 156 h 188"/>
                <a:gd name="T22" fmla="*/ 45 w 53"/>
                <a:gd name="T23" fmla="*/ 188 h 188"/>
                <a:gd name="T24" fmla="*/ 37 w 53"/>
                <a:gd name="T25" fmla="*/ 129 h 188"/>
                <a:gd name="T26" fmla="*/ 36 w 53"/>
                <a:gd name="T27" fmla="*/ 122 h 188"/>
                <a:gd name="T28" fmla="*/ 33 w 53"/>
                <a:gd name="T29" fmla="*/ 106 h 188"/>
                <a:gd name="T30" fmla="*/ 33 w 53"/>
                <a:gd name="T31" fmla="*/ 89 h 188"/>
                <a:gd name="T32" fmla="*/ 37 w 53"/>
                <a:gd name="T33" fmla="*/ 80 h 188"/>
                <a:gd name="T34" fmla="*/ 40 w 53"/>
                <a:gd name="T35" fmla="*/ 72 h 188"/>
                <a:gd name="T36" fmla="*/ 39 w 53"/>
                <a:gd name="T37" fmla="*/ 60 h 188"/>
                <a:gd name="T38" fmla="*/ 36 w 53"/>
                <a:gd name="T39" fmla="*/ 50 h 188"/>
                <a:gd name="T40" fmla="*/ 34 w 53"/>
                <a:gd name="T41" fmla="*/ 45 h 188"/>
                <a:gd name="T42" fmla="*/ 53 w 53"/>
                <a:gd name="T43" fmla="*/ 0 h 188"/>
                <a:gd name="T44" fmla="*/ 16 w 53"/>
                <a:gd name="T45" fmla="*/ 2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188">
                  <a:moveTo>
                    <a:pt x="16" y="21"/>
                  </a:moveTo>
                  <a:lnTo>
                    <a:pt x="14" y="26"/>
                  </a:lnTo>
                  <a:lnTo>
                    <a:pt x="7" y="35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9" y="79"/>
                  </a:lnTo>
                  <a:lnTo>
                    <a:pt x="10" y="82"/>
                  </a:lnTo>
                  <a:lnTo>
                    <a:pt x="2" y="109"/>
                  </a:lnTo>
                  <a:lnTo>
                    <a:pt x="14" y="156"/>
                  </a:lnTo>
                  <a:lnTo>
                    <a:pt x="45" y="188"/>
                  </a:lnTo>
                  <a:lnTo>
                    <a:pt x="37" y="129"/>
                  </a:lnTo>
                  <a:lnTo>
                    <a:pt x="36" y="122"/>
                  </a:lnTo>
                  <a:lnTo>
                    <a:pt x="33" y="106"/>
                  </a:lnTo>
                  <a:lnTo>
                    <a:pt x="33" y="89"/>
                  </a:lnTo>
                  <a:lnTo>
                    <a:pt x="37" y="80"/>
                  </a:lnTo>
                  <a:lnTo>
                    <a:pt x="40" y="72"/>
                  </a:lnTo>
                  <a:lnTo>
                    <a:pt x="39" y="60"/>
                  </a:lnTo>
                  <a:lnTo>
                    <a:pt x="36" y="50"/>
                  </a:lnTo>
                  <a:lnTo>
                    <a:pt x="34" y="45"/>
                  </a:lnTo>
                  <a:lnTo>
                    <a:pt x="53" y="0"/>
                  </a:lnTo>
                  <a:lnTo>
                    <a:pt x="1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 flipH="1">
              <a:off x="6840683" y="3025133"/>
              <a:ext cx="1301611" cy="831626"/>
            </a:xfrm>
            <a:custGeom>
              <a:avLst/>
              <a:gdLst>
                <a:gd name="T0" fmla="*/ 788 w 807"/>
                <a:gd name="T1" fmla="*/ 293 h 540"/>
                <a:gd name="T2" fmla="*/ 789 w 807"/>
                <a:gd name="T3" fmla="*/ 164 h 540"/>
                <a:gd name="T4" fmla="*/ 686 w 807"/>
                <a:gd name="T5" fmla="*/ 19 h 540"/>
                <a:gd name="T6" fmla="*/ 605 w 807"/>
                <a:gd name="T7" fmla="*/ 0 h 540"/>
                <a:gd name="T8" fmla="*/ 527 w 807"/>
                <a:gd name="T9" fmla="*/ 22 h 540"/>
                <a:gd name="T10" fmla="*/ 516 w 807"/>
                <a:gd name="T11" fmla="*/ 37 h 540"/>
                <a:gd name="T12" fmla="*/ 624 w 807"/>
                <a:gd name="T13" fmla="*/ 23 h 540"/>
                <a:gd name="T14" fmla="*/ 742 w 807"/>
                <a:gd name="T15" fmla="*/ 99 h 540"/>
                <a:gd name="T16" fmla="*/ 777 w 807"/>
                <a:gd name="T17" fmla="*/ 241 h 540"/>
                <a:gd name="T18" fmla="*/ 715 w 807"/>
                <a:gd name="T19" fmla="*/ 331 h 540"/>
                <a:gd name="T20" fmla="*/ 652 w 807"/>
                <a:gd name="T21" fmla="*/ 335 h 540"/>
                <a:gd name="T22" fmla="*/ 632 w 807"/>
                <a:gd name="T23" fmla="*/ 333 h 540"/>
                <a:gd name="T24" fmla="*/ 587 w 807"/>
                <a:gd name="T25" fmla="*/ 346 h 540"/>
                <a:gd name="T26" fmla="*/ 521 w 807"/>
                <a:gd name="T27" fmla="*/ 304 h 540"/>
                <a:gd name="T28" fmla="*/ 498 w 807"/>
                <a:gd name="T29" fmla="*/ 266 h 540"/>
                <a:gd name="T30" fmla="*/ 476 w 807"/>
                <a:gd name="T31" fmla="*/ 260 h 540"/>
                <a:gd name="T32" fmla="*/ 447 w 807"/>
                <a:gd name="T33" fmla="*/ 221 h 540"/>
                <a:gd name="T34" fmla="*/ 488 w 807"/>
                <a:gd name="T35" fmla="*/ 207 h 540"/>
                <a:gd name="T36" fmla="*/ 496 w 807"/>
                <a:gd name="T37" fmla="*/ 159 h 540"/>
                <a:gd name="T38" fmla="*/ 468 w 807"/>
                <a:gd name="T39" fmla="*/ 81 h 540"/>
                <a:gd name="T40" fmla="*/ 452 w 807"/>
                <a:gd name="T41" fmla="*/ 122 h 540"/>
                <a:gd name="T42" fmla="*/ 484 w 807"/>
                <a:gd name="T43" fmla="*/ 172 h 540"/>
                <a:gd name="T44" fmla="*/ 459 w 807"/>
                <a:gd name="T45" fmla="*/ 182 h 540"/>
                <a:gd name="T46" fmla="*/ 412 w 807"/>
                <a:gd name="T47" fmla="*/ 212 h 540"/>
                <a:gd name="T48" fmla="*/ 409 w 807"/>
                <a:gd name="T49" fmla="*/ 134 h 540"/>
                <a:gd name="T50" fmla="*/ 406 w 807"/>
                <a:gd name="T51" fmla="*/ 93 h 540"/>
                <a:gd name="T52" fmla="*/ 455 w 807"/>
                <a:gd name="T53" fmla="*/ 47 h 540"/>
                <a:gd name="T54" fmla="*/ 398 w 807"/>
                <a:gd name="T55" fmla="*/ 74 h 540"/>
                <a:gd name="T56" fmla="*/ 377 w 807"/>
                <a:gd name="T57" fmla="*/ 153 h 540"/>
                <a:gd name="T58" fmla="*/ 390 w 807"/>
                <a:gd name="T59" fmla="*/ 201 h 540"/>
                <a:gd name="T60" fmla="*/ 414 w 807"/>
                <a:gd name="T61" fmla="*/ 249 h 540"/>
                <a:gd name="T62" fmla="*/ 452 w 807"/>
                <a:gd name="T63" fmla="*/ 271 h 540"/>
                <a:gd name="T64" fmla="*/ 377 w 807"/>
                <a:gd name="T65" fmla="*/ 289 h 540"/>
                <a:gd name="T66" fmla="*/ 257 w 807"/>
                <a:gd name="T67" fmla="*/ 324 h 540"/>
                <a:gd name="T68" fmla="*/ 200 w 807"/>
                <a:gd name="T69" fmla="*/ 341 h 540"/>
                <a:gd name="T70" fmla="*/ 72 w 807"/>
                <a:gd name="T71" fmla="*/ 393 h 540"/>
                <a:gd name="T72" fmla="*/ 3 w 807"/>
                <a:gd name="T73" fmla="*/ 471 h 540"/>
                <a:gd name="T74" fmla="*/ 26 w 807"/>
                <a:gd name="T75" fmla="*/ 533 h 540"/>
                <a:gd name="T76" fmla="*/ 71 w 807"/>
                <a:gd name="T77" fmla="*/ 538 h 540"/>
                <a:gd name="T78" fmla="*/ 33 w 807"/>
                <a:gd name="T79" fmla="*/ 520 h 540"/>
                <a:gd name="T80" fmla="*/ 30 w 807"/>
                <a:gd name="T81" fmla="*/ 450 h 540"/>
                <a:gd name="T82" fmla="*/ 50 w 807"/>
                <a:gd name="T83" fmla="*/ 457 h 540"/>
                <a:gd name="T84" fmla="*/ 80 w 807"/>
                <a:gd name="T85" fmla="*/ 518 h 540"/>
                <a:gd name="T86" fmla="*/ 110 w 807"/>
                <a:gd name="T87" fmla="*/ 403 h 540"/>
                <a:gd name="T88" fmla="*/ 273 w 807"/>
                <a:gd name="T89" fmla="*/ 340 h 540"/>
                <a:gd name="T90" fmla="*/ 446 w 807"/>
                <a:gd name="T91" fmla="*/ 290 h 540"/>
                <a:gd name="T92" fmla="*/ 486 w 807"/>
                <a:gd name="T93" fmla="*/ 283 h 540"/>
                <a:gd name="T94" fmla="*/ 565 w 807"/>
                <a:gd name="T95" fmla="*/ 361 h 540"/>
                <a:gd name="T96" fmla="*/ 642 w 807"/>
                <a:gd name="T97" fmla="*/ 353 h 540"/>
                <a:gd name="T98" fmla="*/ 702 w 807"/>
                <a:gd name="T99" fmla="*/ 354 h 540"/>
                <a:gd name="T100" fmla="*/ 736 w 807"/>
                <a:gd name="T101" fmla="*/ 340 h 540"/>
                <a:gd name="T102" fmla="*/ 779 w 807"/>
                <a:gd name="T103" fmla="*/ 417 h 540"/>
                <a:gd name="T104" fmla="*/ 774 w 807"/>
                <a:gd name="T105" fmla="*/ 475 h 540"/>
                <a:gd name="T106" fmla="*/ 804 w 807"/>
                <a:gd name="T107" fmla="*/ 491 h 540"/>
                <a:gd name="T108" fmla="*/ 768 w 807"/>
                <a:gd name="T109" fmla="*/ 35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7" h="540">
                  <a:moveTo>
                    <a:pt x="753" y="327"/>
                  </a:moveTo>
                  <a:lnTo>
                    <a:pt x="762" y="321"/>
                  </a:lnTo>
                  <a:lnTo>
                    <a:pt x="770" y="315"/>
                  </a:lnTo>
                  <a:lnTo>
                    <a:pt x="777" y="308"/>
                  </a:lnTo>
                  <a:lnTo>
                    <a:pt x="782" y="301"/>
                  </a:lnTo>
                  <a:lnTo>
                    <a:pt x="788" y="293"/>
                  </a:lnTo>
                  <a:lnTo>
                    <a:pt x="793" y="285"/>
                  </a:lnTo>
                  <a:lnTo>
                    <a:pt x="795" y="274"/>
                  </a:lnTo>
                  <a:lnTo>
                    <a:pt x="797" y="264"/>
                  </a:lnTo>
                  <a:lnTo>
                    <a:pt x="799" y="232"/>
                  </a:lnTo>
                  <a:lnTo>
                    <a:pt x="796" y="198"/>
                  </a:lnTo>
                  <a:lnTo>
                    <a:pt x="789" y="164"/>
                  </a:lnTo>
                  <a:lnTo>
                    <a:pt x="779" y="130"/>
                  </a:lnTo>
                  <a:lnTo>
                    <a:pt x="765" y="99"/>
                  </a:lnTo>
                  <a:lnTo>
                    <a:pt x="747" y="70"/>
                  </a:lnTo>
                  <a:lnTo>
                    <a:pt x="725" y="46"/>
                  </a:lnTo>
                  <a:lnTo>
                    <a:pt x="700" y="27"/>
                  </a:lnTo>
                  <a:lnTo>
                    <a:pt x="686" y="19"/>
                  </a:lnTo>
                  <a:lnTo>
                    <a:pt x="673" y="13"/>
                  </a:lnTo>
                  <a:lnTo>
                    <a:pt x="659" y="7"/>
                  </a:lnTo>
                  <a:lnTo>
                    <a:pt x="645" y="4"/>
                  </a:lnTo>
                  <a:lnTo>
                    <a:pt x="633" y="1"/>
                  </a:lnTo>
                  <a:lnTo>
                    <a:pt x="619" y="0"/>
                  </a:lnTo>
                  <a:lnTo>
                    <a:pt x="605" y="0"/>
                  </a:lnTo>
                  <a:lnTo>
                    <a:pt x="592" y="1"/>
                  </a:lnTo>
                  <a:lnTo>
                    <a:pt x="579" y="4"/>
                  </a:lnTo>
                  <a:lnTo>
                    <a:pt x="566" y="7"/>
                  </a:lnTo>
                  <a:lnTo>
                    <a:pt x="553" y="10"/>
                  </a:lnTo>
                  <a:lnTo>
                    <a:pt x="539" y="16"/>
                  </a:lnTo>
                  <a:lnTo>
                    <a:pt x="527" y="22"/>
                  </a:lnTo>
                  <a:lnTo>
                    <a:pt x="514" y="29"/>
                  </a:lnTo>
                  <a:lnTo>
                    <a:pt x="503" y="37"/>
                  </a:lnTo>
                  <a:lnTo>
                    <a:pt x="490" y="45"/>
                  </a:lnTo>
                  <a:lnTo>
                    <a:pt x="493" y="44"/>
                  </a:lnTo>
                  <a:lnTo>
                    <a:pt x="503" y="40"/>
                  </a:lnTo>
                  <a:lnTo>
                    <a:pt x="516" y="37"/>
                  </a:lnTo>
                  <a:lnTo>
                    <a:pt x="533" y="32"/>
                  </a:lnTo>
                  <a:lnTo>
                    <a:pt x="551" y="28"/>
                  </a:lnTo>
                  <a:lnTo>
                    <a:pt x="568" y="23"/>
                  </a:lnTo>
                  <a:lnTo>
                    <a:pt x="586" y="21"/>
                  </a:lnTo>
                  <a:lnTo>
                    <a:pt x="599" y="21"/>
                  </a:lnTo>
                  <a:lnTo>
                    <a:pt x="624" y="23"/>
                  </a:lnTo>
                  <a:lnTo>
                    <a:pt x="647" y="29"/>
                  </a:lnTo>
                  <a:lnTo>
                    <a:pt x="670" y="37"/>
                  </a:lnTo>
                  <a:lnTo>
                    <a:pt x="692" y="48"/>
                  </a:lnTo>
                  <a:lnTo>
                    <a:pt x="711" y="62"/>
                  </a:lnTo>
                  <a:lnTo>
                    <a:pt x="728" y="80"/>
                  </a:lnTo>
                  <a:lnTo>
                    <a:pt x="742" y="99"/>
                  </a:lnTo>
                  <a:lnTo>
                    <a:pt x="754" y="122"/>
                  </a:lnTo>
                  <a:lnTo>
                    <a:pt x="763" y="146"/>
                  </a:lnTo>
                  <a:lnTo>
                    <a:pt x="771" y="171"/>
                  </a:lnTo>
                  <a:lnTo>
                    <a:pt x="776" y="195"/>
                  </a:lnTo>
                  <a:lnTo>
                    <a:pt x="778" y="218"/>
                  </a:lnTo>
                  <a:lnTo>
                    <a:pt x="777" y="241"/>
                  </a:lnTo>
                  <a:lnTo>
                    <a:pt x="771" y="264"/>
                  </a:lnTo>
                  <a:lnTo>
                    <a:pt x="761" y="286"/>
                  </a:lnTo>
                  <a:lnTo>
                    <a:pt x="746" y="308"/>
                  </a:lnTo>
                  <a:lnTo>
                    <a:pt x="735" y="317"/>
                  </a:lnTo>
                  <a:lnTo>
                    <a:pt x="725" y="325"/>
                  </a:lnTo>
                  <a:lnTo>
                    <a:pt x="715" y="331"/>
                  </a:lnTo>
                  <a:lnTo>
                    <a:pt x="703" y="335"/>
                  </a:lnTo>
                  <a:lnTo>
                    <a:pt x="692" y="339"/>
                  </a:lnTo>
                  <a:lnTo>
                    <a:pt x="681" y="340"/>
                  </a:lnTo>
                  <a:lnTo>
                    <a:pt x="670" y="340"/>
                  </a:lnTo>
                  <a:lnTo>
                    <a:pt x="659" y="339"/>
                  </a:lnTo>
                  <a:lnTo>
                    <a:pt x="652" y="335"/>
                  </a:lnTo>
                  <a:lnTo>
                    <a:pt x="647" y="331"/>
                  </a:lnTo>
                  <a:lnTo>
                    <a:pt x="643" y="328"/>
                  </a:lnTo>
                  <a:lnTo>
                    <a:pt x="640" y="326"/>
                  </a:lnTo>
                  <a:lnTo>
                    <a:pt x="639" y="327"/>
                  </a:lnTo>
                  <a:lnTo>
                    <a:pt x="636" y="330"/>
                  </a:lnTo>
                  <a:lnTo>
                    <a:pt x="632" y="333"/>
                  </a:lnTo>
                  <a:lnTo>
                    <a:pt x="626" y="336"/>
                  </a:lnTo>
                  <a:lnTo>
                    <a:pt x="619" y="341"/>
                  </a:lnTo>
                  <a:lnTo>
                    <a:pt x="612" y="344"/>
                  </a:lnTo>
                  <a:lnTo>
                    <a:pt x="604" y="347"/>
                  </a:lnTo>
                  <a:lnTo>
                    <a:pt x="597" y="347"/>
                  </a:lnTo>
                  <a:lnTo>
                    <a:pt x="587" y="346"/>
                  </a:lnTo>
                  <a:lnTo>
                    <a:pt x="576" y="343"/>
                  </a:lnTo>
                  <a:lnTo>
                    <a:pt x="565" y="339"/>
                  </a:lnTo>
                  <a:lnTo>
                    <a:pt x="552" y="333"/>
                  </a:lnTo>
                  <a:lnTo>
                    <a:pt x="541" y="326"/>
                  </a:lnTo>
                  <a:lnTo>
                    <a:pt x="530" y="316"/>
                  </a:lnTo>
                  <a:lnTo>
                    <a:pt x="521" y="304"/>
                  </a:lnTo>
                  <a:lnTo>
                    <a:pt x="513" y="289"/>
                  </a:lnTo>
                  <a:lnTo>
                    <a:pt x="510" y="282"/>
                  </a:lnTo>
                  <a:lnTo>
                    <a:pt x="506" y="277"/>
                  </a:lnTo>
                  <a:lnTo>
                    <a:pt x="501" y="272"/>
                  </a:lnTo>
                  <a:lnTo>
                    <a:pt x="497" y="268"/>
                  </a:lnTo>
                  <a:lnTo>
                    <a:pt x="498" y="266"/>
                  </a:lnTo>
                  <a:lnTo>
                    <a:pt x="497" y="266"/>
                  </a:lnTo>
                  <a:lnTo>
                    <a:pt x="495" y="266"/>
                  </a:lnTo>
                  <a:lnTo>
                    <a:pt x="493" y="266"/>
                  </a:lnTo>
                  <a:lnTo>
                    <a:pt x="491" y="266"/>
                  </a:lnTo>
                  <a:lnTo>
                    <a:pt x="484" y="263"/>
                  </a:lnTo>
                  <a:lnTo>
                    <a:pt x="476" y="260"/>
                  </a:lnTo>
                  <a:lnTo>
                    <a:pt x="469" y="257"/>
                  </a:lnTo>
                  <a:lnTo>
                    <a:pt x="462" y="253"/>
                  </a:lnTo>
                  <a:lnTo>
                    <a:pt x="457" y="249"/>
                  </a:lnTo>
                  <a:lnTo>
                    <a:pt x="452" y="242"/>
                  </a:lnTo>
                  <a:lnTo>
                    <a:pt x="448" y="233"/>
                  </a:lnTo>
                  <a:lnTo>
                    <a:pt x="447" y="221"/>
                  </a:lnTo>
                  <a:lnTo>
                    <a:pt x="451" y="209"/>
                  </a:lnTo>
                  <a:lnTo>
                    <a:pt x="457" y="202"/>
                  </a:lnTo>
                  <a:lnTo>
                    <a:pt x="463" y="199"/>
                  </a:lnTo>
                  <a:lnTo>
                    <a:pt x="472" y="201"/>
                  </a:lnTo>
                  <a:lnTo>
                    <a:pt x="480" y="204"/>
                  </a:lnTo>
                  <a:lnTo>
                    <a:pt x="488" y="207"/>
                  </a:lnTo>
                  <a:lnTo>
                    <a:pt x="495" y="210"/>
                  </a:lnTo>
                  <a:lnTo>
                    <a:pt x="498" y="211"/>
                  </a:lnTo>
                  <a:lnTo>
                    <a:pt x="505" y="198"/>
                  </a:lnTo>
                  <a:lnTo>
                    <a:pt x="506" y="186"/>
                  </a:lnTo>
                  <a:lnTo>
                    <a:pt x="503" y="172"/>
                  </a:lnTo>
                  <a:lnTo>
                    <a:pt x="496" y="159"/>
                  </a:lnTo>
                  <a:lnTo>
                    <a:pt x="488" y="146"/>
                  </a:lnTo>
                  <a:lnTo>
                    <a:pt x="480" y="133"/>
                  </a:lnTo>
                  <a:lnTo>
                    <a:pt x="473" y="119"/>
                  </a:lnTo>
                  <a:lnTo>
                    <a:pt x="468" y="105"/>
                  </a:lnTo>
                  <a:lnTo>
                    <a:pt x="467" y="93"/>
                  </a:lnTo>
                  <a:lnTo>
                    <a:pt x="468" y="81"/>
                  </a:lnTo>
                  <a:lnTo>
                    <a:pt x="469" y="68"/>
                  </a:lnTo>
                  <a:lnTo>
                    <a:pt x="469" y="58"/>
                  </a:lnTo>
                  <a:lnTo>
                    <a:pt x="466" y="63"/>
                  </a:lnTo>
                  <a:lnTo>
                    <a:pt x="458" y="77"/>
                  </a:lnTo>
                  <a:lnTo>
                    <a:pt x="451" y="98"/>
                  </a:lnTo>
                  <a:lnTo>
                    <a:pt x="452" y="122"/>
                  </a:lnTo>
                  <a:lnTo>
                    <a:pt x="457" y="133"/>
                  </a:lnTo>
                  <a:lnTo>
                    <a:pt x="462" y="142"/>
                  </a:lnTo>
                  <a:lnTo>
                    <a:pt x="468" y="149"/>
                  </a:lnTo>
                  <a:lnTo>
                    <a:pt x="475" y="157"/>
                  </a:lnTo>
                  <a:lnTo>
                    <a:pt x="481" y="164"/>
                  </a:lnTo>
                  <a:lnTo>
                    <a:pt x="484" y="172"/>
                  </a:lnTo>
                  <a:lnTo>
                    <a:pt x="486" y="181"/>
                  </a:lnTo>
                  <a:lnTo>
                    <a:pt x="484" y="191"/>
                  </a:lnTo>
                  <a:lnTo>
                    <a:pt x="478" y="188"/>
                  </a:lnTo>
                  <a:lnTo>
                    <a:pt x="473" y="183"/>
                  </a:lnTo>
                  <a:lnTo>
                    <a:pt x="466" y="181"/>
                  </a:lnTo>
                  <a:lnTo>
                    <a:pt x="459" y="182"/>
                  </a:lnTo>
                  <a:lnTo>
                    <a:pt x="446" y="188"/>
                  </a:lnTo>
                  <a:lnTo>
                    <a:pt x="438" y="199"/>
                  </a:lnTo>
                  <a:lnTo>
                    <a:pt x="433" y="214"/>
                  </a:lnTo>
                  <a:lnTo>
                    <a:pt x="429" y="227"/>
                  </a:lnTo>
                  <a:lnTo>
                    <a:pt x="420" y="221"/>
                  </a:lnTo>
                  <a:lnTo>
                    <a:pt x="412" y="212"/>
                  </a:lnTo>
                  <a:lnTo>
                    <a:pt x="406" y="201"/>
                  </a:lnTo>
                  <a:lnTo>
                    <a:pt x="402" y="188"/>
                  </a:lnTo>
                  <a:lnTo>
                    <a:pt x="404" y="174"/>
                  </a:lnTo>
                  <a:lnTo>
                    <a:pt x="402" y="160"/>
                  </a:lnTo>
                  <a:lnTo>
                    <a:pt x="404" y="148"/>
                  </a:lnTo>
                  <a:lnTo>
                    <a:pt x="409" y="134"/>
                  </a:lnTo>
                  <a:lnTo>
                    <a:pt x="407" y="129"/>
                  </a:lnTo>
                  <a:lnTo>
                    <a:pt x="402" y="126"/>
                  </a:lnTo>
                  <a:lnTo>
                    <a:pt x="399" y="123"/>
                  </a:lnTo>
                  <a:lnTo>
                    <a:pt x="397" y="119"/>
                  </a:lnTo>
                  <a:lnTo>
                    <a:pt x="399" y="105"/>
                  </a:lnTo>
                  <a:lnTo>
                    <a:pt x="406" y="93"/>
                  </a:lnTo>
                  <a:lnTo>
                    <a:pt x="416" y="82"/>
                  </a:lnTo>
                  <a:lnTo>
                    <a:pt x="429" y="73"/>
                  </a:lnTo>
                  <a:lnTo>
                    <a:pt x="440" y="63"/>
                  </a:lnTo>
                  <a:lnTo>
                    <a:pt x="451" y="57"/>
                  </a:lnTo>
                  <a:lnTo>
                    <a:pt x="457" y="51"/>
                  </a:lnTo>
                  <a:lnTo>
                    <a:pt x="455" y="47"/>
                  </a:lnTo>
                  <a:lnTo>
                    <a:pt x="437" y="54"/>
                  </a:lnTo>
                  <a:lnTo>
                    <a:pt x="424" y="59"/>
                  </a:lnTo>
                  <a:lnTo>
                    <a:pt x="415" y="62"/>
                  </a:lnTo>
                  <a:lnTo>
                    <a:pt x="408" y="65"/>
                  </a:lnTo>
                  <a:lnTo>
                    <a:pt x="402" y="68"/>
                  </a:lnTo>
                  <a:lnTo>
                    <a:pt x="398" y="74"/>
                  </a:lnTo>
                  <a:lnTo>
                    <a:pt x="392" y="81"/>
                  </a:lnTo>
                  <a:lnTo>
                    <a:pt x="385" y="91"/>
                  </a:lnTo>
                  <a:lnTo>
                    <a:pt x="379" y="107"/>
                  </a:lnTo>
                  <a:lnTo>
                    <a:pt x="382" y="123"/>
                  </a:lnTo>
                  <a:lnTo>
                    <a:pt x="383" y="139"/>
                  </a:lnTo>
                  <a:lnTo>
                    <a:pt x="377" y="153"/>
                  </a:lnTo>
                  <a:lnTo>
                    <a:pt x="377" y="162"/>
                  </a:lnTo>
                  <a:lnTo>
                    <a:pt x="379" y="172"/>
                  </a:lnTo>
                  <a:lnTo>
                    <a:pt x="384" y="181"/>
                  </a:lnTo>
                  <a:lnTo>
                    <a:pt x="391" y="188"/>
                  </a:lnTo>
                  <a:lnTo>
                    <a:pt x="389" y="195"/>
                  </a:lnTo>
                  <a:lnTo>
                    <a:pt x="390" y="201"/>
                  </a:lnTo>
                  <a:lnTo>
                    <a:pt x="391" y="206"/>
                  </a:lnTo>
                  <a:lnTo>
                    <a:pt x="391" y="212"/>
                  </a:lnTo>
                  <a:lnTo>
                    <a:pt x="395" y="221"/>
                  </a:lnTo>
                  <a:lnTo>
                    <a:pt x="401" y="232"/>
                  </a:lnTo>
                  <a:lnTo>
                    <a:pt x="407" y="241"/>
                  </a:lnTo>
                  <a:lnTo>
                    <a:pt x="414" y="249"/>
                  </a:lnTo>
                  <a:lnTo>
                    <a:pt x="422" y="257"/>
                  </a:lnTo>
                  <a:lnTo>
                    <a:pt x="430" y="263"/>
                  </a:lnTo>
                  <a:lnTo>
                    <a:pt x="439" y="268"/>
                  </a:lnTo>
                  <a:lnTo>
                    <a:pt x="451" y="271"/>
                  </a:lnTo>
                  <a:lnTo>
                    <a:pt x="451" y="271"/>
                  </a:lnTo>
                  <a:lnTo>
                    <a:pt x="452" y="271"/>
                  </a:lnTo>
                  <a:lnTo>
                    <a:pt x="452" y="271"/>
                  </a:lnTo>
                  <a:lnTo>
                    <a:pt x="453" y="271"/>
                  </a:lnTo>
                  <a:lnTo>
                    <a:pt x="436" y="274"/>
                  </a:lnTo>
                  <a:lnTo>
                    <a:pt x="417" y="279"/>
                  </a:lnTo>
                  <a:lnTo>
                    <a:pt x="398" y="283"/>
                  </a:lnTo>
                  <a:lnTo>
                    <a:pt x="377" y="289"/>
                  </a:lnTo>
                  <a:lnTo>
                    <a:pt x="356" y="295"/>
                  </a:lnTo>
                  <a:lnTo>
                    <a:pt x="336" y="301"/>
                  </a:lnTo>
                  <a:lnTo>
                    <a:pt x="315" y="306"/>
                  </a:lnTo>
                  <a:lnTo>
                    <a:pt x="294" y="312"/>
                  </a:lnTo>
                  <a:lnTo>
                    <a:pt x="276" y="318"/>
                  </a:lnTo>
                  <a:lnTo>
                    <a:pt x="257" y="324"/>
                  </a:lnTo>
                  <a:lnTo>
                    <a:pt x="241" y="328"/>
                  </a:lnTo>
                  <a:lnTo>
                    <a:pt x="227" y="333"/>
                  </a:lnTo>
                  <a:lnTo>
                    <a:pt x="216" y="336"/>
                  </a:lnTo>
                  <a:lnTo>
                    <a:pt x="207" y="339"/>
                  </a:lnTo>
                  <a:lnTo>
                    <a:pt x="202" y="340"/>
                  </a:lnTo>
                  <a:lnTo>
                    <a:pt x="200" y="341"/>
                  </a:lnTo>
                  <a:lnTo>
                    <a:pt x="180" y="348"/>
                  </a:lnTo>
                  <a:lnTo>
                    <a:pt x="159" y="356"/>
                  </a:lnTo>
                  <a:lnTo>
                    <a:pt x="136" y="364"/>
                  </a:lnTo>
                  <a:lnTo>
                    <a:pt x="114" y="373"/>
                  </a:lnTo>
                  <a:lnTo>
                    <a:pt x="93" y="382"/>
                  </a:lnTo>
                  <a:lnTo>
                    <a:pt x="72" y="393"/>
                  </a:lnTo>
                  <a:lnTo>
                    <a:pt x="53" y="403"/>
                  </a:lnTo>
                  <a:lnTo>
                    <a:pt x="37" y="415"/>
                  </a:lnTo>
                  <a:lnTo>
                    <a:pt x="25" y="427"/>
                  </a:lnTo>
                  <a:lnTo>
                    <a:pt x="14" y="441"/>
                  </a:lnTo>
                  <a:lnTo>
                    <a:pt x="7" y="456"/>
                  </a:lnTo>
                  <a:lnTo>
                    <a:pt x="3" y="471"/>
                  </a:lnTo>
                  <a:lnTo>
                    <a:pt x="0" y="485"/>
                  </a:lnTo>
                  <a:lnTo>
                    <a:pt x="2" y="499"/>
                  </a:lnTo>
                  <a:lnTo>
                    <a:pt x="4" y="509"/>
                  </a:lnTo>
                  <a:lnTo>
                    <a:pt x="10" y="518"/>
                  </a:lnTo>
                  <a:lnTo>
                    <a:pt x="18" y="526"/>
                  </a:lnTo>
                  <a:lnTo>
                    <a:pt x="26" y="533"/>
                  </a:lnTo>
                  <a:lnTo>
                    <a:pt x="36" y="538"/>
                  </a:lnTo>
                  <a:lnTo>
                    <a:pt x="45" y="540"/>
                  </a:lnTo>
                  <a:lnTo>
                    <a:pt x="55" y="540"/>
                  </a:lnTo>
                  <a:lnTo>
                    <a:pt x="61" y="540"/>
                  </a:lnTo>
                  <a:lnTo>
                    <a:pt x="67" y="539"/>
                  </a:lnTo>
                  <a:lnTo>
                    <a:pt x="71" y="538"/>
                  </a:lnTo>
                  <a:lnTo>
                    <a:pt x="63" y="535"/>
                  </a:lnTo>
                  <a:lnTo>
                    <a:pt x="56" y="532"/>
                  </a:lnTo>
                  <a:lnTo>
                    <a:pt x="49" y="530"/>
                  </a:lnTo>
                  <a:lnTo>
                    <a:pt x="43" y="526"/>
                  </a:lnTo>
                  <a:lnTo>
                    <a:pt x="37" y="524"/>
                  </a:lnTo>
                  <a:lnTo>
                    <a:pt x="33" y="520"/>
                  </a:lnTo>
                  <a:lnTo>
                    <a:pt x="29" y="514"/>
                  </a:lnTo>
                  <a:lnTo>
                    <a:pt x="26" y="506"/>
                  </a:lnTo>
                  <a:lnTo>
                    <a:pt x="21" y="487"/>
                  </a:lnTo>
                  <a:lnTo>
                    <a:pt x="21" y="472"/>
                  </a:lnTo>
                  <a:lnTo>
                    <a:pt x="25" y="461"/>
                  </a:lnTo>
                  <a:lnTo>
                    <a:pt x="30" y="450"/>
                  </a:lnTo>
                  <a:lnTo>
                    <a:pt x="37" y="444"/>
                  </a:lnTo>
                  <a:lnTo>
                    <a:pt x="45" y="439"/>
                  </a:lnTo>
                  <a:lnTo>
                    <a:pt x="52" y="435"/>
                  </a:lnTo>
                  <a:lnTo>
                    <a:pt x="57" y="435"/>
                  </a:lnTo>
                  <a:lnTo>
                    <a:pt x="52" y="446"/>
                  </a:lnTo>
                  <a:lnTo>
                    <a:pt x="50" y="457"/>
                  </a:lnTo>
                  <a:lnTo>
                    <a:pt x="50" y="470"/>
                  </a:lnTo>
                  <a:lnTo>
                    <a:pt x="52" y="482"/>
                  </a:lnTo>
                  <a:lnTo>
                    <a:pt x="57" y="494"/>
                  </a:lnTo>
                  <a:lnTo>
                    <a:pt x="63" y="505"/>
                  </a:lnTo>
                  <a:lnTo>
                    <a:pt x="71" y="513"/>
                  </a:lnTo>
                  <a:lnTo>
                    <a:pt x="80" y="518"/>
                  </a:lnTo>
                  <a:lnTo>
                    <a:pt x="78" y="507"/>
                  </a:lnTo>
                  <a:lnTo>
                    <a:pt x="72" y="480"/>
                  </a:lnTo>
                  <a:lnTo>
                    <a:pt x="71" y="450"/>
                  </a:lnTo>
                  <a:lnTo>
                    <a:pt x="82" y="423"/>
                  </a:lnTo>
                  <a:lnTo>
                    <a:pt x="94" y="414"/>
                  </a:lnTo>
                  <a:lnTo>
                    <a:pt x="110" y="403"/>
                  </a:lnTo>
                  <a:lnTo>
                    <a:pt x="131" y="393"/>
                  </a:lnTo>
                  <a:lnTo>
                    <a:pt x="155" y="381"/>
                  </a:lnTo>
                  <a:lnTo>
                    <a:pt x="181" y="371"/>
                  </a:lnTo>
                  <a:lnTo>
                    <a:pt x="210" y="361"/>
                  </a:lnTo>
                  <a:lnTo>
                    <a:pt x="241" y="350"/>
                  </a:lnTo>
                  <a:lnTo>
                    <a:pt x="273" y="340"/>
                  </a:lnTo>
                  <a:lnTo>
                    <a:pt x="304" y="330"/>
                  </a:lnTo>
                  <a:lnTo>
                    <a:pt x="337" y="320"/>
                  </a:lnTo>
                  <a:lnTo>
                    <a:pt x="367" y="311"/>
                  </a:lnTo>
                  <a:lnTo>
                    <a:pt x="395" y="303"/>
                  </a:lnTo>
                  <a:lnTo>
                    <a:pt x="422" y="296"/>
                  </a:lnTo>
                  <a:lnTo>
                    <a:pt x="446" y="290"/>
                  </a:lnTo>
                  <a:lnTo>
                    <a:pt x="466" y="285"/>
                  </a:lnTo>
                  <a:lnTo>
                    <a:pt x="481" y="281"/>
                  </a:lnTo>
                  <a:lnTo>
                    <a:pt x="482" y="282"/>
                  </a:lnTo>
                  <a:lnTo>
                    <a:pt x="483" y="282"/>
                  </a:lnTo>
                  <a:lnTo>
                    <a:pt x="485" y="282"/>
                  </a:lnTo>
                  <a:lnTo>
                    <a:pt x="486" y="283"/>
                  </a:lnTo>
                  <a:lnTo>
                    <a:pt x="501" y="313"/>
                  </a:lnTo>
                  <a:lnTo>
                    <a:pt x="512" y="326"/>
                  </a:lnTo>
                  <a:lnTo>
                    <a:pt x="523" y="338"/>
                  </a:lnTo>
                  <a:lnTo>
                    <a:pt x="536" y="347"/>
                  </a:lnTo>
                  <a:lnTo>
                    <a:pt x="551" y="355"/>
                  </a:lnTo>
                  <a:lnTo>
                    <a:pt x="565" y="361"/>
                  </a:lnTo>
                  <a:lnTo>
                    <a:pt x="581" y="364"/>
                  </a:lnTo>
                  <a:lnTo>
                    <a:pt x="597" y="365"/>
                  </a:lnTo>
                  <a:lnTo>
                    <a:pt x="613" y="364"/>
                  </a:lnTo>
                  <a:lnTo>
                    <a:pt x="624" y="358"/>
                  </a:lnTo>
                  <a:lnTo>
                    <a:pt x="633" y="355"/>
                  </a:lnTo>
                  <a:lnTo>
                    <a:pt x="642" y="353"/>
                  </a:lnTo>
                  <a:lnTo>
                    <a:pt x="652" y="353"/>
                  </a:lnTo>
                  <a:lnTo>
                    <a:pt x="662" y="353"/>
                  </a:lnTo>
                  <a:lnTo>
                    <a:pt x="671" y="354"/>
                  </a:lnTo>
                  <a:lnTo>
                    <a:pt x="681" y="355"/>
                  </a:lnTo>
                  <a:lnTo>
                    <a:pt x="692" y="355"/>
                  </a:lnTo>
                  <a:lnTo>
                    <a:pt x="702" y="354"/>
                  </a:lnTo>
                  <a:lnTo>
                    <a:pt x="710" y="353"/>
                  </a:lnTo>
                  <a:lnTo>
                    <a:pt x="716" y="350"/>
                  </a:lnTo>
                  <a:lnTo>
                    <a:pt x="721" y="347"/>
                  </a:lnTo>
                  <a:lnTo>
                    <a:pt x="726" y="344"/>
                  </a:lnTo>
                  <a:lnTo>
                    <a:pt x="731" y="342"/>
                  </a:lnTo>
                  <a:lnTo>
                    <a:pt x="736" y="340"/>
                  </a:lnTo>
                  <a:lnTo>
                    <a:pt x="742" y="340"/>
                  </a:lnTo>
                  <a:lnTo>
                    <a:pt x="751" y="355"/>
                  </a:lnTo>
                  <a:lnTo>
                    <a:pt x="759" y="370"/>
                  </a:lnTo>
                  <a:lnTo>
                    <a:pt x="768" y="385"/>
                  </a:lnTo>
                  <a:lnTo>
                    <a:pt x="773" y="401"/>
                  </a:lnTo>
                  <a:lnTo>
                    <a:pt x="779" y="417"/>
                  </a:lnTo>
                  <a:lnTo>
                    <a:pt x="784" y="433"/>
                  </a:lnTo>
                  <a:lnTo>
                    <a:pt x="787" y="449"/>
                  </a:lnTo>
                  <a:lnTo>
                    <a:pt x="791" y="465"/>
                  </a:lnTo>
                  <a:lnTo>
                    <a:pt x="776" y="463"/>
                  </a:lnTo>
                  <a:lnTo>
                    <a:pt x="773" y="470"/>
                  </a:lnTo>
                  <a:lnTo>
                    <a:pt x="774" y="475"/>
                  </a:lnTo>
                  <a:lnTo>
                    <a:pt x="778" y="477"/>
                  </a:lnTo>
                  <a:lnTo>
                    <a:pt x="784" y="480"/>
                  </a:lnTo>
                  <a:lnTo>
                    <a:pt x="789" y="482"/>
                  </a:lnTo>
                  <a:lnTo>
                    <a:pt x="795" y="484"/>
                  </a:lnTo>
                  <a:lnTo>
                    <a:pt x="801" y="487"/>
                  </a:lnTo>
                  <a:lnTo>
                    <a:pt x="804" y="491"/>
                  </a:lnTo>
                  <a:lnTo>
                    <a:pt x="807" y="475"/>
                  </a:lnTo>
                  <a:lnTo>
                    <a:pt x="804" y="453"/>
                  </a:lnTo>
                  <a:lnTo>
                    <a:pt x="797" y="427"/>
                  </a:lnTo>
                  <a:lnTo>
                    <a:pt x="788" y="401"/>
                  </a:lnTo>
                  <a:lnTo>
                    <a:pt x="778" y="376"/>
                  </a:lnTo>
                  <a:lnTo>
                    <a:pt x="768" y="354"/>
                  </a:lnTo>
                  <a:lnTo>
                    <a:pt x="758" y="336"/>
                  </a:lnTo>
                  <a:lnTo>
                    <a:pt x="753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 flipH="1">
              <a:off x="6969875" y="3382424"/>
              <a:ext cx="93665" cy="86243"/>
            </a:xfrm>
            <a:custGeom>
              <a:avLst/>
              <a:gdLst>
                <a:gd name="T0" fmla="*/ 45 w 59"/>
                <a:gd name="T1" fmla="*/ 1 h 55"/>
                <a:gd name="T2" fmla="*/ 49 w 59"/>
                <a:gd name="T3" fmla="*/ 3 h 55"/>
                <a:gd name="T4" fmla="*/ 53 w 59"/>
                <a:gd name="T5" fmla="*/ 6 h 55"/>
                <a:gd name="T6" fmla="*/ 57 w 59"/>
                <a:gd name="T7" fmla="*/ 8 h 55"/>
                <a:gd name="T8" fmla="*/ 59 w 59"/>
                <a:gd name="T9" fmla="*/ 12 h 55"/>
                <a:gd name="T10" fmla="*/ 54 w 59"/>
                <a:gd name="T11" fmla="*/ 16 h 55"/>
                <a:gd name="T12" fmla="*/ 50 w 59"/>
                <a:gd name="T13" fmla="*/ 17 h 55"/>
                <a:gd name="T14" fmla="*/ 44 w 59"/>
                <a:gd name="T15" fmla="*/ 17 h 55"/>
                <a:gd name="T16" fmla="*/ 38 w 59"/>
                <a:gd name="T17" fmla="*/ 16 h 55"/>
                <a:gd name="T18" fmla="*/ 33 w 59"/>
                <a:gd name="T19" fmla="*/ 15 h 55"/>
                <a:gd name="T20" fmla="*/ 28 w 59"/>
                <a:gd name="T21" fmla="*/ 16 h 55"/>
                <a:gd name="T22" fmla="*/ 23 w 59"/>
                <a:gd name="T23" fmla="*/ 18 h 55"/>
                <a:gd name="T24" fmla="*/ 21 w 59"/>
                <a:gd name="T25" fmla="*/ 25 h 55"/>
                <a:gd name="T26" fmla="*/ 16 w 59"/>
                <a:gd name="T27" fmla="*/ 37 h 55"/>
                <a:gd name="T28" fmla="*/ 52 w 59"/>
                <a:gd name="T29" fmla="*/ 44 h 55"/>
                <a:gd name="T30" fmla="*/ 52 w 59"/>
                <a:gd name="T31" fmla="*/ 48 h 55"/>
                <a:gd name="T32" fmla="*/ 50 w 59"/>
                <a:gd name="T33" fmla="*/ 50 h 55"/>
                <a:gd name="T34" fmla="*/ 46 w 59"/>
                <a:gd name="T35" fmla="*/ 53 h 55"/>
                <a:gd name="T36" fmla="*/ 42 w 59"/>
                <a:gd name="T37" fmla="*/ 55 h 55"/>
                <a:gd name="T38" fmla="*/ 0 w 59"/>
                <a:gd name="T39" fmla="*/ 48 h 55"/>
                <a:gd name="T40" fmla="*/ 1 w 59"/>
                <a:gd name="T41" fmla="*/ 40 h 55"/>
                <a:gd name="T42" fmla="*/ 4 w 59"/>
                <a:gd name="T43" fmla="*/ 31 h 55"/>
                <a:gd name="T44" fmla="*/ 7 w 59"/>
                <a:gd name="T45" fmla="*/ 22 h 55"/>
                <a:gd name="T46" fmla="*/ 12 w 59"/>
                <a:gd name="T47" fmla="*/ 14 h 55"/>
                <a:gd name="T48" fmla="*/ 18 w 59"/>
                <a:gd name="T49" fmla="*/ 7 h 55"/>
                <a:gd name="T50" fmla="*/ 26 w 59"/>
                <a:gd name="T51" fmla="*/ 2 h 55"/>
                <a:gd name="T52" fmla="*/ 35 w 59"/>
                <a:gd name="T53" fmla="*/ 0 h 55"/>
                <a:gd name="T54" fmla="*/ 45 w 59"/>
                <a:gd name="T55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55">
                  <a:moveTo>
                    <a:pt x="45" y="1"/>
                  </a:moveTo>
                  <a:lnTo>
                    <a:pt x="49" y="3"/>
                  </a:lnTo>
                  <a:lnTo>
                    <a:pt x="53" y="6"/>
                  </a:lnTo>
                  <a:lnTo>
                    <a:pt x="57" y="8"/>
                  </a:lnTo>
                  <a:lnTo>
                    <a:pt x="59" y="12"/>
                  </a:lnTo>
                  <a:lnTo>
                    <a:pt x="54" y="16"/>
                  </a:lnTo>
                  <a:lnTo>
                    <a:pt x="50" y="17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3" y="15"/>
                  </a:lnTo>
                  <a:lnTo>
                    <a:pt x="28" y="16"/>
                  </a:lnTo>
                  <a:lnTo>
                    <a:pt x="23" y="18"/>
                  </a:lnTo>
                  <a:lnTo>
                    <a:pt x="21" y="25"/>
                  </a:lnTo>
                  <a:lnTo>
                    <a:pt x="16" y="37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3"/>
                  </a:lnTo>
                  <a:lnTo>
                    <a:pt x="42" y="55"/>
                  </a:lnTo>
                  <a:lnTo>
                    <a:pt x="0" y="48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5" y="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 flipH="1">
              <a:off x="6973106" y="3551829"/>
              <a:ext cx="723476" cy="1068795"/>
            </a:xfrm>
            <a:custGeom>
              <a:avLst/>
              <a:gdLst>
                <a:gd name="T0" fmla="*/ 236 w 449"/>
                <a:gd name="T1" fmla="*/ 8 h 694"/>
                <a:gd name="T2" fmla="*/ 225 w 449"/>
                <a:gd name="T3" fmla="*/ 26 h 694"/>
                <a:gd name="T4" fmla="*/ 312 w 449"/>
                <a:gd name="T5" fmla="*/ 197 h 694"/>
                <a:gd name="T6" fmla="*/ 320 w 449"/>
                <a:gd name="T7" fmla="*/ 181 h 694"/>
                <a:gd name="T8" fmla="*/ 330 w 449"/>
                <a:gd name="T9" fmla="*/ 164 h 694"/>
                <a:gd name="T10" fmla="*/ 348 w 449"/>
                <a:gd name="T11" fmla="*/ 151 h 694"/>
                <a:gd name="T12" fmla="*/ 372 w 449"/>
                <a:gd name="T13" fmla="*/ 146 h 694"/>
                <a:gd name="T14" fmla="*/ 352 w 449"/>
                <a:gd name="T15" fmla="*/ 164 h 694"/>
                <a:gd name="T16" fmla="*/ 333 w 449"/>
                <a:gd name="T17" fmla="*/ 189 h 694"/>
                <a:gd name="T18" fmla="*/ 318 w 449"/>
                <a:gd name="T19" fmla="*/ 216 h 694"/>
                <a:gd name="T20" fmla="*/ 307 w 449"/>
                <a:gd name="T21" fmla="*/ 240 h 694"/>
                <a:gd name="T22" fmla="*/ 288 w 449"/>
                <a:gd name="T23" fmla="*/ 193 h 694"/>
                <a:gd name="T24" fmla="*/ 265 w 449"/>
                <a:gd name="T25" fmla="*/ 145 h 694"/>
                <a:gd name="T26" fmla="*/ 239 w 449"/>
                <a:gd name="T27" fmla="*/ 100 h 694"/>
                <a:gd name="T28" fmla="*/ 210 w 449"/>
                <a:gd name="T29" fmla="*/ 60 h 694"/>
                <a:gd name="T30" fmla="*/ 167 w 449"/>
                <a:gd name="T31" fmla="*/ 102 h 694"/>
                <a:gd name="T32" fmla="*/ 121 w 449"/>
                <a:gd name="T33" fmla="*/ 153 h 694"/>
                <a:gd name="T34" fmla="*/ 79 w 449"/>
                <a:gd name="T35" fmla="*/ 217 h 694"/>
                <a:gd name="T36" fmla="*/ 48 w 449"/>
                <a:gd name="T37" fmla="*/ 292 h 694"/>
                <a:gd name="T38" fmla="*/ 41 w 449"/>
                <a:gd name="T39" fmla="*/ 331 h 694"/>
                <a:gd name="T40" fmla="*/ 33 w 449"/>
                <a:gd name="T41" fmla="*/ 426 h 694"/>
                <a:gd name="T42" fmla="*/ 47 w 449"/>
                <a:gd name="T43" fmla="*/ 545 h 694"/>
                <a:gd name="T44" fmla="*/ 105 w 449"/>
                <a:gd name="T45" fmla="*/ 652 h 694"/>
                <a:gd name="T46" fmla="*/ 138 w 449"/>
                <a:gd name="T47" fmla="*/ 668 h 694"/>
                <a:gd name="T48" fmla="*/ 177 w 449"/>
                <a:gd name="T49" fmla="*/ 662 h 694"/>
                <a:gd name="T50" fmla="*/ 214 w 449"/>
                <a:gd name="T51" fmla="*/ 646 h 694"/>
                <a:gd name="T52" fmla="*/ 240 w 449"/>
                <a:gd name="T53" fmla="*/ 629 h 694"/>
                <a:gd name="T54" fmla="*/ 307 w 449"/>
                <a:gd name="T55" fmla="*/ 603 h 694"/>
                <a:gd name="T56" fmla="*/ 350 w 449"/>
                <a:gd name="T57" fmla="*/ 586 h 694"/>
                <a:gd name="T58" fmla="*/ 372 w 449"/>
                <a:gd name="T59" fmla="*/ 580 h 694"/>
                <a:gd name="T60" fmla="*/ 379 w 449"/>
                <a:gd name="T61" fmla="*/ 577 h 694"/>
                <a:gd name="T62" fmla="*/ 404 w 449"/>
                <a:gd name="T63" fmla="*/ 569 h 694"/>
                <a:gd name="T64" fmla="*/ 427 w 449"/>
                <a:gd name="T65" fmla="*/ 569 h 694"/>
                <a:gd name="T66" fmla="*/ 443 w 449"/>
                <a:gd name="T67" fmla="*/ 571 h 694"/>
                <a:gd name="T68" fmla="*/ 449 w 449"/>
                <a:gd name="T69" fmla="*/ 576 h 694"/>
                <a:gd name="T70" fmla="*/ 444 w 449"/>
                <a:gd name="T71" fmla="*/ 577 h 694"/>
                <a:gd name="T72" fmla="*/ 429 w 449"/>
                <a:gd name="T73" fmla="*/ 581 h 694"/>
                <a:gd name="T74" fmla="*/ 407 w 449"/>
                <a:gd name="T75" fmla="*/ 586 h 694"/>
                <a:gd name="T76" fmla="*/ 381 w 449"/>
                <a:gd name="T77" fmla="*/ 594 h 694"/>
                <a:gd name="T78" fmla="*/ 349 w 449"/>
                <a:gd name="T79" fmla="*/ 606 h 694"/>
                <a:gd name="T80" fmla="*/ 315 w 449"/>
                <a:gd name="T81" fmla="*/ 620 h 694"/>
                <a:gd name="T82" fmla="*/ 282 w 449"/>
                <a:gd name="T83" fmla="*/ 636 h 694"/>
                <a:gd name="T84" fmla="*/ 250 w 449"/>
                <a:gd name="T85" fmla="*/ 656 h 694"/>
                <a:gd name="T86" fmla="*/ 213 w 449"/>
                <a:gd name="T87" fmla="*/ 676 h 694"/>
                <a:gd name="T88" fmla="*/ 174 w 449"/>
                <a:gd name="T89" fmla="*/ 690 h 694"/>
                <a:gd name="T90" fmla="*/ 136 w 449"/>
                <a:gd name="T91" fmla="*/ 694 h 694"/>
                <a:gd name="T92" fmla="*/ 103 w 449"/>
                <a:gd name="T93" fmla="*/ 682 h 694"/>
                <a:gd name="T94" fmla="*/ 54 w 449"/>
                <a:gd name="T95" fmla="*/ 631 h 694"/>
                <a:gd name="T96" fmla="*/ 22 w 449"/>
                <a:gd name="T97" fmla="*/ 569 h 694"/>
                <a:gd name="T98" fmla="*/ 4 w 449"/>
                <a:gd name="T99" fmla="*/ 502 h 694"/>
                <a:gd name="T100" fmla="*/ 0 w 449"/>
                <a:gd name="T101" fmla="*/ 436 h 694"/>
                <a:gd name="T102" fmla="*/ 3 w 449"/>
                <a:gd name="T103" fmla="*/ 386 h 694"/>
                <a:gd name="T104" fmla="*/ 11 w 449"/>
                <a:gd name="T105" fmla="*/ 328 h 694"/>
                <a:gd name="T106" fmla="*/ 27 w 449"/>
                <a:gd name="T107" fmla="*/ 269 h 694"/>
                <a:gd name="T108" fmla="*/ 52 w 449"/>
                <a:gd name="T109" fmla="*/ 211 h 694"/>
                <a:gd name="T110" fmla="*/ 92 w 449"/>
                <a:gd name="T111" fmla="*/ 150 h 694"/>
                <a:gd name="T112" fmla="*/ 140 w 449"/>
                <a:gd name="T113" fmla="*/ 93 h 694"/>
                <a:gd name="T114" fmla="*/ 183 w 449"/>
                <a:gd name="T115" fmla="*/ 50 h 694"/>
                <a:gd name="T116" fmla="*/ 208 w 449"/>
                <a:gd name="T117" fmla="*/ 26 h 694"/>
                <a:gd name="T118" fmla="*/ 222 w 449"/>
                <a:gd name="T119" fmla="*/ 6 h 694"/>
                <a:gd name="T120" fmla="*/ 242 w 449"/>
                <a:gd name="T121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9" h="694">
                  <a:moveTo>
                    <a:pt x="242" y="0"/>
                  </a:moveTo>
                  <a:lnTo>
                    <a:pt x="236" y="8"/>
                  </a:lnTo>
                  <a:lnTo>
                    <a:pt x="230" y="16"/>
                  </a:lnTo>
                  <a:lnTo>
                    <a:pt x="225" y="26"/>
                  </a:lnTo>
                  <a:lnTo>
                    <a:pt x="224" y="36"/>
                  </a:lnTo>
                  <a:lnTo>
                    <a:pt x="312" y="197"/>
                  </a:lnTo>
                  <a:lnTo>
                    <a:pt x="315" y="189"/>
                  </a:lnTo>
                  <a:lnTo>
                    <a:pt x="320" y="181"/>
                  </a:lnTo>
                  <a:lnTo>
                    <a:pt x="325" y="172"/>
                  </a:lnTo>
                  <a:lnTo>
                    <a:pt x="330" y="164"/>
                  </a:lnTo>
                  <a:lnTo>
                    <a:pt x="338" y="157"/>
                  </a:lnTo>
                  <a:lnTo>
                    <a:pt x="348" y="151"/>
                  </a:lnTo>
                  <a:lnTo>
                    <a:pt x="358" y="148"/>
                  </a:lnTo>
                  <a:lnTo>
                    <a:pt x="372" y="146"/>
                  </a:lnTo>
                  <a:lnTo>
                    <a:pt x="361" y="155"/>
                  </a:lnTo>
                  <a:lnTo>
                    <a:pt x="352" y="164"/>
                  </a:lnTo>
                  <a:lnTo>
                    <a:pt x="342" y="176"/>
                  </a:lnTo>
                  <a:lnTo>
                    <a:pt x="333" y="189"/>
                  </a:lnTo>
                  <a:lnTo>
                    <a:pt x="325" y="202"/>
                  </a:lnTo>
                  <a:lnTo>
                    <a:pt x="318" y="216"/>
                  </a:lnTo>
                  <a:lnTo>
                    <a:pt x="312" y="228"/>
                  </a:lnTo>
                  <a:lnTo>
                    <a:pt x="307" y="240"/>
                  </a:lnTo>
                  <a:lnTo>
                    <a:pt x="298" y="217"/>
                  </a:lnTo>
                  <a:lnTo>
                    <a:pt x="288" y="193"/>
                  </a:lnTo>
                  <a:lnTo>
                    <a:pt x="277" y="169"/>
                  </a:lnTo>
                  <a:lnTo>
                    <a:pt x="265" y="145"/>
                  </a:lnTo>
                  <a:lnTo>
                    <a:pt x="252" y="122"/>
                  </a:lnTo>
                  <a:lnTo>
                    <a:pt x="239" y="100"/>
                  </a:lnTo>
                  <a:lnTo>
                    <a:pt x="225" y="80"/>
                  </a:lnTo>
                  <a:lnTo>
                    <a:pt x="210" y="60"/>
                  </a:lnTo>
                  <a:lnTo>
                    <a:pt x="190" y="80"/>
                  </a:lnTo>
                  <a:lnTo>
                    <a:pt x="167" y="102"/>
                  </a:lnTo>
                  <a:lnTo>
                    <a:pt x="144" y="127"/>
                  </a:lnTo>
                  <a:lnTo>
                    <a:pt x="121" y="153"/>
                  </a:lnTo>
                  <a:lnTo>
                    <a:pt x="99" y="184"/>
                  </a:lnTo>
                  <a:lnTo>
                    <a:pt x="79" y="217"/>
                  </a:lnTo>
                  <a:lnTo>
                    <a:pt x="62" y="252"/>
                  </a:lnTo>
                  <a:lnTo>
                    <a:pt x="48" y="292"/>
                  </a:lnTo>
                  <a:lnTo>
                    <a:pt x="46" y="302"/>
                  </a:lnTo>
                  <a:lnTo>
                    <a:pt x="41" y="331"/>
                  </a:lnTo>
                  <a:lnTo>
                    <a:pt x="35" y="373"/>
                  </a:lnTo>
                  <a:lnTo>
                    <a:pt x="33" y="426"/>
                  </a:lnTo>
                  <a:lnTo>
                    <a:pt x="37" y="485"/>
                  </a:lnTo>
                  <a:lnTo>
                    <a:pt x="47" y="545"/>
                  </a:lnTo>
                  <a:lnTo>
                    <a:pt x="69" y="601"/>
                  </a:lnTo>
                  <a:lnTo>
                    <a:pt x="105" y="652"/>
                  </a:lnTo>
                  <a:lnTo>
                    <a:pt x="121" y="664"/>
                  </a:lnTo>
                  <a:lnTo>
                    <a:pt x="138" y="668"/>
                  </a:lnTo>
                  <a:lnTo>
                    <a:pt x="157" y="667"/>
                  </a:lnTo>
                  <a:lnTo>
                    <a:pt x="177" y="662"/>
                  </a:lnTo>
                  <a:lnTo>
                    <a:pt x="196" y="656"/>
                  </a:lnTo>
                  <a:lnTo>
                    <a:pt x="214" y="646"/>
                  </a:lnTo>
                  <a:lnTo>
                    <a:pt x="229" y="637"/>
                  </a:lnTo>
                  <a:lnTo>
                    <a:pt x="240" y="629"/>
                  </a:lnTo>
                  <a:lnTo>
                    <a:pt x="277" y="614"/>
                  </a:lnTo>
                  <a:lnTo>
                    <a:pt x="307" y="603"/>
                  </a:lnTo>
                  <a:lnTo>
                    <a:pt x="330" y="593"/>
                  </a:lnTo>
                  <a:lnTo>
                    <a:pt x="350" y="586"/>
                  </a:lnTo>
                  <a:lnTo>
                    <a:pt x="363" y="582"/>
                  </a:lnTo>
                  <a:lnTo>
                    <a:pt x="372" y="580"/>
                  </a:lnTo>
                  <a:lnTo>
                    <a:pt x="377" y="577"/>
                  </a:lnTo>
                  <a:lnTo>
                    <a:pt x="379" y="577"/>
                  </a:lnTo>
                  <a:lnTo>
                    <a:pt x="391" y="573"/>
                  </a:lnTo>
                  <a:lnTo>
                    <a:pt x="404" y="569"/>
                  </a:lnTo>
                  <a:lnTo>
                    <a:pt x="417" y="568"/>
                  </a:lnTo>
                  <a:lnTo>
                    <a:pt x="427" y="569"/>
                  </a:lnTo>
                  <a:lnTo>
                    <a:pt x="436" y="570"/>
                  </a:lnTo>
                  <a:lnTo>
                    <a:pt x="443" y="571"/>
                  </a:lnTo>
                  <a:lnTo>
                    <a:pt x="448" y="574"/>
                  </a:lnTo>
                  <a:lnTo>
                    <a:pt x="449" y="576"/>
                  </a:lnTo>
                  <a:lnTo>
                    <a:pt x="448" y="576"/>
                  </a:lnTo>
                  <a:lnTo>
                    <a:pt x="444" y="577"/>
                  </a:lnTo>
                  <a:lnTo>
                    <a:pt x="437" y="578"/>
                  </a:lnTo>
                  <a:lnTo>
                    <a:pt x="429" y="581"/>
                  </a:lnTo>
                  <a:lnTo>
                    <a:pt x="419" y="583"/>
                  </a:lnTo>
                  <a:lnTo>
                    <a:pt x="407" y="586"/>
                  </a:lnTo>
                  <a:lnTo>
                    <a:pt x="395" y="590"/>
                  </a:lnTo>
                  <a:lnTo>
                    <a:pt x="381" y="594"/>
                  </a:lnTo>
                  <a:lnTo>
                    <a:pt x="365" y="600"/>
                  </a:lnTo>
                  <a:lnTo>
                    <a:pt x="349" y="606"/>
                  </a:lnTo>
                  <a:lnTo>
                    <a:pt x="333" y="612"/>
                  </a:lnTo>
                  <a:lnTo>
                    <a:pt x="315" y="620"/>
                  </a:lnTo>
                  <a:lnTo>
                    <a:pt x="299" y="627"/>
                  </a:lnTo>
                  <a:lnTo>
                    <a:pt x="282" y="636"/>
                  </a:lnTo>
                  <a:lnTo>
                    <a:pt x="266" y="645"/>
                  </a:lnTo>
                  <a:lnTo>
                    <a:pt x="250" y="656"/>
                  </a:lnTo>
                  <a:lnTo>
                    <a:pt x="231" y="666"/>
                  </a:lnTo>
                  <a:lnTo>
                    <a:pt x="213" y="676"/>
                  </a:lnTo>
                  <a:lnTo>
                    <a:pt x="193" y="684"/>
                  </a:lnTo>
                  <a:lnTo>
                    <a:pt x="174" y="690"/>
                  </a:lnTo>
                  <a:lnTo>
                    <a:pt x="154" y="694"/>
                  </a:lnTo>
                  <a:lnTo>
                    <a:pt x="136" y="694"/>
                  </a:lnTo>
                  <a:lnTo>
                    <a:pt x="118" y="690"/>
                  </a:lnTo>
                  <a:lnTo>
                    <a:pt x="103" y="682"/>
                  </a:lnTo>
                  <a:lnTo>
                    <a:pt x="76" y="659"/>
                  </a:lnTo>
                  <a:lnTo>
                    <a:pt x="54" y="631"/>
                  </a:lnTo>
                  <a:lnTo>
                    <a:pt x="35" y="601"/>
                  </a:lnTo>
                  <a:lnTo>
                    <a:pt x="22" y="569"/>
                  </a:lnTo>
                  <a:lnTo>
                    <a:pt x="11" y="536"/>
                  </a:lnTo>
                  <a:lnTo>
                    <a:pt x="4" y="502"/>
                  </a:lnTo>
                  <a:lnTo>
                    <a:pt x="1" y="468"/>
                  </a:lnTo>
                  <a:lnTo>
                    <a:pt x="0" y="436"/>
                  </a:lnTo>
                  <a:lnTo>
                    <a:pt x="1" y="413"/>
                  </a:lnTo>
                  <a:lnTo>
                    <a:pt x="3" y="386"/>
                  </a:lnTo>
                  <a:lnTo>
                    <a:pt x="7" y="357"/>
                  </a:lnTo>
                  <a:lnTo>
                    <a:pt x="11" y="328"/>
                  </a:lnTo>
                  <a:lnTo>
                    <a:pt x="18" y="298"/>
                  </a:lnTo>
                  <a:lnTo>
                    <a:pt x="27" y="269"/>
                  </a:lnTo>
                  <a:lnTo>
                    <a:pt x="38" y="239"/>
                  </a:lnTo>
                  <a:lnTo>
                    <a:pt x="52" y="211"/>
                  </a:lnTo>
                  <a:lnTo>
                    <a:pt x="70" y="180"/>
                  </a:lnTo>
                  <a:lnTo>
                    <a:pt x="92" y="150"/>
                  </a:lnTo>
                  <a:lnTo>
                    <a:pt x="115" y="120"/>
                  </a:lnTo>
                  <a:lnTo>
                    <a:pt x="140" y="93"/>
                  </a:lnTo>
                  <a:lnTo>
                    <a:pt x="163" y="69"/>
                  </a:lnTo>
                  <a:lnTo>
                    <a:pt x="183" y="50"/>
                  </a:lnTo>
                  <a:lnTo>
                    <a:pt x="199" y="35"/>
                  </a:lnTo>
                  <a:lnTo>
                    <a:pt x="208" y="26"/>
                  </a:lnTo>
                  <a:lnTo>
                    <a:pt x="214" y="15"/>
                  </a:lnTo>
                  <a:lnTo>
                    <a:pt x="222" y="6"/>
                  </a:lnTo>
                  <a:lnTo>
                    <a:pt x="231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 flipH="1">
              <a:off x="6821304" y="3579551"/>
              <a:ext cx="461863" cy="656062"/>
            </a:xfrm>
            <a:custGeom>
              <a:avLst/>
              <a:gdLst>
                <a:gd name="T0" fmla="*/ 44 w 287"/>
                <a:gd name="T1" fmla="*/ 45 h 426"/>
                <a:gd name="T2" fmla="*/ 64 w 287"/>
                <a:gd name="T3" fmla="*/ 55 h 426"/>
                <a:gd name="T4" fmla="*/ 82 w 287"/>
                <a:gd name="T5" fmla="*/ 64 h 426"/>
                <a:gd name="T6" fmla="*/ 101 w 287"/>
                <a:gd name="T7" fmla="*/ 72 h 426"/>
                <a:gd name="T8" fmla="*/ 118 w 287"/>
                <a:gd name="T9" fmla="*/ 79 h 426"/>
                <a:gd name="T10" fmla="*/ 135 w 287"/>
                <a:gd name="T11" fmla="*/ 87 h 426"/>
                <a:gd name="T12" fmla="*/ 150 w 287"/>
                <a:gd name="T13" fmla="*/ 98 h 426"/>
                <a:gd name="T14" fmla="*/ 164 w 287"/>
                <a:gd name="T15" fmla="*/ 110 h 426"/>
                <a:gd name="T16" fmla="*/ 177 w 287"/>
                <a:gd name="T17" fmla="*/ 126 h 426"/>
                <a:gd name="T18" fmla="*/ 187 w 287"/>
                <a:gd name="T19" fmla="*/ 115 h 426"/>
                <a:gd name="T20" fmla="*/ 195 w 287"/>
                <a:gd name="T21" fmla="*/ 101 h 426"/>
                <a:gd name="T22" fmla="*/ 202 w 287"/>
                <a:gd name="T23" fmla="*/ 86 h 426"/>
                <a:gd name="T24" fmla="*/ 209 w 287"/>
                <a:gd name="T25" fmla="*/ 72 h 426"/>
                <a:gd name="T26" fmla="*/ 213 w 287"/>
                <a:gd name="T27" fmla="*/ 48 h 426"/>
                <a:gd name="T28" fmla="*/ 215 w 287"/>
                <a:gd name="T29" fmla="*/ 25 h 426"/>
                <a:gd name="T30" fmla="*/ 213 w 287"/>
                <a:gd name="T31" fmla="*/ 7 h 426"/>
                <a:gd name="T32" fmla="*/ 212 w 287"/>
                <a:gd name="T33" fmla="*/ 0 h 426"/>
                <a:gd name="T34" fmla="*/ 222 w 287"/>
                <a:gd name="T35" fmla="*/ 17 h 426"/>
                <a:gd name="T36" fmla="*/ 225 w 287"/>
                <a:gd name="T37" fmla="*/ 36 h 426"/>
                <a:gd name="T38" fmla="*/ 225 w 287"/>
                <a:gd name="T39" fmla="*/ 56 h 426"/>
                <a:gd name="T40" fmla="*/ 222 w 287"/>
                <a:gd name="T41" fmla="*/ 77 h 426"/>
                <a:gd name="T42" fmla="*/ 215 w 287"/>
                <a:gd name="T43" fmla="*/ 96 h 426"/>
                <a:gd name="T44" fmla="*/ 207 w 287"/>
                <a:gd name="T45" fmla="*/ 116 h 426"/>
                <a:gd name="T46" fmla="*/ 197 w 287"/>
                <a:gd name="T47" fmla="*/ 134 h 426"/>
                <a:gd name="T48" fmla="*/ 188 w 287"/>
                <a:gd name="T49" fmla="*/ 150 h 426"/>
                <a:gd name="T50" fmla="*/ 177 w 287"/>
                <a:gd name="T51" fmla="*/ 184 h 426"/>
                <a:gd name="T52" fmla="*/ 182 w 287"/>
                <a:gd name="T53" fmla="*/ 216 h 426"/>
                <a:gd name="T54" fmla="*/ 200 w 287"/>
                <a:gd name="T55" fmla="*/ 248 h 426"/>
                <a:gd name="T56" fmla="*/ 225 w 287"/>
                <a:gd name="T57" fmla="*/ 281 h 426"/>
                <a:gd name="T58" fmla="*/ 250 w 287"/>
                <a:gd name="T59" fmla="*/ 314 h 426"/>
                <a:gd name="T60" fmla="*/ 273 w 287"/>
                <a:gd name="T61" fmla="*/ 349 h 426"/>
                <a:gd name="T62" fmla="*/ 287 w 287"/>
                <a:gd name="T63" fmla="*/ 385 h 426"/>
                <a:gd name="T64" fmla="*/ 286 w 287"/>
                <a:gd name="T65" fmla="*/ 426 h 426"/>
                <a:gd name="T66" fmla="*/ 283 w 287"/>
                <a:gd name="T67" fmla="*/ 423 h 426"/>
                <a:gd name="T68" fmla="*/ 280 w 287"/>
                <a:gd name="T69" fmla="*/ 414 h 426"/>
                <a:gd name="T70" fmla="*/ 277 w 287"/>
                <a:gd name="T71" fmla="*/ 404 h 426"/>
                <a:gd name="T72" fmla="*/ 275 w 287"/>
                <a:gd name="T73" fmla="*/ 394 h 426"/>
                <a:gd name="T74" fmla="*/ 264 w 287"/>
                <a:gd name="T75" fmla="*/ 361 h 426"/>
                <a:gd name="T76" fmla="*/ 247 w 287"/>
                <a:gd name="T77" fmla="*/ 332 h 426"/>
                <a:gd name="T78" fmla="*/ 224 w 287"/>
                <a:gd name="T79" fmla="*/ 306 h 426"/>
                <a:gd name="T80" fmla="*/ 201 w 287"/>
                <a:gd name="T81" fmla="*/ 281 h 426"/>
                <a:gd name="T82" fmla="*/ 179 w 287"/>
                <a:gd name="T83" fmla="*/ 255 h 426"/>
                <a:gd name="T84" fmla="*/ 163 w 287"/>
                <a:gd name="T85" fmla="*/ 228 h 426"/>
                <a:gd name="T86" fmla="*/ 156 w 287"/>
                <a:gd name="T87" fmla="*/ 195 h 426"/>
                <a:gd name="T88" fmla="*/ 161 w 287"/>
                <a:gd name="T89" fmla="*/ 159 h 426"/>
                <a:gd name="T90" fmla="*/ 154 w 287"/>
                <a:gd name="T91" fmla="*/ 130 h 426"/>
                <a:gd name="T92" fmla="*/ 136 w 287"/>
                <a:gd name="T93" fmla="*/ 110 h 426"/>
                <a:gd name="T94" fmla="*/ 111 w 287"/>
                <a:gd name="T95" fmla="*/ 94 h 426"/>
                <a:gd name="T96" fmla="*/ 83 w 287"/>
                <a:gd name="T97" fmla="*/ 81 h 426"/>
                <a:gd name="T98" fmla="*/ 55 w 287"/>
                <a:gd name="T99" fmla="*/ 69 h 426"/>
                <a:gd name="T100" fmla="*/ 29 w 287"/>
                <a:gd name="T101" fmla="*/ 54 h 426"/>
                <a:gd name="T102" fmla="*/ 10 w 287"/>
                <a:gd name="T103" fmla="*/ 32 h 426"/>
                <a:gd name="T104" fmla="*/ 0 w 287"/>
                <a:gd name="T105" fmla="*/ 3 h 426"/>
                <a:gd name="T106" fmla="*/ 8 w 287"/>
                <a:gd name="T107" fmla="*/ 10 h 426"/>
                <a:gd name="T108" fmla="*/ 15 w 287"/>
                <a:gd name="T109" fmla="*/ 17 h 426"/>
                <a:gd name="T110" fmla="*/ 20 w 287"/>
                <a:gd name="T111" fmla="*/ 23 h 426"/>
                <a:gd name="T112" fmla="*/ 26 w 287"/>
                <a:gd name="T113" fmla="*/ 28 h 426"/>
                <a:gd name="T114" fmla="*/ 30 w 287"/>
                <a:gd name="T115" fmla="*/ 33 h 426"/>
                <a:gd name="T116" fmla="*/ 34 w 287"/>
                <a:gd name="T117" fmla="*/ 38 h 426"/>
                <a:gd name="T118" fmla="*/ 38 w 287"/>
                <a:gd name="T119" fmla="*/ 41 h 426"/>
                <a:gd name="T120" fmla="*/ 44 w 287"/>
                <a:gd name="T121" fmla="*/ 4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7" h="426">
                  <a:moveTo>
                    <a:pt x="44" y="45"/>
                  </a:moveTo>
                  <a:lnTo>
                    <a:pt x="64" y="55"/>
                  </a:lnTo>
                  <a:lnTo>
                    <a:pt x="82" y="64"/>
                  </a:lnTo>
                  <a:lnTo>
                    <a:pt x="101" y="72"/>
                  </a:lnTo>
                  <a:lnTo>
                    <a:pt x="118" y="79"/>
                  </a:lnTo>
                  <a:lnTo>
                    <a:pt x="135" y="87"/>
                  </a:lnTo>
                  <a:lnTo>
                    <a:pt x="150" y="98"/>
                  </a:lnTo>
                  <a:lnTo>
                    <a:pt x="164" y="110"/>
                  </a:lnTo>
                  <a:lnTo>
                    <a:pt x="177" y="126"/>
                  </a:lnTo>
                  <a:lnTo>
                    <a:pt x="187" y="115"/>
                  </a:lnTo>
                  <a:lnTo>
                    <a:pt x="195" y="101"/>
                  </a:lnTo>
                  <a:lnTo>
                    <a:pt x="202" y="86"/>
                  </a:lnTo>
                  <a:lnTo>
                    <a:pt x="209" y="72"/>
                  </a:lnTo>
                  <a:lnTo>
                    <a:pt x="213" y="48"/>
                  </a:lnTo>
                  <a:lnTo>
                    <a:pt x="215" y="25"/>
                  </a:lnTo>
                  <a:lnTo>
                    <a:pt x="213" y="7"/>
                  </a:lnTo>
                  <a:lnTo>
                    <a:pt x="212" y="0"/>
                  </a:lnTo>
                  <a:lnTo>
                    <a:pt x="222" y="17"/>
                  </a:lnTo>
                  <a:lnTo>
                    <a:pt x="225" y="36"/>
                  </a:lnTo>
                  <a:lnTo>
                    <a:pt x="225" y="56"/>
                  </a:lnTo>
                  <a:lnTo>
                    <a:pt x="222" y="77"/>
                  </a:lnTo>
                  <a:lnTo>
                    <a:pt x="215" y="96"/>
                  </a:lnTo>
                  <a:lnTo>
                    <a:pt x="207" y="116"/>
                  </a:lnTo>
                  <a:lnTo>
                    <a:pt x="197" y="134"/>
                  </a:lnTo>
                  <a:lnTo>
                    <a:pt x="188" y="150"/>
                  </a:lnTo>
                  <a:lnTo>
                    <a:pt x="177" y="184"/>
                  </a:lnTo>
                  <a:lnTo>
                    <a:pt x="182" y="216"/>
                  </a:lnTo>
                  <a:lnTo>
                    <a:pt x="200" y="248"/>
                  </a:lnTo>
                  <a:lnTo>
                    <a:pt x="225" y="281"/>
                  </a:lnTo>
                  <a:lnTo>
                    <a:pt x="250" y="314"/>
                  </a:lnTo>
                  <a:lnTo>
                    <a:pt x="273" y="349"/>
                  </a:lnTo>
                  <a:lnTo>
                    <a:pt x="287" y="385"/>
                  </a:lnTo>
                  <a:lnTo>
                    <a:pt x="286" y="426"/>
                  </a:lnTo>
                  <a:lnTo>
                    <a:pt x="283" y="423"/>
                  </a:lnTo>
                  <a:lnTo>
                    <a:pt x="280" y="414"/>
                  </a:lnTo>
                  <a:lnTo>
                    <a:pt x="277" y="404"/>
                  </a:lnTo>
                  <a:lnTo>
                    <a:pt x="275" y="394"/>
                  </a:lnTo>
                  <a:lnTo>
                    <a:pt x="264" y="361"/>
                  </a:lnTo>
                  <a:lnTo>
                    <a:pt x="247" y="332"/>
                  </a:lnTo>
                  <a:lnTo>
                    <a:pt x="224" y="306"/>
                  </a:lnTo>
                  <a:lnTo>
                    <a:pt x="201" y="281"/>
                  </a:lnTo>
                  <a:lnTo>
                    <a:pt x="179" y="255"/>
                  </a:lnTo>
                  <a:lnTo>
                    <a:pt x="163" y="228"/>
                  </a:lnTo>
                  <a:lnTo>
                    <a:pt x="156" y="195"/>
                  </a:lnTo>
                  <a:lnTo>
                    <a:pt x="161" y="159"/>
                  </a:lnTo>
                  <a:lnTo>
                    <a:pt x="154" y="130"/>
                  </a:lnTo>
                  <a:lnTo>
                    <a:pt x="136" y="110"/>
                  </a:lnTo>
                  <a:lnTo>
                    <a:pt x="111" y="94"/>
                  </a:lnTo>
                  <a:lnTo>
                    <a:pt x="83" y="81"/>
                  </a:lnTo>
                  <a:lnTo>
                    <a:pt x="55" y="69"/>
                  </a:lnTo>
                  <a:lnTo>
                    <a:pt x="29" y="54"/>
                  </a:lnTo>
                  <a:lnTo>
                    <a:pt x="10" y="32"/>
                  </a:lnTo>
                  <a:lnTo>
                    <a:pt x="0" y="3"/>
                  </a:lnTo>
                  <a:lnTo>
                    <a:pt x="8" y="10"/>
                  </a:lnTo>
                  <a:lnTo>
                    <a:pt x="15" y="17"/>
                  </a:lnTo>
                  <a:lnTo>
                    <a:pt x="20" y="23"/>
                  </a:lnTo>
                  <a:lnTo>
                    <a:pt x="26" y="28"/>
                  </a:lnTo>
                  <a:lnTo>
                    <a:pt x="30" y="33"/>
                  </a:lnTo>
                  <a:lnTo>
                    <a:pt x="34" y="38"/>
                  </a:lnTo>
                  <a:lnTo>
                    <a:pt x="38" y="41"/>
                  </a:lnTo>
                  <a:lnTo>
                    <a:pt x="4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 flipH="1">
              <a:off x="6727641" y="3893721"/>
              <a:ext cx="1243475" cy="1207398"/>
            </a:xfrm>
            <a:custGeom>
              <a:avLst/>
              <a:gdLst>
                <a:gd name="T0" fmla="*/ 544 w 772"/>
                <a:gd name="T1" fmla="*/ 781 h 786"/>
                <a:gd name="T2" fmla="*/ 502 w 772"/>
                <a:gd name="T3" fmla="*/ 765 h 786"/>
                <a:gd name="T4" fmla="*/ 479 w 772"/>
                <a:gd name="T5" fmla="*/ 762 h 786"/>
                <a:gd name="T6" fmla="*/ 380 w 772"/>
                <a:gd name="T7" fmla="*/ 521 h 786"/>
                <a:gd name="T8" fmla="*/ 406 w 772"/>
                <a:gd name="T9" fmla="*/ 696 h 786"/>
                <a:gd name="T10" fmla="*/ 365 w 772"/>
                <a:gd name="T11" fmla="*/ 526 h 786"/>
                <a:gd name="T12" fmla="*/ 345 w 772"/>
                <a:gd name="T13" fmla="*/ 625 h 786"/>
                <a:gd name="T14" fmla="*/ 409 w 772"/>
                <a:gd name="T15" fmla="*/ 743 h 786"/>
                <a:gd name="T16" fmla="*/ 331 w 772"/>
                <a:gd name="T17" fmla="*/ 619 h 786"/>
                <a:gd name="T18" fmla="*/ 361 w 772"/>
                <a:gd name="T19" fmla="*/ 786 h 786"/>
                <a:gd name="T20" fmla="*/ 284 w 772"/>
                <a:gd name="T21" fmla="*/ 762 h 786"/>
                <a:gd name="T22" fmla="*/ 223 w 772"/>
                <a:gd name="T23" fmla="*/ 610 h 786"/>
                <a:gd name="T24" fmla="*/ 175 w 772"/>
                <a:gd name="T25" fmla="*/ 559 h 786"/>
                <a:gd name="T26" fmla="*/ 122 w 772"/>
                <a:gd name="T27" fmla="*/ 531 h 786"/>
                <a:gd name="T28" fmla="*/ 128 w 772"/>
                <a:gd name="T29" fmla="*/ 488 h 786"/>
                <a:gd name="T30" fmla="*/ 0 w 772"/>
                <a:gd name="T31" fmla="*/ 8 h 786"/>
                <a:gd name="T32" fmla="*/ 197 w 772"/>
                <a:gd name="T33" fmla="*/ 463 h 786"/>
                <a:gd name="T34" fmla="*/ 158 w 772"/>
                <a:gd name="T35" fmla="*/ 482 h 786"/>
                <a:gd name="T36" fmla="*/ 142 w 772"/>
                <a:gd name="T37" fmla="*/ 513 h 786"/>
                <a:gd name="T38" fmla="*/ 164 w 772"/>
                <a:gd name="T39" fmla="*/ 531 h 786"/>
                <a:gd name="T40" fmla="*/ 197 w 772"/>
                <a:gd name="T41" fmla="*/ 531 h 786"/>
                <a:gd name="T42" fmla="*/ 271 w 772"/>
                <a:gd name="T43" fmla="*/ 520 h 786"/>
                <a:gd name="T44" fmla="*/ 425 w 772"/>
                <a:gd name="T45" fmla="*/ 481 h 786"/>
                <a:gd name="T46" fmla="*/ 582 w 772"/>
                <a:gd name="T47" fmla="*/ 436 h 786"/>
                <a:gd name="T48" fmla="*/ 576 w 772"/>
                <a:gd name="T49" fmla="*/ 452 h 786"/>
                <a:gd name="T50" fmla="*/ 563 w 772"/>
                <a:gd name="T51" fmla="*/ 483 h 786"/>
                <a:gd name="T52" fmla="*/ 583 w 772"/>
                <a:gd name="T53" fmla="*/ 502 h 786"/>
                <a:gd name="T54" fmla="*/ 622 w 772"/>
                <a:gd name="T55" fmla="*/ 486 h 786"/>
                <a:gd name="T56" fmla="*/ 629 w 772"/>
                <a:gd name="T57" fmla="*/ 426 h 786"/>
                <a:gd name="T58" fmla="*/ 601 w 772"/>
                <a:gd name="T59" fmla="*/ 383 h 786"/>
                <a:gd name="T60" fmla="*/ 628 w 772"/>
                <a:gd name="T61" fmla="*/ 388 h 786"/>
                <a:gd name="T62" fmla="*/ 643 w 772"/>
                <a:gd name="T63" fmla="*/ 481 h 786"/>
                <a:gd name="T64" fmla="*/ 669 w 772"/>
                <a:gd name="T65" fmla="*/ 463 h 786"/>
                <a:gd name="T66" fmla="*/ 679 w 772"/>
                <a:gd name="T67" fmla="*/ 391 h 786"/>
                <a:gd name="T68" fmla="*/ 686 w 772"/>
                <a:gd name="T69" fmla="*/ 377 h 786"/>
                <a:gd name="T70" fmla="*/ 719 w 772"/>
                <a:gd name="T71" fmla="*/ 401 h 786"/>
                <a:gd name="T72" fmla="*/ 750 w 772"/>
                <a:gd name="T73" fmla="*/ 484 h 786"/>
                <a:gd name="T74" fmla="*/ 771 w 772"/>
                <a:gd name="T75" fmla="*/ 506 h 786"/>
                <a:gd name="T76" fmla="*/ 726 w 772"/>
                <a:gd name="T77" fmla="*/ 462 h 786"/>
                <a:gd name="T78" fmla="*/ 698 w 772"/>
                <a:gd name="T79" fmla="*/ 421 h 786"/>
                <a:gd name="T80" fmla="*/ 664 w 772"/>
                <a:gd name="T81" fmla="*/ 491 h 786"/>
                <a:gd name="T82" fmla="*/ 615 w 772"/>
                <a:gd name="T83" fmla="*/ 519 h 786"/>
                <a:gd name="T84" fmla="*/ 605 w 772"/>
                <a:gd name="T85" fmla="*/ 784 h 786"/>
                <a:gd name="T86" fmla="*/ 585 w 772"/>
                <a:gd name="T87" fmla="*/ 737 h 786"/>
                <a:gd name="T88" fmla="*/ 553 w 772"/>
                <a:gd name="T89" fmla="*/ 498 h 786"/>
                <a:gd name="T90" fmla="*/ 496 w 772"/>
                <a:gd name="T91" fmla="*/ 484 h 786"/>
                <a:gd name="T92" fmla="*/ 419 w 772"/>
                <a:gd name="T93" fmla="*/ 511 h 786"/>
                <a:gd name="T94" fmla="*/ 455 w 772"/>
                <a:gd name="T95" fmla="*/ 652 h 786"/>
                <a:gd name="T96" fmla="*/ 485 w 772"/>
                <a:gd name="T97" fmla="*/ 727 h 786"/>
                <a:gd name="T98" fmla="*/ 515 w 772"/>
                <a:gd name="T99" fmla="*/ 741 h 786"/>
                <a:gd name="T100" fmla="*/ 501 w 772"/>
                <a:gd name="T101" fmla="*/ 50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2" h="786">
                  <a:moveTo>
                    <a:pt x="516" y="497"/>
                  </a:moveTo>
                  <a:lnTo>
                    <a:pt x="522" y="542"/>
                  </a:lnTo>
                  <a:lnTo>
                    <a:pt x="529" y="621"/>
                  </a:lnTo>
                  <a:lnTo>
                    <a:pt x="537" y="710"/>
                  </a:lnTo>
                  <a:lnTo>
                    <a:pt x="544" y="781"/>
                  </a:lnTo>
                  <a:lnTo>
                    <a:pt x="525" y="778"/>
                  </a:lnTo>
                  <a:lnTo>
                    <a:pt x="519" y="774"/>
                  </a:lnTo>
                  <a:lnTo>
                    <a:pt x="513" y="771"/>
                  </a:lnTo>
                  <a:lnTo>
                    <a:pt x="507" y="769"/>
                  </a:lnTo>
                  <a:lnTo>
                    <a:pt x="502" y="765"/>
                  </a:lnTo>
                  <a:lnTo>
                    <a:pt x="497" y="762"/>
                  </a:lnTo>
                  <a:lnTo>
                    <a:pt x="491" y="758"/>
                  </a:lnTo>
                  <a:lnTo>
                    <a:pt x="485" y="755"/>
                  </a:lnTo>
                  <a:lnTo>
                    <a:pt x="479" y="752"/>
                  </a:lnTo>
                  <a:lnTo>
                    <a:pt x="479" y="762"/>
                  </a:lnTo>
                  <a:lnTo>
                    <a:pt x="481" y="771"/>
                  </a:lnTo>
                  <a:lnTo>
                    <a:pt x="478" y="779"/>
                  </a:lnTo>
                  <a:lnTo>
                    <a:pt x="472" y="786"/>
                  </a:lnTo>
                  <a:lnTo>
                    <a:pt x="401" y="517"/>
                  </a:lnTo>
                  <a:lnTo>
                    <a:pt x="380" y="521"/>
                  </a:lnTo>
                  <a:lnTo>
                    <a:pt x="445" y="785"/>
                  </a:lnTo>
                  <a:lnTo>
                    <a:pt x="433" y="785"/>
                  </a:lnTo>
                  <a:lnTo>
                    <a:pt x="426" y="767"/>
                  </a:lnTo>
                  <a:lnTo>
                    <a:pt x="417" y="736"/>
                  </a:lnTo>
                  <a:lnTo>
                    <a:pt x="406" y="696"/>
                  </a:lnTo>
                  <a:lnTo>
                    <a:pt x="394" y="652"/>
                  </a:lnTo>
                  <a:lnTo>
                    <a:pt x="384" y="608"/>
                  </a:lnTo>
                  <a:lnTo>
                    <a:pt x="375" y="569"/>
                  </a:lnTo>
                  <a:lnTo>
                    <a:pt x="368" y="541"/>
                  </a:lnTo>
                  <a:lnTo>
                    <a:pt x="365" y="526"/>
                  </a:lnTo>
                  <a:lnTo>
                    <a:pt x="340" y="534"/>
                  </a:lnTo>
                  <a:lnTo>
                    <a:pt x="341" y="553"/>
                  </a:lnTo>
                  <a:lnTo>
                    <a:pt x="341" y="575"/>
                  </a:lnTo>
                  <a:lnTo>
                    <a:pt x="342" y="599"/>
                  </a:lnTo>
                  <a:lnTo>
                    <a:pt x="345" y="625"/>
                  </a:lnTo>
                  <a:lnTo>
                    <a:pt x="350" y="649"/>
                  </a:lnTo>
                  <a:lnTo>
                    <a:pt x="360" y="672"/>
                  </a:lnTo>
                  <a:lnTo>
                    <a:pt x="375" y="691"/>
                  </a:lnTo>
                  <a:lnTo>
                    <a:pt x="396" y="708"/>
                  </a:lnTo>
                  <a:lnTo>
                    <a:pt x="409" y="743"/>
                  </a:lnTo>
                  <a:lnTo>
                    <a:pt x="381" y="728"/>
                  </a:lnTo>
                  <a:lnTo>
                    <a:pt x="361" y="705"/>
                  </a:lnTo>
                  <a:lnTo>
                    <a:pt x="347" y="679"/>
                  </a:lnTo>
                  <a:lnTo>
                    <a:pt x="337" y="649"/>
                  </a:lnTo>
                  <a:lnTo>
                    <a:pt x="331" y="619"/>
                  </a:lnTo>
                  <a:lnTo>
                    <a:pt x="327" y="589"/>
                  </a:lnTo>
                  <a:lnTo>
                    <a:pt x="325" y="561"/>
                  </a:lnTo>
                  <a:lnTo>
                    <a:pt x="324" y="538"/>
                  </a:lnTo>
                  <a:lnTo>
                    <a:pt x="281" y="549"/>
                  </a:lnTo>
                  <a:lnTo>
                    <a:pt x="361" y="786"/>
                  </a:lnTo>
                  <a:lnTo>
                    <a:pt x="343" y="784"/>
                  </a:lnTo>
                  <a:lnTo>
                    <a:pt x="261" y="554"/>
                  </a:lnTo>
                  <a:lnTo>
                    <a:pt x="220" y="558"/>
                  </a:lnTo>
                  <a:lnTo>
                    <a:pt x="303" y="779"/>
                  </a:lnTo>
                  <a:lnTo>
                    <a:pt x="284" y="762"/>
                  </a:lnTo>
                  <a:lnTo>
                    <a:pt x="272" y="739"/>
                  </a:lnTo>
                  <a:lnTo>
                    <a:pt x="261" y="709"/>
                  </a:lnTo>
                  <a:lnTo>
                    <a:pt x="247" y="675"/>
                  </a:lnTo>
                  <a:lnTo>
                    <a:pt x="234" y="641"/>
                  </a:lnTo>
                  <a:lnTo>
                    <a:pt x="223" y="610"/>
                  </a:lnTo>
                  <a:lnTo>
                    <a:pt x="213" y="583"/>
                  </a:lnTo>
                  <a:lnTo>
                    <a:pt x="206" y="565"/>
                  </a:lnTo>
                  <a:lnTo>
                    <a:pt x="204" y="558"/>
                  </a:lnTo>
                  <a:lnTo>
                    <a:pt x="189" y="559"/>
                  </a:lnTo>
                  <a:lnTo>
                    <a:pt x="175" y="559"/>
                  </a:lnTo>
                  <a:lnTo>
                    <a:pt x="161" y="558"/>
                  </a:lnTo>
                  <a:lnTo>
                    <a:pt x="149" y="554"/>
                  </a:lnTo>
                  <a:lnTo>
                    <a:pt x="137" y="550"/>
                  </a:lnTo>
                  <a:lnTo>
                    <a:pt x="128" y="542"/>
                  </a:lnTo>
                  <a:lnTo>
                    <a:pt x="122" y="531"/>
                  </a:lnTo>
                  <a:lnTo>
                    <a:pt x="118" y="516"/>
                  </a:lnTo>
                  <a:lnTo>
                    <a:pt x="118" y="509"/>
                  </a:lnTo>
                  <a:lnTo>
                    <a:pt x="120" y="502"/>
                  </a:lnTo>
                  <a:lnTo>
                    <a:pt x="123" y="496"/>
                  </a:lnTo>
                  <a:lnTo>
                    <a:pt x="128" y="488"/>
                  </a:lnTo>
                  <a:lnTo>
                    <a:pt x="134" y="481"/>
                  </a:lnTo>
                  <a:lnTo>
                    <a:pt x="140" y="474"/>
                  </a:lnTo>
                  <a:lnTo>
                    <a:pt x="147" y="468"/>
                  </a:lnTo>
                  <a:lnTo>
                    <a:pt x="152" y="462"/>
                  </a:lnTo>
                  <a:lnTo>
                    <a:pt x="0" y="8"/>
                  </a:lnTo>
                  <a:lnTo>
                    <a:pt x="15" y="0"/>
                  </a:lnTo>
                  <a:lnTo>
                    <a:pt x="171" y="455"/>
                  </a:lnTo>
                  <a:lnTo>
                    <a:pt x="178" y="456"/>
                  </a:lnTo>
                  <a:lnTo>
                    <a:pt x="188" y="460"/>
                  </a:lnTo>
                  <a:lnTo>
                    <a:pt x="197" y="463"/>
                  </a:lnTo>
                  <a:lnTo>
                    <a:pt x="201" y="467"/>
                  </a:lnTo>
                  <a:lnTo>
                    <a:pt x="188" y="470"/>
                  </a:lnTo>
                  <a:lnTo>
                    <a:pt x="178" y="474"/>
                  </a:lnTo>
                  <a:lnTo>
                    <a:pt x="167" y="478"/>
                  </a:lnTo>
                  <a:lnTo>
                    <a:pt x="158" y="482"/>
                  </a:lnTo>
                  <a:lnTo>
                    <a:pt x="151" y="486"/>
                  </a:lnTo>
                  <a:lnTo>
                    <a:pt x="145" y="492"/>
                  </a:lnTo>
                  <a:lnTo>
                    <a:pt x="142" y="500"/>
                  </a:lnTo>
                  <a:lnTo>
                    <a:pt x="141" y="508"/>
                  </a:lnTo>
                  <a:lnTo>
                    <a:pt x="142" y="513"/>
                  </a:lnTo>
                  <a:lnTo>
                    <a:pt x="144" y="517"/>
                  </a:lnTo>
                  <a:lnTo>
                    <a:pt x="147" y="521"/>
                  </a:lnTo>
                  <a:lnTo>
                    <a:pt x="150" y="526"/>
                  </a:lnTo>
                  <a:lnTo>
                    <a:pt x="156" y="528"/>
                  </a:lnTo>
                  <a:lnTo>
                    <a:pt x="164" y="531"/>
                  </a:lnTo>
                  <a:lnTo>
                    <a:pt x="174" y="532"/>
                  </a:lnTo>
                  <a:lnTo>
                    <a:pt x="187" y="532"/>
                  </a:lnTo>
                  <a:lnTo>
                    <a:pt x="188" y="532"/>
                  </a:lnTo>
                  <a:lnTo>
                    <a:pt x="191" y="532"/>
                  </a:lnTo>
                  <a:lnTo>
                    <a:pt x="197" y="531"/>
                  </a:lnTo>
                  <a:lnTo>
                    <a:pt x="206" y="531"/>
                  </a:lnTo>
                  <a:lnTo>
                    <a:pt x="218" y="529"/>
                  </a:lnTo>
                  <a:lnTo>
                    <a:pt x="232" y="527"/>
                  </a:lnTo>
                  <a:lnTo>
                    <a:pt x="250" y="524"/>
                  </a:lnTo>
                  <a:lnTo>
                    <a:pt x="271" y="520"/>
                  </a:lnTo>
                  <a:lnTo>
                    <a:pt x="294" y="515"/>
                  </a:lnTo>
                  <a:lnTo>
                    <a:pt x="322" y="508"/>
                  </a:lnTo>
                  <a:lnTo>
                    <a:pt x="353" y="500"/>
                  </a:lnTo>
                  <a:lnTo>
                    <a:pt x="387" y="491"/>
                  </a:lnTo>
                  <a:lnTo>
                    <a:pt x="425" y="481"/>
                  </a:lnTo>
                  <a:lnTo>
                    <a:pt x="468" y="467"/>
                  </a:lnTo>
                  <a:lnTo>
                    <a:pt x="514" y="453"/>
                  </a:lnTo>
                  <a:lnTo>
                    <a:pt x="565" y="436"/>
                  </a:lnTo>
                  <a:lnTo>
                    <a:pt x="573" y="436"/>
                  </a:lnTo>
                  <a:lnTo>
                    <a:pt x="582" y="436"/>
                  </a:lnTo>
                  <a:lnTo>
                    <a:pt x="589" y="439"/>
                  </a:lnTo>
                  <a:lnTo>
                    <a:pt x="591" y="447"/>
                  </a:lnTo>
                  <a:lnTo>
                    <a:pt x="587" y="450"/>
                  </a:lnTo>
                  <a:lnTo>
                    <a:pt x="582" y="451"/>
                  </a:lnTo>
                  <a:lnTo>
                    <a:pt x="576" y="452"/>
                  </a:lnTo>
                  <a:lnTo>
                    <a:pt x="570" y="454"/>
                  </a:lnTo>
                  <a:lnTo>
                    <a:pt x="567" y="459"/>
                  </a:lnTo>
                  <a:lnTo>
                    <a:pt x="563" y="464"/>
                  </a:lnTo>
                  <a:lnTo>
                    <a:pt x="562" y="473"/>
                  </a:lnTo>
                  <a:lnTo>
                    <a:pt x="563" y="483"/>
                  </a:lnTo>
                  <a:lnTo>
                    <a:pt x="566" y="489"/>
                  </a:lnTo>
                  <a:lnTo>
                    <a:pt x="568" y="493"/>
                  </a:lnTo>
                  <a:lnTo>
                    <a:pt x="573" y="498"/>
                  </a:lnTo>
                  <a:lnTo>
                    <a:pt x="577" y="500"/>
                  </a:lnTo>
                  <a:lnTo>
                    <a:pt x="583" y="502"/>
                  </a:lnTo>
                  <a:lnTo>
                    <a:pt x="589" y="504"/>
                  </a:lnTo>
                  <a:lnTo>
                    <a:pt x="593" y="504"/>
                  </a:lnTo>
                  <a:lnTo>
                    <a:pt x="599" y="504"/>
                  </a:lnTo>
                  <a:lnTo>
                    <a:pt x="612" y="496"/>
                  </a:lnTo>
                  <a:lnTo>
                    <a:pt x="622" y="486"/>
                  </a:lnTo>
                  <a:lnTo>
                    <a:pt x="629" y="476"/>
                  </a:lnTo>
                  <a:lnTo>
                    <a:pt x="633" y="464"/>
                  </a:lnTo>
                  <a:lnTo>
                    <a:pt x="634" y="452"/>
                  </a:lnTo>
                  <a:lnTo>
                    <a:pt x="633" y="439"/>
                  </a:lnTo>
                  <a:lnTo>
                    <a:pt x="629" y="426"/>
                  </a:lnTo>
                  <a:lnTo>
                    <a:pt x="625" y="415"/>
                  </a:lnTo>
                  <a:lnTo>
                    <a:pt x="593" y="384"/>
                  </a:lnTo>
                  <a:lnTo>
                    <a:pt x="595" y="384"/>
                  </a:lnTo>
                  <a:lnTo>
                    <a:pt x="597" y="383"/>
                  </a:lnTo>
                  <a:lnTo>
                    <a:pt x="601" y="383"/>
                  </a:lnTo>
                  <a:lnTo>
                    <a:pt x="606" y="382"/>
                  </a:lnTo>
                  <a:lnTo>
                    <a:pt x="612" y="382"/>
                  </a:lnTo>
                  <a:lnTo>
                    <a:pt x="618" y="383"/>
                  </a:lnTo>
                  <a:lnTo>
                    <a:pt x="623" y="385"/>
                  </a:lnTo>
                  <a:lnTo>
                    <a:pt x="628" y="388"/>
                  </a:lnTo>
                  <a:lnTo>
                    <a:pt x="641" y="406"/>
                  </a:lnTo>
                  <a:lnTo>
                    <a:pt x="646" y="429"/>
                  </a:lnTo>
                  <a:lnTo>
                    <a:pt x="646" y="454"/>
                  </a:lnTo>
                  <a:lnTo>
                    <a:pt x="639" y="481"/>
                  </a:lnTo>
                  <a:lnTo>
                    <a:pt x="643" y="481"/>
                  </a:lnTo>
                  <a:lnTo>
                    <a:pt x="648" y="479"/>
                  </a:lnTo>
                  <a:lnTo>
                    <a:pt x="653" y="477"/>
                  </a:lnTo>
                  <a:lnTo>
                    <a:pt x="658" y="474"/>
                  </a:lnTo>
                  <a:lnTo>
                    <a:pt x="664" y="469"/>
                  </a:lnTo>
                  <a:lnTo>
                    <a:pt x="669" y="463"/>
                  </a:lnTo>
                  <a:lnTo>
                    <a:pt x="676" y="456"/>
                  </a:lnTo>
                  <a:lnTo>
                    <a:pt x="682" y="448"/>
                  </a:lnTo>
                  <a:lnTo>
                    <a:pt x="686" y="430"/>
                  </a:lnTo>
                  <a:lnTo>
                    <a:pt x="684" y="410"/>
                  </a:lnTo>
                  <a:lnTo>
                    <a:pt x="679" y="391"/>
                  </a:lnTo>
                  <a:lnTo>
                    <a:pt x="667" y="377"/>
                  </a:lnTo>
                  <a:lnTo>
                    <a:pt x="669" y="375"/>
                  </a:lnTo>
                  <a:lnTo>
                    <a:pt x="674" y="375"/>
                  </a:lnTo>
                  <a:lnTo>
                    <a:pt x="679" y="376"/>
                  </a:lnTo>
                  <a:lnTo>
                    <a:pt x="686" y="377"/>
                  </a:lnTo>
                  <a:lnTo>
                    <a:pt x="691" y="379"/>
                  </a:lnTo>
                  <a:lnTo>
                    <a:pt x="697" y="383"/>
                  </a:lnTo>
                  <a:lnTo>
                    <a:pt x="702" y="385"/>
                  </a:lnTo>
                  <a:lnTo>
                    <a:pt x="706" y="387"/>
                  </a:lnTo>
                  <a:lnTo>
                    <a:pt x="719" y="401"/>
                  </a:lnTo>
                  <a:lnTo>
                    <a:pt x="727" y="417"/>
                  </a:lnTo>
                  <a:lnTo>
                    <a:pt x="734" y="435"/>
                  </a:lnTo>
                  <a:lnTo>
                    <a:pt x="739" y="453"/>
                  </a:lnTo>
                  <a:lnTo>
                    <a:pt x="744" y="470"/>
                  </a:lnTo>
                  <a:lnTo>
                    <a:pt x="750" y="484"/>
                  </a:lnTo>
                  <a:lnTo>
                    <a:pt x="758" y="493"/>
                  </a:lnTo>
                  <a:lnTo>
                    <a:pt x="770" y="498"/>
                  </a:lnTo>
                  <a:lnTo>
                    <a:pt x="771" y="500"/>
                  </a:lnTo>
                  <a:lnTo>
                    <a:pt x="772" y="504"/>
                  </a:lnTo>
                  <a:lnTo>
                    <a:pt x="771" y="506"/>
                  </a:lnTo>
                  <a:lnTo>
                    <a:pt x="770" y="509"/>
                  </a:lnTo>
                  <a:lnTo>
                    <a:pt x="752" y="502"/>
                  </a:lnTo>
                  <a:lnTo>
                    <a:pt x="741" y="492"/>
                  </a:lnTo>
                  <a:lnTo>
                    <a:pt x="732" y="478"/>
                  </a:lnTo>
                  <a:lnTo>
                    <a:pt x="726" y="462"/>
                  </a:lnTo>
                  <a:lnTo>
                    <a:pt x="721" y="446"/>
                  </a:lnTo>
                  <a:lnTo>
                    <a:pt x="714" y="429"/>
                  </a:lnTo>
                  <a:lnTo>
                    <a:pt x="706" y="414"/>
                  </a:lnTo>
                  <a:lnTo>
                    <a:pt x="695" y="401"/>
                  </a:lnTo>
                  <a:lnTo>
                    <a:pt x="698" y="421"/>
                  </a:lnTo>
                  <a:lnTo>
                    <a:pt x="699" y="440"/>
                  </a:lnTo>
                  <a:lnTo>
                    <a:pt x="695" y="460"/>
                  </a:lnTo>
                  <a:lnTo>
                    <a:pt x="683" y="476"/>
                  </a:lnTo>
                  <a:lnTo>
                    <a:pt x="674" y="484"/>
                  </a:lnTo>
                  <a:lnTo>
                    <a:pt x="664" y="491"/>
                  </a:lnTo>
                  <a:lnTo>
                    <a:pt x="654" y="498"/>
                  </a:lnTo>
                  <a:lnTo>
                    <a:pt x="644" y="505"/>
                  </a:lnTo>
                  <a:lnTo>
                    <a:pt x="634" y="509"/>
                  </a:lnTo>
                  <a:lnTo>
                    <a:pt x="625" y="514"/>
                  </a:lnTo>
                  <a:lnTo>
                    <a:pt x="615" y="519"/>
                  </a:lnTo>
                  <a:lnTo>
                    <a:pt x="606" y="521"/>
                  </a:lnTo>
                  <a:lnTo>
                    <a:pt x="603" y="553"/>
                  </a:lnTo>
                  <a:lnTo>
                    <a:pt x="601" y="625"/>
                  </a:lnTo>
                  <a:lnTo>
                    <a:pt x="603" y="711"/>
                  </a:lnTo>
                  <a:lnTo>
                    <a:pt x="605" y="784"/>
                  </a:lnTo>
                  <a:lnTo>
                    <a:pt x="601" y="785"/>
                  </a:lnTo>
                  <a:lnTo>
                    <a:pt x="597" y="785"/>
                  </a:lnTo>
                  <a:lnTo>
                    <a:pt x="592" y="785"/>
                  </a:lnTo>
                  <a:lnTo>
                    <a:pt x="589" y="784"/>
                  </a:lnTo>
                  <a:lnTo>
                    <a:pt x="585" y="737"/>
                  </a:lnTo>
                  <a:lnTo>
                    <a:pt x="581" y="649"/>
                  </a:lnTo>
                  <a:lnTo>
                    <a:pt x="576" y="561"/>
                  </a:lnTo>
                  <a:lnTo>
                    <a:pt x="575" y="522"/>
                  </a:lnTo>
                  <a:lnTo>
                    <a:pt x="563" y="511"/>
                  </a:lnTo>
                  <a:lnTo>
                    <a:pt x="553" y="498"/>
                  </a:lnTo>
                  <a:lnTo>
                    <a:pt x="545" y="484"/>
                  </a:lnTo>
                  <a:lnTo>
                    <a:pt x="542" y="468"/>
                  </a:lnTo>
                  <a:lnTo>
                    <a:pt x="527" y="474"/>
                  </a:lnTo>
                  <a:lnTo>
                    <a:pt x="512" y="478"/>
                  </a:lnTo>
                  <a:lnTo>
                    <a:pt x="496" y="484"/>
                  </a:lnTo>
                  <a:lnTo>
                    <a:pt x="481" y="490"/>
                  </a:lnTo>
                  <a:lnTo>
                    <a:pt x="466" y="496"/>
                  </a:lnTo>
                  <a:lnTo>
                    <a:pt x="449" y="500"/>
                  </a:lnTo>
                  <a:lnTo>
                    <a:pt x="434" y="506"/>
                  </a:lnTo>
                  <a:lnTo>
                    <a:pt x="419" y="511"/>
                  </a:lnTo>
                  <a:lnTo>
                    <a:pt x="423" y="524"/>
                  </a:lnTo>
                  <a:lnTo>
                    <a:pt x="429" y="549"/>
                  </a:lnTo>
                  <a:lnTo>
                    <a:pt x="437" y="581"/>
                  </a:lnTo>
                  <a:lnTo>
                    <a:pt x="446" y="617"/>
                  </a:lnTo>
                  <a:lnTo>
                    <a:pt x="455" y="652"/>
                  </a:lnTo>
                  <a:lnTo>
                    <a:pt x="464" y="684"/>
                  </a:lnTo>
                  <a:lnTo>
                    <a:pt x="471" y="708"/>
                  </a:lnTo>
                  <a:lnTo>
                    <a:pt x="476" y="720"/>
                  </a:lnTo>
                  <a:lnTo>
                    <a:pt x="479" y="724"/>
                  </a:lnTo>
                  <a:lnTo>
                    <a:pt x="485" y="727"/>
                  </a:lnTo>
                  <a:lnTo>
                    <a:pt x="492" y="731"/>
                  </a:lnTo>
                  <a:lnTo>
                    <a:pt x="499" y="734"/>
                  </a:lnTo>
                  <a:lnTo>
                    <a:pt x="506" y="736"/>
                  </a:lnTo>
                  <a:lnTo>
                    <a:pt x="510" y="739"/>
                  </a:lnTo>
                  <a:lnTo>
                    <a:pt x="515" y="741"/>
                  </a:lnTo>
                  <a:lnTo>
                    <a:pt x="516" y="741"/>
                  </a:lnTo>
                  <a:lnTo>
                    <a:pt x="515" y="691"/>
                  </a:lnTo>
                  <a:lnTo>
                    <a:pt x="510" y="610"/>
                  </a:lnTo>
                  <a:lnTo>
                    <a:pt x="504" y="534"/>
                  </a:lnTo>
                  <a:lnTo>
                    <a:pt x="501" y="500"/>
                  </a:lnTo>
                  <a:lnTo>
                    <a:pt x="516" y="4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 flipH="1">
              <a:off x="7428509" y="3628832"/>
              <a:ext cx="555526" cy="609859"/>
            </a:xfrm>
            <a:custGeom>
              <a:avLst/>
              <a:gdLst>
                <a:gd name="T0" fmla="*/ 344 w 344"/>
                <a:gd name="T1" fmla="*/ 0 h 395"/>
                <a:gd name="T2" fmla="*/ 334 w 344"/>
                <a:gd name="T3" fmla="*/ 2 h 395"/>
                <a:gd name="T4" fmla="*/ 322 w 344"/>
                <a:gd name="T5" fmla="*/ 6 h 395"/>
                <a:gd name="T6" fmla="*/ 307 w 344"/>
                <a:gd name="T7" fmla="*/ 11 h 395"/>
                <a:gd name="T8" fmla="*/ 287 w 344"/>
                <a:gd name="T9" fmla="*/ 17 h 395"/>
                <a:gd name="T10" fmla="*/ 266 w 344"/>
                <a:gd name="T11" fmla="*/ 25 h 395"/>
                <a:gd name="T12" fmla="*/ 242 w 344"/>
                <a:gd name="T13" fmla="*/ 33 h 395"/>
                <a:gd name="T14" fmla="*/ 218 w 344"/>
                <a:gd name="T15" fmla="*/ 42 h 395"/>
                <a:gd name="T16" fmla="*/ 192 w 344"/>
                <a:gd name="T17" fmla="*/ 52 h 395"/>
                <a:gd name="T18" fmla="*/ 165 w 344"/>
                <a:gd name="T19" fmla="*/ 62 h 395"/>
                <a:gd name="T20" fmla="*/ 139 w 344"/>
                <a:gd name="T21" fmla="*/ 72 h 395"/>
                <a:gd name="T22" fmla="*/ 112 w 344"/>
                <a:gd name="T23" fmla="*/ 83 h 395"/>
                <a:gd name="T24" fmla="*/ 87 w 344"/>
                <a:gd name="T25" fmla="*/ 92 h 395"/>
                <a:gd name="T26" fmla="*/ 61 w 344"/>
                <a:gd name="T27" fmla="*/ 101 h 395"/>
                <a:gd name="T28" fmla="*/ 39 w 344"/>
                <a:gd name="T29" fmla="*/ 110 h 395"/>
                <a:gd name="T30" fmla="*/ 19 w 344"/>
                <a:gd name="T31" fmla="*/ 120 h 395"/>
                <a:gd name="T32" fmla="*/ 0 w 344"/>
                <a:gd name="T33" fmla="*/ 127 h 395"/>
                <a:gd name="T34" fmla="*/ 14 w 344"/>
                <a:gd name="T35" fmla="*/ 145 h 395"/>
                <a:gd name="T36" fmla="*/ 65 w 344"/>
                <a:gd name="T37" fmla="*/ 125 h 395"/>
                <a:gd name="T38" fmla="*/ 163 w 344"/>
                <a:gd name="T39" fmla="*/ 395 h 395"/>
                <a:gd name="T40" fmla="*/ 149 w 344"/>
                <a:gd name="T41" fmla="*/ 312 h 395"/>
                <a:gd name="T42" fmla="*/ 144 w 344"/>
                <a:gd name="T43" fmla="*/ 297 h 395"/>
                <a:gd name="T44" fmla="*/ 139 w 344"/>
                <a:gd name="T45" fmla="*/ 279 h 395"/>
                <a:gd name="T46" fmla="*/ 130 w 344"/>
                <a:gd name="T47" fmla="*/ 257 h 395"/>
                <a:gd name="T48" fmla="*/ 122 w 344"/>
                <a:gd name="T49" fmla="*/ 231 h 395"/>
                <a:gd name="T50" fmla="*/ 114 w 344"/>
                <a:gd name="T51" fmla="*/ 205 h 395"/>
                <a:gd name="T52" fmla="*/ 104 w 344"/>
                <a:gd name="T53" fmla="*/ 176 h 395"/>
                <a:gd name="T54" fmla="*/ 94 w 344"/>
                <a:gd name="T55" fmla="*/ 147 h 395"/>
                <a:gd name="T56" fmla="*/ 82 w 344"/>
                <a:gd name="T57" fmla="*/ 118 h 395"/>
                <a:gd name="T58" fmla="*/ 295 w 344"/>
                <a:gd name="T59" fmla="*/ 38 h 395"/>
                <a:gd name="T60" fmla="*/ 344 w 344"/>
                <a:gd name="T61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4" h="395">
                  <a:moveTo>
                    <a:pt x="344" y="0"/>
                  </a:moveTo>
                  <a:lnTo>
                    <a:pt x="334" y="2"/>
                  </a:lnTo>
                  <a:lnTo>
                    <a:pt x="322" y="6"/>
                  </a:lnTo>
                  <a:lnTo>
                    <a:pt x="307" y="11"/>
                  </a:lnTo>
                  <a:lnTo>
                    <a:pt x="287" y="17"/>
                  </a:lnTo>
                  <a:lnTo>
                    <a:pt x="266" y="25"/>
                  </a:lnTo>
                  <a:lnTo>
                    <a:pt x="242" y="33"/>
                  </a:lnTo>
                  <a:lnTo>
                    <a:pt x="218" y="42"/>
                  </a:lnTo>
                  <a:lnTo>
                    <a:pt x="192" y="52"/>
                  </a:lnTo>
                  <a:lnTo>
                    <a:pt x="165" y="62"/>
                  </a:lnTo>
                  <a:lnTo>
                    <a:pt x="139" y="72"/>
                  </a:lnTo>
                  <a:lnTo>
                    <a:pt x="112" y="83"/>
                  </a:lnTo>
                  <a:lnTo>
                    <a:pt x="87" y="92"/>
                  </a:lnTo>
                  <a:lnTo>
                    <a:pt x="61" y="101"/>
                  </a:lnTo>
                  <a:lnTo>
                    <a:pt x="39" y="110"/>
                  </a:lnTo>
                  <a:lnTo>
                    <a:pt x="19" y="120"/>
                  </a:lnTo>
                  <a:lnTo>
                    <a:pt x="0" y="127"/>
                  </a:lnTo>
                  <a:lnTo>
                    <a:pt x="14" y="145"/>
                  </a:lnTo>
                  <a:lnTo>
                    <a:pt x="65" y="125"/>
                  </a:lnTo>
                  <a:lnTo>
                    <a:pt x="163" y="395"/>
                  </a:lnTo>
                  <a:lnTo>
                    <a:pt x="149" y="312"/>
                  </a:lnTo>
                  <a:lnTo>
                    <a:pt x="144" y="297"/>
                  </a:lnTo>
                  <a:lnTo>
                    <a:pt x="139" y="279"/>
                  </a:lnTo>
                  <a:lnTo>
                    <a:pt x="130" y="257"/>
                  </a:lnTo>
                  <a:lnTo>
                    <a:pt x="122" y="231"/>
                  </a:lnTo>
                  <a:lnTo>
                    <a:pt x="114" y="205"/>
                  </a:lnTo>
                  <a:lnTo>
                    <a:pt x="104" y="176"/>
                  </a:lnTo>
                  <a:lnTo>
                    <a:pt x="94" y="147"/>
                  </a:lnTo>
                  <a:lnTo>
                    <a:pt x="82" y="118"/>
                  </a:lnTo>
                  <a:lnTo>
                    <a:pt x="295" y="3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 flipH="1">
              <a:off x="6304536" y="3517949"/>
              <a:ext cx="578136" cy="1170437"/>
            </a:xfrm>
            <a:custGeom>
              <a:avLst/>
              <a:gdLst>
                <a:gd name="T0" fmla="*/ 259 w 357"/>
                <a:gd name="T1" fmla="*/ 253 h 760"/>
                <a:gd name="T2" fmla="*/ 316 w 357"/>
                <a:gd name="T3" fmla="*/ 316 h 760"/>
                <a:gd name="T4" fmla="*/ 355 w 357"/>
                <a:gd name="T5" fmla="*/ 387 h 760"/>
                <a:gd name="T6" fmla="*/ 354 w 357"/>
                <a:gd name="T7" fmla="*/ 477 h 760"/>
                <a:gd name="T8" fmla="*/ 341 w 357"/>
                <a:gd name="T9" fmla="*/ 554 h 760"/>
                <a:gd name="T10" fmla="*/ 331 w 357"/>
                <a:gd name="T11" fmla="*/ 589 h 760"/>
                <a:gd name="T12" fmla="*/ 316 w 357"/>
                <a:gd name="T13" fmla="*/ 614 h 760"/>
                <a:gd name="T14" fmla="*/ 305 w 357"/>
                <a:gd name="T15" fmla="*/ 618 h 760"/>
                <a:gd name="T16" fmla="*/ 297 w 357"/>
                <a:gd name="T17" fmla="*/ 625 h 760"/>
                <a:gd name="T18" fmla="*/ 284 w 357"/>
                <a:gd name="T19" fmla="*/ 691 h 760"/>
                <a:gd name="T20" fmla="*/ 265 w 357"/>
                <a:gd name="T21" fmla="*/ 754 h 760"/>
                <a:gd name="T22" fmla="*/ 270 w 357"/>
                <a:gd name="T23" fmla="*/ 661 h 760"/>
                <a:gd name="T24" fmla="*/ 277 w 357"/>
                <a:gd name="T25" fmla="*/ 555 h 760"/>
                <a:gd name="T26" fmla="*/ 250 w 357"/>
                <a:gd name="T27" fmla="*/ 543 h 760"/>
                <a:gd name="T28" fmla="*/ 219 w 357"/>
                <a:gd name="T29" fmla="*/ 538 h 760"/>
                <a:gd name="T30" fmla="*/ 188 w 357"/>
                <a:gd name="T31" fmla="*/ 558 h 760"/>
                <a:gd name="T32" fmla="*/ 165 w 357"/>
                <a:gd name="T33" fmla="*/ 592 h 760"/>
                <a:gd name="T34" fmla="*/ 145 w 357"/>
                <a:gd name="T35" fmla="*/ 631 h 760"/>
                <a:gd name="T36" fmla="*/ 128 w 357"/>
                <a:gd name="T37" fmla="*/ 719 h 760"/>
                <a:gd name="T38" fmla="*/ 120 w 357"/>
                <a:gd name="T39" fmla="*/ 727 h 760"/>
                <a:gd name="T40" fmla="*/ 115 w 357"/>
                <a:gd name="T41" fmla="*/ 669 h 760"/>
                <a:gd name="T42" fmla="*/ 133 w 357"/>
                <a:gd name="T43" fmla="*/ 620 h 760"/>
                <a:gd name="T44" fmla="*/ 156 w 357"/>
                <a:gd name="T45" fmla="*/ 574 h 760"/>
                <a:gd name="T46" fmla="*/ 146 w 357"/>
                <a:gd name="T47" fmla="*/ 504 h 760"/>
                <a:gd name="T48" fmla="*/ 163 w 357"/>
                <a:gd name="T49" fmla="*/ 431 h 760"/>
                <a:gd name="T50" fmla="*/ 174 w 357"/>
                <a:gd name="T51" fmla="*/ 400 h 760"/>
                <a:gd name="T52" fmla="*/ 149 w 357"/>
                <a:gd name="T53" fmla="*/ 327 h 760"/>
                <a:gd name="T54" fmla="*/ 106 w 357"/>
                <a:gd name="T55" fmla="*/ 200 h 760"/>
                <a:gd name="T56" fmla="*/ 96 w 357"/>
                <a:gd name="T57" fmla="*/ 159 h 760"/>
                <a:gd name="T58" fmla="*/ 136 w 357"/>
                <a:gd name="T59" fmla="*/ 253 h 760"/>
                <a:gd name="T60" fmla="*/ 183 w 357"/>
                <a:gd name="T61" fmla="*/ 356 h 760"/>
                <a:gd name="T62" fmla="*/ 211 w 357"/>
                <a:gd name="T63" fmla="*/ 361 h 760"/>
                <a:gd name="T64" fmla="*/ 241 w 357"/>
                <a:gd name="T65" fmla="*/ 353 h 760"/>
                <a:gd name="T66" fmla="*/ 273 w 357"/>
                <a:gd name="T67" fmla="*/ 353 h 760"/>
                <a:gd name="T68" fmla="*/ 262 w 357"/>
                <a:gd name="T69" fmla="*/ 362 h 760"/>
                <a:gd name="T70" fmla="*/ 234 w 357"/>
                <a:gd name="T71" fmla="*/ 375 h 760"/>
                <a:gd name="T72" fmla="*/ 206 w 357"/>
                <a:gd name="T73" fmla="*/ 392 h 760"/>
                <a:gd name="T74" fmla="*/ 179 w 357"/>
                <a:gd name="T75" fmla="*/ 436 h 760"/>
                <a:gd name="T76" fmla="*/ 171 w 357"/>
                <a:gd name="T77" fmla="*/ 491 h 760"/>
                <a:gd name="T78" fmla="*/ 191 w 357"/>
                <a:gd name="T79" fmla="*/ 491 h 760"/>
                <a:gd name="T80" fmla="*/ 232 w 357"/>
                <a:gd name="T81" fmla="*/ 479 h 760"/>
                <a:gd name="T82" fmla="*/ 266 w 357"/>
                <a:gd name="T83" fmla="*/ 493 h 760"/>
                <a:gd name="T84" fmla="*/ 213 w 357"/>
                <a:gd name="T85" fmla="*/ 499 h 760"/>
                <a:gd name="T86" fmla="*/ 189 w 357"/>
                <a:gd name="T87" fmla="*/ 519 h 760"/>
                <a:gd name="T88" fmla="*/ 199 w 357"/>
                <a:gd name="T89" fmla="*/ 521 h 760"/>
                <a:gd name="T90" fmla="*/ 241 w 357"/>
                <a:gd name="T91" fmla="*/ 519 h 760"/>
                <a:gd name="T92" fmla="*/ 280 w 357"/>
                <a:gd name="T93" fmla="*/ 536 h 760"/>
                <a:gd name="T94" fmla="*/ 301 w 357"/>
                <a:gd name="T95" fmla="*/ 564 h 760"/>
                <a:gd name="T96" fmla="*/ 337 w 357"/>
                <a:gd name="T97" fmla="*/ 444 h 760"/>
                <a:gd name="T98" fmla="*/ 325 w 357"/>
                <a:gd name="T99" fmla="*/ 368 h 760"/>
                <a:gd name="T100" fmla="*/ 277 w 357"/>
                <a:gd name="T101" fmla="*/ 303 h 760"/>
                <a:gd name="T102" fmla="*/ 216 w 357"/>
                <a:gd name="T103" fmla="*/ 251 h 760"/>
                <a:gd name="T104" fmla="*/ 163 w 357"/>
                <a:gd name="T105" fmla="*/ 180 h 760"/>
                <a:gd name="T106" fmla="*/ 119 w 357"/>
                <a:gd name="T107" fmla="*/ 99 h 760"/>
                <a:gd name="T108" fmla="*/ 87 w 357"/>
                <a:gd name="T109" fmla="*/ 54 h 760"/>
                <a:gd name="T110" fmla="*/ 53 w 357"/>
                <a:gd name="T111" fmla="*/ 30 h 760"/>
                <a:gd name="T112" fmla="*/ 0 w 357"/>
                <a:gd name="T113" fmla="*/ 0 h 760"/>
                <a:gd name="T114" fmla="*/ 65 w 357"/>
                <a:gd name="T115" fmla="*/ 13 h 760"/>
                <a:gd name="T116" fmla="*/ 117 w 357"/>
                <a:gd name="T117" fmla="*/ 53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7" h="760">
                  <a:moveTo>
                    <a:pt x="145" y="87"/>
                  </a:moveTo>
                  <a:lnTo>
                    <a:pt x="243" y="231"/>
                  </a:lnTo>
                  <a:lnTo>
                    <a:pt x="259" y="253"/>
                  </a:lnTo>
                  <a:lnTo>
                    <a:pt x="278" y="274"/>
                  </a:lnTo>
                  <a:lnTo>
                    <a:pt x="296" y="295"/>
                  </a:lnTo>
                  <a:lnTo>
                    <a:pt x="316" y="316"/>
                  </a:lnTo>
                  <a:lnTo>
                    <a:pt x="332" y="339"/>
                  </a:lnTo>
                  <a:lnTo>
                    <a:pt x="346" y="362"/>
                  </a:lnTo>
                  <a:lnTo>
                    <a:pt x="355" y="387"/>
                  </a:lnTo>
                  <a:lnTo>
                    <a:pt x="357" y="415"/>
                  </a:lnTo>
                  <a:lnTo>
                    <a:pt x="356" y="446"/>
                  </a:lnTo>
                  <a:lnTo>
                    <a:pt x="354" y="477"/>
                  </a:lnTo>
                  <a:lnTo>
                    <a:pt x="350" y="508"/>
                  </a:lnTo>
                  <a:lnTo>
                    <a:pt x="345" y="540"/>
                  </a:lnTo>
                  <a:lnTo>
                    <a:pt x="341" y="554"/>
                  </a:lnTo>
                  <a:lnTo>
                    <a:pt x="338" y="566"/>
                  </a:lnTo>
                  <a:lnTo>
                    <a:pt x="334" y="577"/>
                  </a:lnTo>
                  <a:lnTo>
                    <a:pt x="331" y="589"/>
                  </a:lnTo>
                  <a:lnTo>
                    <a:pt x="327" y="598"/>
                  </a:lnTo>
                  <a:lnTo>
                    <a:pt x="323" y="606"/>
                  </a:lnTo>
                  <a:lnTo>
                    <a:pt x="316" y="614"/>
                  </a:lnTo>
                  <a:lnTo>
                    <a:pt x="309" y="620"/>
                  </a:lnTo>
                  <a:lnTo>
                    <a:pt x="307" y="619"/>
                  </a:lnTo>
                  <a:lnTo>
                    <a:pt x="305" y="618"/>
                  </a:lnTo>
                  <a:lnTo>
                    <a:pt x="303" y="615"/>
                  </a:lnTo>
                  <a:lnTo>
                    <a:pt x="301" y="615"/>
                  </a:lnTo>
                  <a:lnTo>
                    <a:pt x="297" y="625"/>
                  </a:lnTo>
                  <a:lnTo>
                    <a:pt x="294" y="642"/>
                  </a:lnTo>
                  <a:lnTo>
                    <a:pt x="289" y="665"/>
                  </a:lnTo>
                  <a:lnTo>
                    <a:pt x="284" y="691"/>
                  </a:lnTo>
                  <a:lnTo>
                    <a:pt x="278" y="716"/>
                  </a:lnTo>
                  <a:lnTo>
                    <a:pt x="272" y="737"/>
                  </a:lnTo>
                  <a:lnTo>
                    <a:pt x="265" y="754"/>
                  </a:lnTo>
                  <a:lnTo>
                    <a:pt x="258" y="760"/>
                  </a:lnTo>
                  <a:lnTo>
                    <a:pt x="264" y="710"/>
                  </a:lnTo>
                  <a:lnTo>
                    <a:pt x="270" y="661"/>
                  </a:lnTo>
                  <a:lnTo>
                    <a:pt x="275" y="612"/>
                  </a:lnTo>
                  <a:lnTo>
                    <a:pt x="284" y="562"/>
                  </a:lnTo>
                  <a:lnTo>
                    <a:pt x="277" y="555"/>
                  </a:lnTo>
                  <a:lnTo>
                    <a:pt x="269" y="551"/>
                  </a:lnTo>
                  <a:lnTo>
                    <a:pt x="259" y="546"/>
                  </a:lnTo>
                  <a:lnTo>
                    <a:pt x="250" y="543"/>
                  </a:lnTo>
                  <a:lnTo>
                    <a:pt x="240" y="540"/>
                  </a:lnTo>
                  <a:lnTo>
                    <a:pt x="228" y="539"/>
                  </a:lnTo>
                  <a:lnTo>
                    <a:pt x="219" y="538"/>
                  </a:lnTo>
                  <a:lnTo>
                    <a:pt x="209" y="538"/>
                  </a:lnTo>
                  <a:lnTo>
                    <a:pt x="197" y="547"/>
                  </a:lnTo>
                  <a:lnTo>
                    <a:pt x="188" y="558"/>
                  </a:lnTo>
                  <a:lnTo>
                    <a:pt x="179" y="569"/>
                  </a:lnTo>
                  <a:lnTo>
                    <a:pt x="172" y="581"/>
                  </a:lnTo>
                  <a:lnTo>
                    <a:pt x="165" y="592"/>
                  </a:lnTo>
                  <a:lnTo>
                    <a:pt x="158" y="605"/>
                  </a:lnTo>
                  <a:lnTo>
                    <a:pt x="152" y="618"/>
                  </a:lnTo>
                  <a:lnTo>
                    <a:pt x="145" y="631"/>
                  </a:lnTo>
                  <a:lnTo>
                    <a:pt x="134" y="660"/>
                  </a:lnTo>
                  <a:lnTo>
                    <a:pt x="129" y="689"/>
                  </a:lnTo>
                  <a:lnTo>
                    <a:pt x="128" y="719"/>
                  </a:lnTo>
                  <a:lnTo>
                    <a:pt x="132" y="748"/>
                  </a:lnTo>
                  <a:lnTo>
                    <a:pt x="127" y="743"/>
                  </a:lnTo>
                  <a:lnTo>
                    <a:pt x="120" y="727"/>
                  </a:lnTo>
                  <a:lnTo>
                    <a:pt x="114" y="707"/>
                  </a:lnTo>
                  <a:lnTo>
                    <a:pt x="112" y="687"/>
                  </a:lnTo>
                  <a:lnTo>
                    <a:pt x="115" y="669"/>
                  </a:lnTo>
                  <a:lnTo>
                    <a:pt x="120" y="653"/>
                  </a:lnTo>
                  <a:lnTo>
                    <a:pt x="126" y="636"/>
                  </a:lnTo>
                  <a:lnTo>
                    <a:pt x="133" y="620"/>
                  </a:lnTo>
                  <a:lnTo>
                    <a:pt x="140" y="604"/>
                  </a:lnTo>
                  <a:lnTo>
                    <a:pt x="148" y="589"/>
                  </a:lnTo>
                  <a:lnTo>
                    <a:pt x="156" y="574"/>
                  </a:lnTo>
                  <a:lnTo>
                    <a:pt x="166" y="560"/>
                  </a:lnTo>
                  <a:lnTo>
                    <a:pt x="152" y="534"/>
                  </a:lnTo>
                  <a:lnTo>
                    <a:pt x="146" y="504"/>
                  </a:lnTo>
                  <a:lnTo>
                    <a:pt x="149" y="474"/>
                  </a:lnTo>
                  <a:lnTo>
                    <a:pt x="157" y="445"/>
                  </a:lnTo>
                  <a:lnTo>
                    <a:pt x="163" y="431"/>
                  </a:lnTo>
                  <a:lnTo>
                    <a:pt x="167" y="420"/>
                  </a:lnTo>
                  <a:lnTo>
                    <a:pt x="172" y="410"/>
                  </a:lnTo>
                  <a:lnTo>
                    <a:pt x="174" y="400"/>
                  </a:lnTo>
                  <a:lnTo>
                    <a:pt x="171" y="391"/>
                  </a:lnTo>
                  <a:lnTo>
                    <a:pt x="161" y="364"/>
                  </a:lnTo>
                  <a:lnTo>
                    <a:pt x="149" y="327"/>
                  </a:lnTo>
                  <a:lnTo>
                    <a:pt x="135" y="284"/>
                  </a:lnTo>
                  <a:lnTo>
                    <a:pt x="120" y="240"/>
                  </a:lnTo>
                  <a:lnTo>
                    <a:pt x="106" y="200"/>
                  </a:lnTo>
                  <a:lnTo>
                    <a:pt x="97" y="168"/>
                  </a:lnTo>
                  <a:lnTo>
                    <a:pt x="92" y="151"/>
                  </a:lnTo>
                  <a:lnTo>
                    <a:pt x="96" y="159"/>
                  </a:lnTo>
                  <a:lnTo>
                    <a:pt x="106" y="182"/>
                  </a:lnTo>
                  <a:lnTo>
                    <a:pt x="120" y="215"/>
                  </a:lnTo>
                  <a:lnTo>
                    <a:pt x="136" y="253"/>
                  </a:lnTo>
                  <a:lnTo>
                    <a:pt x="153" y="292"/>
                  </a:lnTo>
                  <a:lnTo>
                    <a:pt x="171" y="327"/>
                  </a:lnTo>
                  <a:lnTo>
                    <a:pt x="183" y="356"/>
                  </a:lnTo>
                  <a:lnTo>
                    <a:pt x="193" y="372"/>
                  </a:lnTo>
                  <a:lnTo>
                    <a:pt x="202" y="365"/>
                  </a:lnTo>
                  <a:lnTo>
                    <a:pt x="211" y="361"/>
                  </a:lnTo>
                  <a:lnTo>
                    <a:pt x="220" y="356"/>
                  </a:lnTo>
                  <a:lnTo>
                    <a:pt x="231" y="354"/>
                  </a:lnTo>
                  <a:lnTo>
                    <a:pt x="241" y="353"/>
                  </a:lnTo>
                  <a:lnTo>
                    <a:pt x="251" y="353"/>
                  </a:lnTo>
                  <a:lnTo>
                    <a:pt x="263" y="353"/>
                  </a:lnTo>
                  <a:lnTo>
                    <a:pt x="273" y="353"/>
                  </a:lnTo>
                  <a:lnTo>
                    <a:pt x="273" y="355"/>
                  </a:lnTo>
                  <a:lnTo>
                    <a:pt x="269" y="358"/>
                  </a:lnTo>
                  <a:lnTo>
                    <a:pt x="262" y="362"/>
                  </a:lnTo>
                  <a:lnTo>
                    <a:pt x="254" y="365"/>
                  </a:lnTo>
                  <a:lnTo>
                    <a:pt x="243" y="370"/>
                  </a:lnTo>
                  <a:lnTo>
                    <a:pt x="234" y="375"/>
                  </a:lnTo>
                  <a:lnTo>
                    <a:pt x="226" y="379"/>
                  </a:lnTo>
                  <a:lnTo>
                    <a:pt x="220" y="383"/>
                  </a:lnTo>
                  <a:lnTo>
                    <a:pt x="206" y="392"/>
                  </a:lnTo>
                  <a:lnTo>
                    <a:pt x="196" y="403"/>
                  </a:lnTo>
                  <a:lnTo>
                    <a:pt x="187" y="418"/>
                  </a:lnTo>
                  <a:lnTo>
                    <a:pt x="179" y="436"/>
                  </a:lnTo>
                  <a:lnTo>
                    <a:pt x="174" y="454"/>
                  </a:lnTo>
                  <a:lnTo>
                    <a:pt x="171" y="473"/>
                  </a:lnTo>
                  <a:lnTo>
                    <a:pt x="171" y="491"/>
                  </a:lnTo>
                  <a:lnTo>
                    <a:pt x="172" y="508"/>
                  </a:lnTo>
                  <a:lnTo>
                    <a:pt x="181" y="499"/>
                  </a:lnTo>
                  <a:lnTo>
                    <a:pt x="191" y="491"/>
                  </a:lnTo>
                  <a:lnTo>
                    <a:pt x="204" y="485"/>
                  </a:lnTo>
                  <a:lnTo>
                    <a:pt x="218" y="482"/>
                  </a:lnTo>
                  <a:lnTo>
                    <a:pt x="232" y="479"/>
                  </a:lnTo>
                  <a:lnTo>
                    <a:pt x="244" y="482"/>
                  </a:lnTo>
                  <a:lnTo>
                    <a:pt x="256" y="485"/>
                  </a:lnTo>
                  <a:lnTo>
                    <a:pt x="266" y="493"/>
                  </a:lnTo>
                  <a:lnTo>
                    <a:pt x="244" y="492"/>
                  </a:lnTo>
                  <a:lnTo>
                    <a:pt x="227" y="494"/>
                  </a:lnTo>
                  <a:lnTo>
                    <a:pt x="213" y="499"/>
                  </a:lnTo>
                  <a:lnTo>
                    <a:pt x="203" y="506"/>
                  </a:lnTo>
                  <a:lnTo>
                    <a:pt x="195" y="513"/>
                  </a:lnTo>
                  <a:lnTo>
                    <a:pt x="189" y="519"/>
                  </a:lnTo>
                  <a:lnTo>
                    <a:pt x="187" y="523"/>
                  </a:lnTo>
                  <a:lnTo>
                    <a:pt x="186" y="526"/>
                  </a:lnTo>
                  <a:lnTo>
                    <a:pt x="199" y="521"/>
                  </a:lnTo>
                  <a:lnTo>
                    <a:pt x="213" y="517"/>
                  </a:lnTo>
                  <a:lnTo>
                    <a:pt x="227" y="517"/>
                  </a:lnTo>
                  <a:lnTo>
                    <a:pt x="241" y="519"/>
                  </a:lnTo>
                  <a:lnTo>
                    <a:pt x="255" y="522"/>
                  </a:lnTo>
                  <a:lnTo>
                    <a:pt x="267" y="528"/>
                  </a:lnTo>
                  <a:lnTo>
                    <a:pt x="280" y="536"/>
                  </a:lnTo>
                  <a:lnTo>
                    <a:pt x="292" y="546"/>
                  </a:lnTo>
                  <a:lnTo>
                    <a:pt x="296" y="553"/>
                  </a:lnTo>
                  <a:lnTo>
                    <a:pt x="301" y="564"/>
                  </a:lnTo>
                  <a:lnTo>
                    <a:pt x="304" y="574"/>
                  </a:lnTo>
                  <a:lnTo>
                    <a:pt x="307" y="585"/>
                  </a:lnTo>
                  <a:lnTo>
                    <a:pt x="337" y="444"/>
                  </a:lnTo>
                  <a:lnTo>
                    <a:pt x="339" y="417"/>
                  </a:lnTo>
                  <a:lnTo>
                    <a:pt x="334" y="392"/>
                  </a:lnTo>
                  <a:lnTo>
                    <a:pt x="325" y="368"/>
                  </a:lnTo>
                  <a:lnTo>
                    <a:pt x="312" y="344"/>
                  </a:lnTo>
                  <a:lnTo>
                    <a:pt x="295" y="323"/>
                  </a:lnTo>
                  <a:lnTo>
                    <a:pt x="277" y="303"/>
                  </a:lnTo>
                  <a:lnTo>
                    <a:pt x="257" y="286"/>
                  </a:lnTo>
                  <a:lnTo>
                    <a:pt x="237" y="271"/>
                  </a:lnTo>
                  <a:lnTo>
                    <a:pt x="216" y="251"/>
                  </a:lnTo>
                  <a:lnTo>
                    <a:pt x="197" y="229"/>
                  </a:lnTo>
                  <a:lnTo>
                    <a:pt x="179" y="205"/>
                  </a:lnTo>
                  <a:lnTo>
                    <a:pt x="163" y="180"/>
                  </a:lnTo>
                  <a:lnTo>
                    <a:pt x="148" y="155"/>
                  </a:lnTo>
                  <a:lnTo>
                    <a:pt x="133" y="127"/>
                  </a:lnTo>
                  <a:lnTo>
                    <a:pt x="119" y="99"/>
                  </a:lnTo>
                  <a:lnTo>
                    <a:pt x="104" y="73"/>
                  </a:lnTo>
                  <a:lnTo>
                    <a:pt x="96" y="64"/>
                  </a:lnTo>
                  <a:lnTo>
                    <a:pt x="87" y="54"/>
                  </a:lnTo>
                  <a:lnTo>
                    <a:pt x="77" y="46"/>
                  </a:lnTo>
                  <a:lnTo>
                    <a:pt x="66" y="38"/>
                  </a:lnTo>
                  <a:lnTo>
                    <a:pt x="53" y="30"/>
                  </a:lnTo>
                  <a:lnTo>
                    <a:pt x="39" y="21"/>
                  </a:lnTo>
                  <a:lnTo>
                    <a:pt x="21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4" y="4"/>
                  </a:lnTo>
                  <a:lnTo>
                    <a:pt x="65" y="13"/>
                  </a:lnTo>
                  <a:lnTo>
                    <a:pt x="83" y="24"/>
                  </a:lnTo>
                  <a:lnTo>
                    <a:pt x="100" y="38"/>
                  </a:lnTo>
                  <a:lnTo>
                    <a:pt x="117" y="53"/>
                  </a:lnTo>
                  <a:lnTo>
                    <a:pt x="132" y="71"/>
                  </a:lnTo>
                  <a:lnTo>
                    <a:pt x="145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 flipH="1">
              <a:off x="7199192" y="3915280"/>
              <a:ext cx="184100" cy="455854"/>
            </a:xfrm>
            <a:custGeom>
              <a:avLst/>
              <a:gdLst>
                <a:gd name="T0" fmla="*/ 114 w 114"/>
                <a:gd name="T1" fmla="*/ 242 h 295"/>
                <a:gd name="T2" fmla="*/ 114 w 114"/>
                <a:gd name="T3" fmla="*/ 249 h 295"/>
                <a:gd name="T4" fmla="*/ 112 w 114"/>
                <a:gd name="T5" fmla="*/ 255 h 295"/>
                <a:gd name="T6" fmla="*/ 109 w 114"/>
                <a:gd name="T7" fmla="*/ 263 h 295"/>
                <a:gd name="T8" fmla="*/ 104 w 114"/>
                <a:gd name="T9" fmla="*/ 270 h 295"/>
                <a:gd name="T10" fmla="*/ 99 w 114"/>
                <a:gd name="T11" fmla="*/ 277 h 295"/>
                <a:gd name="T12" fmla="*/ 94 w 114"/>
                <a:gd name="T13" fmla="*/ 284 h 295"/>
                <a:gd name="T14" fmla="*/ 87 w 114"/>
                <a:gd name="T15" fmla="*/ 289 h 295"/>
                <a:gd name="T16" fmla="*/ 80 w 114"/>
                <a:gd name="T17" fmla="*/ 295 h 295"/>
                <a:gd name="T18" fmla="*/ 87 w 114"/>
                <a:gd name="T19" fmla="*/ 273 h 295"/>
                <a:gd name="T20" fmla="*/ 89 w 114"/>
                <a:gd name="T21" fmla="*/ 258 h 295"/>
                <a:gd name="T22" fmla="*/ 88 w 114"/>
                <a:gd name="T23" fmla="*/ 247 h 295"/>
                <a:gd name="T24" fmla="*/ 86 w 114"/>
                <a:gd name="T25" fmla="*/ 233 h 295"/>
                <a:gd name="T26" fmla="*/ 83 w 114"/>
                <a:gd name="T27" fmla="*/ 212 h 295"/>
                <a:gd name="T28" fmla="*/ 74 w 114"/>
                <a:gd name="T29" fmla="*/ 181 h 295"/>
                <a:gd name="T30" fmla="*/ 60 w 114"/>
                <a:gd name="T31" fmla="*/ 143 h 295"/>
                <a:gd name="T32" fmla="*/ 44 w 114"/>
                <a:gd name="T33" fmla="*/ 103 h 295"/>
                <a:gd name="T34" fmla="*/ 28 w 114"/>
                <a:gd name="T35" fmla="*/ 65 h 295"/>
                <a:gd name="T36" fmla="*/ 14 w 114"/>
                <a:gd name="T37" fmla="*/ 31 h 295"/>
                <a:gd name="T38" fmla="*/ 4 w 114"/>
                <a:gd name="T39" fmla="*/ 8 h 295"/>
                <a:gd name="T40" fmla="*/ 0 w 114"/>
                <a:gd name="T41" fmla="*/ 0 h 295"/>
                <a:gd name="T42" fmla="*/ 7 w 114"/>
                <a:gd name="T43" fmla="*/ 1 h 295"/>
                <a:gd name="T44" fmla="*/ 20 w 114"/>
                <a:gd name="T45" fmla="*/ 19 h 295"/>
                <a:gd name="T46" fmla="*/ 38 w 114"/>
                <a:gd name="T47" fmla="*/ 46 h 295"/>
                <a:gd name="T48" fmla="*/ 59 w 114"/>
                <a:gd name="T49" fmla="*/ 83 h 295"/>
                <a:gd name="T50" fmla="*/ 80 w 114"/>
                <a:gd name="T51" fmla="*/ 125 h 295"/>
                <a:gd name="T52" fmla="*/ 97 w 114"/>
                <a:gd name="T53" fmla="*/ 167 h 295"/>
                <a:gd name="T54" fmla="*/ 110 w 114"/>
                <a:gd name="T55" fmla="*/ 208 h 295"/>
                <a:gd name="T56" fmla="*/ 114 w 114"/>
                <a:gd name="T57" fmla="*/ 24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295">
                  <a:moveTo>
                    <a:pt x="114" y="242"/>
                  </a:moveTo>
                  <a:lnTo>
                    <a:pt x="114" y="249"/>
                  </a:lnTo>
                  <a:lnTo>
                    <a:pt x="112" y="255"/>
                  </a:lnTo>
                  <a:lnTo>
                    <a:pt x="109" y="263"/>
                  </a:lnTo>
                  <a:lnTo>
                    <a:pt x="104" y="270"/>
                  </a:lnTo>
                  <a:lnTo>
                    <a:pt x="99" y="277"/>
                  </a:lnTo>
                  <a:lnTo>
                    <a:pt x="94" y="284"/>
                  </a:lnTo>
                  <a:lnTo>
                    <a:pt x="87" y="289"/>
                  </a:lnTo>
                  <a:lnTo>
                    <a:pt x="80" y="295"/>
                  </a:lnTo>
                  <a:lnTo>
                    <a:pt x="87" y="273"/>
                  </a:lnTo>
                  <a:lnTo>
                    <a:pt x="89" y="258"/>
                  </a:lnTo>
                  <a:lnTo>
                    <a:pt x="88" y="247"/>
                  </a:lnTo>
                  <a:lnTo>
                    <a:pt x="86" y="233"/>
                  </a:lnTo>
                  <a:lnTo>
                    <a:pt x="83" y="212"/>
                  </a:lnTo>
                  <a:lnTo>
                    <a:pt x="74" y="181"/>
                  </a:lnTo>
                  <a:lnTo>
                    <a:pt x="60" y="143"/>
                  </a:lnTo>
                  <a:lnTo>
                    <a:pt x="44" y="103"/>
                  </a:lnTo>
                  <a:lnTo>
                    <a:pt x="28" y="65"/>
                  </a:lnTo>
                  <a:lnTo>
                    <a:pt x="14" y="31"/>
                  </a:lnTo>
                  <a:lnTo>
                    <a:pt x="4" y="8"/>
                  </a:lnTo>
                  <a:lnTo>
                    <a:pt x="0" y="0"/>
                  </a:lnTo>
                  <a:lnTo>
                    <a:pt x="7" y="1"/>
                  </a:lnTo>
                  <a:lnTo>
                    <a:pt x="20" y="19"/>
                  </a:lnTo>
                  <a:lnTo>
                    <a:pt x="38" y="46"/>
                  </a:lnTo>
                  <a:lnTo>
                    <a:pt x="59" y="83"/>
                  </a:lnTo>
                  <a:lnTo>
                    <a:pt x="80" y="125"/>
                  </a:lnTo>
                  <a:lnTo>
                    <a:pt x="97" y="167"/>
                  </a:lnTo>
                  <a:lnTo>
                    <a:pt x="110" y="208"/>
                  </a:lnTo>
                  <a:lnTo>
                    <a:pt x="11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 flipH="1">
              <a:off x="6937577" y="3856759"/>
              <a:ext cx="29069" cy="49282"/>
            </a:xfrm>
            <a:custGeom>
              <a:avLst/>
              <a:gdLst>
                <a:gd name="T0" fmla="*/ 4 w 19"/>
                <a:gd name="T1" fmla="*/ 0 h 33"/>
                <a:gd name="T2" fmla="*/ 10 w 19"/>
                <a:gd name="T3" fmla="*/ 7 h 33"/>
                <a:gd name="T4" fmla="*/ 14 w 19"/>
                <a:gd name="T5" fmla="*/ 14 h 33"/>
                <a:gd name="T6" fmla="*/ 18 w 19"/>
                <a:gd name="T7" fmla="*/ 22 h 33"/>
                <a:gd name="T8" fmla="*/ 19 w 19"/>
                <a:gd name="T9" fmla="*/ 30 h 33"/>
                <a:gd name="T10" fmla="*/ 14 w 19"/>
                <a:gd name="T11" fmla="*/ 33 h 33"/>
                <a:gd name="T12" fmla="*/ 7 w 19"/>
                <a:gd name="T13" fmla="*/ 26 h 33"/>
                <a:gd name="T14" fmla="*/ 3 w 19"/>
                <a:gd name="T15" fmla="*/ 16 h 33"/>
                <a:gd name="T16" fmla="*/ 0 w 19"/>
                <a:gd name="T17" fmla="*/ 7 h 33"/>
                <a:gd name="T18" fmla="*/ 4 w 1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3">
                  <a:moveTo>
                    <a:pt x="4" y="0"/>
                  </a:moveTo>
                  <a:lnTo>
                    <a:pt x="10" y="7"/>
                  </a:lnTo>
                  <a:lnTo>
                    <a:pt x="14" y="14"/>
                  </a:lnTo>
                  <a:lnTo>
                    <a:pt x="18" y="22"/>
                  </a:lnTo>
                  <a:lnTo>
                    <a:pt x="19" y="30"/>
                  </a:lnTo>
                  <a:lnTo>
                    <a:pt x="14" y="33"/>
                  </a:lnTo>
                  <a:lnTo>
                    <a:pt x="7" y="26"/>
                  </a:lnTo>
                  <a:lnTo>
                    <a:pt x="3" y="16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 flipH="1">
              <a:off x="6860064" y="3973803"/>
              <a:ext cx="38758" cy="43121"/>
            </a:xfrm>
            <a:custGeom>
              <a:avLst/>
              <a:gdLst>
                <a:gd name="T0" fmla="*/ 24 w 24"/>
                <a:gd name="T1" fmla="*/ 23 h 28"/>
                <a:gd name="T2" fmla="*/ 24 w 24"/>
                <a:gd name="T3" fmla="*/ 24 h 28"/>
                <a:gd name="T4" fmla="*/ 24 w 24"/>
                <a:gd name="T5" fmla="*/ 26 h 28"/>
                <a:gd name="T6" fmla="*/ 22 w 24"/>
                <a:gd name="T7" fmla="*/ 27 h 28"/>
                <a:gd name="T8" fmla="*/ 21 w 24"/>
                <a:gd name="T9" fmla="*/ 28 h 28"/>
                <a:gd name="T10" fmla="*/ 14 w 24"/>
                <a:gd name="T11" fmla="*/ 22 h 28"/>
                <a:gd name="T12" fmla="*/ 7 w 24"/>
                <a:gd name="T13" fmla="*/ 15 h 28"/>
                <a:gd name="T14" fmla="*/ 1 w 24"/>
                <a:gd name="T15" fmla="*/ 10 h 28"/>
                <a:gd name="T16" fmla="*/ 0 w 24"/>
                <a:gd name="T17" fmla="*/ 0 h 28"/>
                <a:gd name="T18" fmla="*/ 8 w 24"/>
                <a:gd name="T19" fmla="*/ 3 h 28"/>
                <a:gd name="T20" fmla="*/ 14 w 24"/>
                <a:gd name="T21" fmla="*/ 8 h 28"/>
                <a:gd name="T22" fmla="*/ 18 w 24"/>
                <a:gd name="T23" fmla="*/ 16 h 28"/>
                <a:gd name="T24" fmla="*/ 24 w 24"/>
                <a:gd name="T2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8">
                  <a:moveTo>
                    <a:pt x="24" y="23"/>
                  </a:moveTo>
                  <a:lnTo>
                    <a:pt x="24" y="24"/>
                  </a:lnTo>
                  <a:lnTo>
                    <a:pt x="24" y="26"/>
                  </a:lnTo>
                  <a:lnTo>
                    <a:pt x="22" y="27"/>
                  </a:lnTo>
                  <a:lnTo>
                    <a:pt x="21" y="28"/>
                  </a:lnTo>
                  <a:lnTo>
                    <a:pt x="14" y="22"/>
                  </a:lnTo>
                  <a:lnTo>
                    <a:pt x="7" y="15"/>
                  </a:lnTo>
                  <a:lnTo>
                    <a:pt x="1" y="10"/>
                  </a:lnTo>
                  <a:lnTo>
                    <a:pt x="0" y="0"/>
                  </a:lnTo>
                  <a:lnTo>
                    <a:pt x="8" y="3"/>
                  </a:lnTo>
                  <a:lnTo>
                    <a:pt x="14" y="8"/>
                  </a:lnTo>
                  <a:lnTo>
                    <a:pt x="18" y="16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 flipH="1">
              <a:off x="6727641" y="4232531"/>
              <a:ext cx="458632" cy="388092"/>
            </a:xfrm>
            <a:custGeom>
              <a:avLst/>
              <a:gdLst>
                <a:gd name="T0" fmla="*/ 172 w 284"/>
                <a:gd name="T1" fmla="*/ 28 h 253"/>
                <a:gd name="T2" fmla="*/ 180 w 284"/>
                <a:gd name="T3" fmla="*/ 38 h 253"/>
                <a:gd name="T4" fmla="*/ 189 w 284"/>
                <a:gd name="T5" fmla="*/ 47 h 253"/>
                <a:gd name="T6" fmla="*/ 200 w 284"/>
                <a:gd name="T7" fmla="*/ 53 h 253"/>
                <a:gd name="T8" fmla="*/ 209 w 284"/>
                <a:gd name="T9" fmla="*/ 58 h 253"/>
                <a:gd name="T10" fmla="*/ 219 w 284"/>
                <a:gd name="T11" fmla="*/ 64 h 253"/>
                <a:gd name="T12" fmla="*/ 229 w 284"/>
                <a:gd name="T13" fmla="*/ 70 h 253"/>
                <a:gd name="T14" fmla="*/ 237 w 284"/>
                <a:gd name="T15" fmla="*/ 75 h 253"/>
                <a:gd name="T16" fmla="*/ 243 w 284"/>
                <a:gd name="T17" fmla="*/ 85 h 253"/>
                <a:gd name="T18" fmla="*/ 256 w 284"/>
                <a:gd name="T19" fmla="*/ 98 h 253"/>
                <a:gd name="T20" fmla="*/ 264 w 284"/>
                <a:gd name="T21" fmla="*/ 113 h 253"/>
                <a:gd name="T22" fmla="*/ 269 w 284"/>
                <a:gd name="T23" fmla="*/ 129 h 253"/>
                <a:gd name="T24" fmla="*/ 271 w 284"/>
                <a:gd name="T25" fmla="*/ 146 h 253"/>
                <a:gd name="T26" fmla="*/ 272 w 284"/>
                <a:gd name="T27" fmla="*/ 162 h 253"/>
                <a:gd name="T28" fmla="*/ 275 w 284"/>
                <a:gd name="T29" fmla="*/ 178 h 253"/>
                <a:gd name="T30" fmla="*/ 277 w 284"/>
                <a:gd name="T31" fmla="*/ 194 h 253"/>
                <a:gd name="T32" fmla="*/ 281 w 284"/>
                <a:gd name="T33" fmla="*/ 210 h 253"/>
                <a:gd name="T34" fmla="*/ 283 w 284"/>
                <a:gd name="T35" fmla="*/ 226 h 253"/>
                <a:gd name="T36" fmla="*/ 284 w 284"/>
                <a:gd name="T37" fmla="*/ 239 h 253"/>
                <a:gd name="T38" fmla="*/ 284 w 284"/>
                <a:gd name="T39" fmla="*/ 247 h 253"/>
                <a:gd name="T40" fmla="*/ 281 w 284"/>
                <a:gd name="T41" fmla="*/ 253 h 253"/>
                <a:gd name="T42" fmla="*/ 275 w 284"/>
                <a:gd name="T43" fmla="*/ 237 h 253"/>
                <a:gd name="T44" fmla="*/ 270 w 284"/>
                <a:gd name="T45" fmla="*/ 219 h 253"/>
                <a:gd name="T46" fmla="*/ 265 w 284"/>
                <a:gd name="T47" fmla="*/ 203 h 253"/>
                <a:gd name="T48" fmla="*/ 262 w 284"/>
                <a:gd name="T49" fmla="*/ 186 h 253"/>
                <a:gd name="T50" fmla="*/ 258 w 284"/>
                <a:gd name="T51" fmla="*/ 169 h 253"/>
                <a:gd name="T52" fmla="*/ 255 w 284"/>
                <a:gd name="T53" fmla="*/ 152 h 253"/>
                <a:gd name="T54" fmla="*/ 250 w 284"/>
                <a:gd name="T55" fmla="*/ 138 h 253"/>
                <a:gd name="T56" fmla="*/ 245 w 284"/>
                <a:gd name="T57" fmla="*/ 123 h 253"/>
                <a:gd name="T58" fmla="*/ 241 w 284"/>
                <a:gd name="T59" fmla="*/ 114 h 253"/>
                <a:gd name="T60" fmla="*/ 237 w 284"/>
                <a:gd name="T61" fmla="*/ 108 h 253"/>
                <a:gd name="T62" fmla="*/ 232 w 284"/>
                <a:gd name="T63" fmla="*/ 100 h 253"/>
                <a:gd name="T64" fmla="*/ 226 w 284"/>
                <a:gd name="T65" fmla="*/ 93 h 253"/>
                <a:gd name="T66" fmla="*/ 219 w 284"/>
                <a:gd name="T67" fmla="*/ 87 h 253"/>
                <a:gd name="T68" fmla="*/ 212 w 284"/>
                <a:gd name="T69" fmla="*/ 81 h 253"/>
                <a:gd name="T70" fmla="*/ 205 w 284"/>
                <a:gd name="T71" fmla="*/ 76 h 253"/>
                <a:gd name="T72" fmla="*/ 197 w 284"/>
                <a:gd name="T73" fmla="*/ 73 h 253"/>
                <a:gd name="T74" fmla="*/ 189 w 284"/>
                <a:gd name="T75" fmla="*/ 128 h 253"/>
                <a:gd name="T76" fmla="*/ 184 w 284"/>
                <a:gd name="T77" fmla="*/ 131 h 253"/>
                <a:gd name="T78" fmla="*/ 178 w 284"/>
                <a:gd name="T79" fmla="*/ 128 h 253"/>
                <a:gd name="T80" fmla="*/ 174 w 284"/>
                <a:gd name="T81" fmla="*/ 123 h 253"/>
                <a:gd name="T82" fmla="*/ 174 w 284"/>
                <a:gd name="T83" fmla="*/ 118 h 253"/>
                <a:gd name="T84" fmla="*/ 179 w 284"/>
                <a:gd name="T85" fmla="*/ 101 h 253"/>
                <a:gd name="T86" fmla="*/ 181 w 284"/>
                <a:gd name="T87" fmla="*/ 83 h 253"/>
                <a:gd name="T88" fmla="*/ 179 w 284"/>
                <a:gd name="T89" fmla="*/ 65 h 253"/>
                <a:gd name="T90" fmla="*/ 169 w 284"/>
                <a:gd name="T91" fmla="*/ 50 h 253"/>
                <a:gd name="T92" fmla="*/ 152 w 284"/>
                <a:gd name="T93" fmla="*/ 40 h 253"/>
                <a:gd name="T94" fmla="*/ 135 w 284"/>
                <a:gd name="T95" fmla="*/ 32 h 253"/>
                <a:gd name="T96" fmla="*/ 116 w 284"/>
                <a:gd name="T97" fmla="*/ 25 h 253"/>
                <a:gd name="T98" fmla="*/ 95 w 284"/>
                <a:gd name="T99" fmla="*/ 21 h 253"/>
                <a:gd name="T100" fmla="*/ 73 w 284"/>
                <a:gd name="T101" fmla="*/ 18 h 253"/>
                <a:gd name="T102" fmla="*/ 50 w 284"/>
                <a:gd name="T103" fmla="*/ 17 h 253"/>
                <a:gd name="T104" fmla="*/ 26 w 284"/>
                <a:gd name="T105" fmla="*/ 17 h 253"/>
                <a:gd name="T106" fmla="*/ 0 w 284"/>
                <a:gd name="T107" fmla="*/ 18 h 253"/>
                <a:gd name="T108" fmla="*/ 14 w 284"/>
                <a:gd name="T109" fmla="*/ 10 h 253"/>
                <a:gd name="T110" fmla="*/ 33 w 284"/>
                <a:gd name="T111" fmla="*/ 4 h 253"/>
                <a:gd name="T112" fmla="*/ 56 w 284"/>
                <a:gd name="T113" fmla="*/ 0 h 253"/>
                <a:gd name="T114" fmla="*/ 81 w 284"/>
                <a:gd name="T115" fmla="*/ 0 h 253"/>
                <a:gd name="T116" fmla="*/ 106 w 284"/>
                <a:gd name="T117" fmla="*/ 3 h 253"/>
                <a:gd name="T118" fmla="*/ 131 w 284"/>
                <a:gd name="T119" fmla="*/ 9 h 253"/>
                <a:gd name="T120" fmla="*/ 154 w 284"/>
                <a:gd name="T121" fmla="*/ 17 h 253"/>
                <a:gd name="T122" fmla="*/ 172 w 284"/>
                <a:gd name="T123" fmla="*/ 2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253">
                  <a:moveTo>
                    <a:pt x="172" y="28"/>
                  </a:moveTo>
                  <a:lnTo>
                    <a:pt x="180" y="38"/>
                  </a:lnTo>
                  <a:lnTo>
                    <a:pt x="189" y="47"/>
                  </a:lnTo>
                  <a:lnTo>
                    <a:pt x="200" y="53"/>
                  </a:lnTo>
                  <a:lnTo>
                    <a:pt x="209" y="58"/>
                  </a:lnTo>
                  <a:lnTo>
                    <a:pt x="219" y="64"/>
                  </a:lnTo>
                  <a:lnTo>
                    <a:pt x="229" y="70"/>
                  </a:lnTo>
                  <a:lnTo>
                    <a:pt x="237" y="75"/>
                  </a:lnTo>
                  <a:lnTo>
                    <a:pt x="243" y="85"/>
                  </a:lnTo>
                  <a:lnTo>
                    <a:pt x="256" y="98"/>
                  </a:lnTo>
                  <a:lnTo>
                    <a:pt x="264" y="113"/>
                  </a:lnTo>
                  <a:lnTo>
                    <a:pt x="269" y="129"/>
                  </a:lnTo>
                  <a:lnTo>
                    <a:pt x="271" y="146"/>
                  </a:lnTo>
                  <a:lnTo>
                    <a:pt x="272" y="162"/>
                  </a:lnTo>
                  <a:lnTo>
                    <a:pt x="275" y="178"/>
                  </a:lnTo>
                  <a:lnTo>
                    <a:pt x="277" y="194"/>
                  </a:lnTo>
                  <a:lnTo>
                    <a:pt x="281" y="210"/>
                  </a:lnTo>
                  <a:lnTo>
                    <a:pt x="283" y="226"/>
                  </a:lnTo>
                  <a:lnTo>
                    <a:pt x="284" y="239"/>
                  </a:lnTo>
                  <a:lnTo>
                    <a:pt x="284" y="247"/>
                  </a:lnTo>
                  <a:lnTo>
                    <a:pt x="281" y="253"/>
                  </a:lnTo>
                  <a:lnTo>
                    <a:pt x="275" y="237"/>
                  </a:lnTo>
                  <a:lnTo>
                    <a:pt x="270" y="219"/>
                  </a:lnTo>
                  <a:lnTo>
                    <a:pt x="265" y="203"/>
                  </a:lnTo>
                  <a:lnTo>
                    <a:pt x="262" y="186"/>
                  </a:lnTo>
                  <a:lnTo>
                    <a:pt x="258" y="169"/>
                  </a:lnTo>
                  <a:lnTo>
                    <a:pt x="255" y="152"/>
                  </a:lnTo>
                  <a:lnTo>
                    <a:pt x="250" y="138"/>
                  </a:lnTo>
                  <a:lnTo>
                    <a:pt x="245" y="123"/>
                  </a:lnTo>
                  <a:lnTo>
                    <a:pt x="241" y="114"/>
                  </a:lnTo>
                  <a:lnTo>
                    <a:pt x="237" y="108"/>
                  </a:lnTo>
                  <a:lnTo>
                    <a:pt x="232" y="100"/>
                  </a:lnTo>
                  <a:lnTo>
                    <a:pt x="226" y="93"/>
                  </a:lnTo>
                  <a:lnTo>
                    <a:pt x="219" y="87"/>
                  </a:lnTo>
                  <a:lnTo>
                    <a:pt x="212" y="81"/>
                  </a:lnTo>
                  <a:lnTo>
                    <a:pt x="205" y="76"/>
                  </a:lnTo>
                  <a:lnTo>
                    <a:pt x="197" y="73"/>
                  </a:lnTo>
                  <a:lnTo>
                    <a:pt x="189" y="128"/>
                  </a:lnTo>
                  <a:lnTo>
                    <a:pt x="184" y="131"/>
                  </a:lnTo>
                  <a:lnTo>
                    <a:pt x="178" y="128"/>
                  </a:lnTo>
                  <a:lnTo>
                    <a:pt x="174" y="123"/>
                  </a:lnTo>
                  <a:lnTo>
                    <a:pt x="174" y="118"/>
                  </a:lnTo>
                  <a:lnTo>
                    <a:pt x="179" y="101"/>
                  </a:lnTo>
                  <a:lnTo>
                    <a:pt x="181" y="83"/>
                  </a:lnTo>
                  <a:lnTo>
                    <a:pt x="179" y="65"/>
                  </a:lnTo>
                  <a:lnTo>
                    <a:pt x="169" y="50"/>
                  </a:lnTo>
                  <a:lnTo>
                    <a:pt x="152" y="40"/>
                  </a:lnTo>
                  <a:lnTo>
                    <a:pt x="135" y="32"/>
                  </a:lnTo>
                  <a:lnTo>
                    <a:pt x="116" y="25"/>
                  </a:lnTo>
                  <a:lnTo>
                    <a:pt x="95" y="21"/>
                  </a:lnTo>
                  <a:lnTo>
                    <a:pt x="73" y="18"/>
                  </a:lnTo>
                  <a:lnTo>
                    <a:pt x="50" y="17"/>
                  </a:lnTo>
                  <a:lnTo>
                    <a:pt x="26" y="17"/>
                  </a:lnTo>
                  <a:lnTo>
                    <a:pt x="0" y="18"/>
                  </a:lnTo>
                  <a:lnTo>
                    <a:pt x="14" y="10"/>
                  </a:lnTo>
                  <a:lnTo>
                    <a:pt x="33" y="4"/>
                  </a:lnTo>
                  <a:lnTo>
                    <a:pt x="56" y="0"/>
                  </a:lnTo>
                  <a:lnTo>
                    <a:pt x="81" y="0"/>
                  </a:lnTo>
                  <a:lnTo>
                    <a:pt x="106" y="3"/>
                  </a:lnTo>
                  <a:lnTo>
                    <a:pt x="131" y="9"/>
                  </a:lnTo>
                  <a:lnTo>
                    <a:pt x="154" y="17"/>
                  </a:lnTo>
                  <a:lnTo>
                    <a:pt x="17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 flipH="1">
              <a:off x="6136586" y="4177089"/>
              <a:ext cx="184100" cy="434295"/>
            </a:xfrm>
            <a:custGeom>
              <a:avLst/>
              <a:gdLst>
                <a:gd name="T0" fmla="*/ 20 w 114"/>
                <a:gd name="T1" fmla="*/ 278 h 281"/>
                <a:gd name="T2" fmla="*/ 0 w 114"/>
                <a:gd name="T3" fmla="*/ 281 h 281"/>
                <a:gd name="T4" fmla="*/ 13 w 114"/>
                <a:gd name="T5" fmla="*/ 118 h 281"/>
                <a:gd name="T6" fmla="*/ 22 w 114"/>
                <a:gd name="T7" fmla="*/ 116 h 281"/>
                <a:gd name="T8" fmla="*/ 30 w 114"/>
                <a:gd name="T9" fmla="*/ 113 h 281"/>
                <a:gd name="T10" fmla="*/ 37 w 114"/>
                <a:gd name="T11" fmla="*/ 109 h 281"/>
                <a:gd name="T12" fmla="*/ 43 w 114"/>
                <a:gd name="T13" fmla="*/ 103 h 281"/>
                <a:gd name="T14" fmla="*/ 48 w 114"/>
                <a:gd name="T15" fmla="*/ 99 h 281"/>
                <a:gd name="T16" fmla="*/ 53 w 114"/>
                <a:gd name="T17" fmla="*/ 92 h 281"/>
                <a:gd name="T18" fmla="*/ 56 w 114"/>
                <a:gd name="T19" fmla="*/ 84 h 281"/>
                <a:gd name="T20" fmla="*/ 59 w 114"/>
                <a:gd name="T21" fmla="*/ 76 h 281"/>
                <a:gd name="T22" fmla="*/ 59 w 114"/>
                <a:gd name="T23" fmla="*/ 62 h 281"/>
                <a:gd name="T24" fmla="*/ 55 w 114"/>
                <a:gd name="T25" fmla="*/ 48 h 281"/>
                <a:gd name="T26" fmla="*/ 48 w 114"/>
                <a:gd name="T27" fmla="*/ 37 h 281"/>
                <a:gd name="T28" fmla="*/ 42 w 114"/>
                <a:gd name="T29" fmla="*/ 25 h 281"/>
                <a:gd name="T30" fmla="*/ 33 w 114"/>
                <a:gd name="T31" fmla="*/ 16 h 281"/>
                <a:gd name="T32" fmla="*/ 27 w 114"/>
                <a:gd name="T33" fmla="*/ 9 h 281"/>
                <a:gd name="T34" fmla="*/ 22 w 114"/>
                <a:gd name="T35" fmla="*/ 4 h 281"/>
                <a:gd name="T36" fmla="*/ 20 w 114"/>
                <a:gd name="T37" fmla="*/ 3 h 281"/>
                <a:gd name="T38" fmla="*/ 27 w 114"/>
                <a:gd name="T39" fmla="*/ 3 h 281"/>
                <a:gd name="T40" fmla="*/ 33 w 114"/>
                <a:gd name="T41" fmla="*/ 6 h 281"/>
                <a:gd name="T42" fmla="*/ 39 w 114"/>
                <a:gd name="T43" fmla="*/ 8 h 281"/>
                <a:gd name="T44" fmla="*/ 45 w 114"/>
                <a:gd name="T45" fmla="*/ 11 h 281"/>
                <a:gd name="T46" fmla="*/ 50 w 114"/>
                <a:gd name="T47" fmla="*/ 15 h 281"/>
                <a:gd name="T48" fmla="*/ 54 w 114"/>
                <a:gd name="T49" fmla="*/ 19 h 281"/>
                <a:gd name="T50" fmla="*/ 58 w 114"/>
                <a:gd name="T51" fmla="*/ 24 h 281"/>
                <a:gd name="T52" fmla="*/ 61 w 114"/>
                <a:gd name="T53" fmla="*/ 29 h 281"/>
                <a:gd name="T54" fmla="*/ 69 w 114"/>
                <a:gd name="T55" fmla="*/ 42 h 281"/>
                <a:gd name="T56" fmla="*/ 74 w 114"/>
                <a:gd name="T57" fmla="*/ 55 h 281"/>
                <a:gd name="T58" fmla="*/ 75 w 114"/>
                <a:gd name="T59" fmla="*/ 69 h 281"/>
                <a:gd name="T60" fmla="*/ 75 w 114"/>
                <a:gd name="T61" fmla="*/ 83 h 281"/>
                <a:gd name="T62" fmla="*/ 84 w 114"/>
                <a:gd name="T63" fmla="*/ 77 h 281"/>
                <a:gd name="T64" fmla="*/ 93 w 114"/>
                <a:gd name="T65" fmla="*/ 70 h 281"/>
                <a:gd name="T66" fmla="*/ 99 w 114"/>
                <a:gd name="T67" fmla="*/ 58 h 281"/>
                <a:gd name="T68" fmla="*/ 99 w 114"/>
                <a:gd name="T69" fmla="*/ 39 h 281"/>
                <a:gd name="T70" fmla="*/ 96 w 114"/>
                <a:gd name="T71" fmla="*/ 29 h 281"/>
                <a:gd name="T72" fmla="*/ 89 w 114"/>
                <a:gd name="T73" fmla="*/ 19 h 281"/>
                <a:gd name="T74" fmla="*/ 81 w 114"/>
                <a:gd name="T75" fmla="*/ 10 h 281"/>
                <a:gd name="T76" fmla="*/ 71 w 114"/>
                <a:gd name="T77" fmla="*/ 0 h 281"/>
                <a:gd name="T78" fmla="*/ 78 w 114"/>
                <a:gd name="T79" fmla="*/ 1 h 281"/>
                <a:gd name="T80" fmla="*/ 85 w 114"/>
                <a:gd name="T81" fmla="*/ 4 h 281"/>
                <a:gd name="T82" fmla="*/ 91 w 114"/>
                <a:gd name="T83" fmla="*/ 9 h 281"/>
                <a:gd name="T84" fmla="*/ 98 w 114"/>
                <a:gd name="T85" fmla="*/ 15 h 281"/>
                <a:gd name="T86" fmla="*/ 103 w 114"/>
                <a:gd name="T87" fmla="*/ 20 h 281"/>
                <a:gd name="T88" fmla="*/ 107 w 114"/>
                <a:gd name="T89" fmla="*/ 27 h 281"/>
                <a:gd name="T90" fmla="*/ 111 w 114"/>
                <a:gd name="T91" fmla="*/ 34 h 281"/>
                <a:gd name="T92" fmla="*/ 113 w 114"/>
                <a:gd name="T93" fmla="*/ 40 h 281"/>
                <a:gd name="T94" fmla="*/ 114 w 114"/>
                <a:gd name="T95" fmla="*/ 54 h 281"/>
                <a:gd name="T96" fmla="*/ 113 w 114"/>
                <a:gd name="T97" fmla="*/ 67 h 281"/>
                <a:gd name="T98" fmla="*/ 108 w 114"/>
                <a:gd name="T99" fmla="*/ 77 h 281"/>
                <a:gd name="T100" fmla="*/ 100 w 114"/>
                <a:gd name="T101" fmla="*/ 87 h 281"/>
                <a:gd name="T102" fmla="*/ 89 w 114"/>
                <a:gd name="T103" fmla="*/ 97 h 281"/>
                <a:gd name="T104" fmla="*/ 73 w 114"/>
                <a:gd name="T105" fmla="*/ 107 h 281"/>
                <a:gd name="T106" fmla="*/ 52 w 114"/>
                <a:gd name="T107" fmla="*/ 118 h 281"/>
                <a:gd name="T108" fmla="*/ 25 w 114"/>
                <a:gd name="T109" fmla="*/ 131 h 281"/>
                <a:gd name="T110" fmla="*/ 20 w 114"/>
                <a:gd name="T111" fmla="*/ 27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" h="281">
                  <a:moveTo>
                    <a:pt x="20" y="278"/>
                  </a:moveTo>
                  <a:lnTo>
                    <a:pt x="0" y="281"/>
                  </a:lnTo>
                  <a:lnTo>
                    <a:pt x="13" y="118"/>
                  </a:lnTo>
                  <a:lnTo>
                    <a:pt x="22" y="116"/>
                  </a:lnTo>
                  <a:lnTo>
                    <a:pt x="30" y="113"/>
                  </a:lnTo>
                  <a:lnTo>
                    <a:pt x="37" y="109"/>
                  </a:lnTo>
                  <a:lnTo>
                    <a:pt x="43" y="103"/>
                  </a:lnTo>
                  <a:lnTo>
                    <a:pt x="48" y="99"/>
                  </a:lnTo>
                  <a:lnTo>
                    <a:pt x="53" y="92"/>
                  </a:lnTo>
                  <a:lnTo>
                    <a:pt x="56" y="84"/>
                  </a:lnTo>
                  <a:lnTo>
                    <a:pt x="59" y="76"/>
                  </a:lnTo>
                  <a:lnTo>
                    <a:pt x="59" y="62"/>
                  </a:lnTo>
                  <a:lnTo>
                    <a:pt x="55" y="48"/>
                  </a:lnTo>
                  <a:lnTo>
                    <a:pt x="48" y="37"/>
                  </a:lnTo>
                  <a:lnTo>
                    <a:pt x="42" y="25"/>
                  </a:lnTo>
                  <a:lnTo>
                    <a:pt x="33" y="16"/>
                  </a:lnTo>
                  <a:lnTo>
                    <a:pt x="27" y="9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27" y="3"/>
                  </a:lnTo>
                  <a:lnTo>
                    <a:pt x="33" y="6"/>
                  </a:lnTo>
                  <a:lnTo>
                    <a:pt x="39" y="8"/>
                  </a:lnTo>
                  <a:lnTo>
                    <a:pt x="45" y="11"/>
                  </a:lnTo>
                  <a:lnTo>
                    <a:pt x="50" y="15"/>
                  </a:lnTo>
                  <a:lnTo>
                    <a:pt x="54" y="19"/>
                  </a:lnTo>
                  <a:lnTo>
                    <a:pt x="58" y="24"/>
                  </a:lnTo>
                  <a:lnTo>
                    <a:pt x="61" y="29"/>
                  </a:lnTo>
                  <a:lnTo>
                    <a:pt x="69" y="42"/>
                  </a:lnTo>
                  <a:lnTo>
                    <a:pt x="74" y="55"/>
                  </a:lnTo>
                  <a:lnTo>
                    <a:pt x="75" y="69"/>
                  </a:lnTo>
                  <a:lnTo>
                    <a:pt x="75" y="83"/>
                  </a:lnTo>
                  <a:lnTo>
                    <a:pt x="84" y="77"/>
                  </a:lnTo>
                  <a:lnTo>
                    <a:pt x="93" y="70"/>
                  </a:lnTo>
                  <a:lnTo>
                    <a:pt x="99" y="58"/>
                  </a:lnTo>
                  <a:lnTo>
                    <a:pt x="99" y="39"/>
                  </a:lnTo>
                  <a:lnTo>
                    <a:pt x="96" y="29"/>
                  </a:lnTo>
                  <a:lnTo>
                    <a:pt x="89" y="19"/>
                  </a:lnTo>
                  <a:lnTo>
                    <a:pt x="81" y="10"/>
                  </a:lnTo>
                  <a:lnTo>
                    <a:pt x="71" y="0"/>
                  </a:lnTo>
                  <a:lnTo>
                    <a:pt x="78" y="1"/>
                  </a:lnTo>
                  <a:lnTo>
                    <a:pt x="85" y="4"/>
                  </a:lnTo>
                  <a:lnTo>
                    <a:pt x="91" y="9"/>
                  </a:lnTo>
                  <a:lnTo>
                    <a:pt x="98" y="15"/>
                  </a:lnTo>
                  <a:lnTo>
                    <a:pt x="103" y="20"/>
                  </a:lnTo>
                  <a:lnTo>
                    <a:pt x="107" y="27"/>
                  </a:lnTo>
                  <a:lnTo>
                    <a:pt x="111" y="34"/>
                  </a:lnTo>
                  <a:lnTo>
                    <a:pt x="113" y="40"/>
                  </a:lnTo>
                  <a:lnTo>
                    <a:pt x="114" y="54"/>
                  </a:lnTo>
                  <a:lnTo>
                    <a:pt x="113" y="67"/>
                  </a:lnTo>
                  <a:lnTo>
                    <a:pt x="108" y="77"/>
                  </a:lnTo>
                  <a:lnTo>
                    <a:pt x="100" y="87"/>
                  </a:lnTo>
                  <a:lnTo>
                    <a:pt x="89" y="97"/>
                  </a:lnTo>
                  <a:lnTo>
                    <a:pt x="73" y="107"/>
                  </a:lnTo>
                  <a:lnTo>
                    <a:pt x="52" y="118"/>
                  </a:lnTo>
                  <a:lnTo>
                    <a:pt x="25" y="131"/>
                  </a:lnTo>
                  <a:lnTo>
                    <a:pt x="20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 flipH="1">
              <a:off x="6782546" y="4592902"/>
              <a:ext cx="48448" cy="86243"/>
            </a:xfrm>
            <a:custGeom>
              <a:avLst/>
              <a:gdLst>
                <a:gd name="T0" fmla="*/ 5 w 30"/>
                <a:gd name="T1" fmla="*/ 0 h 56"/>
                <a:gd name="T2" fmla="*/ 10 w 30"/>
                <a:gd name="T3" fmla="*/ 13 h 56"/>
                <a:gd name="T4" fmla="*/ 12 w 30"/>
                <a:gd name="T5" fmla="*/ 27 h 56"/>
                <a:gd name="T6" fmla="*/ 17 w 30"/>
                <a:gd name="T7" fmla="*/ 41 h 56"/>
                <a:gd name="T8" fmla="*/ 30 w 30"/>
                <a:gd name="T9" fmla="*/ 53 h 56"/>
                <a:gd name="T10" fmla="*/ 26 w 30"/>
                <a:gd name="T11" fmla="*/ 56 h 56"/>
                <a:gd name="T12" fmla="*/ 21 w 30"/>
                <a:gd name="T13" fmla="*/ 54 h 56"/>
                <a:gd name="T14" fmla="*/ 17 w 30"/>
                <a:gd name="T15" fmla="*/ 51 h 56"/>
                <a:gd name="T16" fmla="*/ 13 w 30"/>
                <a:gd name="T17" fmla="*/ 49 h 56"/>
                <a:gd name="T18" fmla="*/ 4 w 30"/>
                <a:gd name="T19" fmla="*/ 37 h 56"/>
                <a:gd name="T20" fmla="*/ 0 w 30"/>
                <a:gd name="T21" fmla="*/ 24 h 56"/>
                <a:gd name="T22" fmla="*/ 2 w 30"/>
                <a:gd name="T23" fmla="*/ 11 h 56"/>
                <a:gd name="T24" fmla="*/ 5 w 30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56">
                  <a:moveTo>
                    <a:pt x="5" y="0"/>
                  </a:moveTo>
                  <a:lnTo>
                    <a:pt x="10" y="13"/>
                  </a:lnTo>
                  <a:lnTo>
                    <a:pt x="12" y="27"/>
                  </a:lnTo>
                  <a:lnTo>
                    <a:pt x="17" y="41"/>
                  </a:lnTo>
                  <a:lnTo>
                    <a:pt x="30" y="53"/>
                  </a:lnTo>
                  <a:lnTo>
                    <a:pt x="26" y="56"/>
                  </a:lnTo>
                  <a:lnTo>
                    <a:pt x="21" y="54"/>
                  </a:lnTo>
                  <a:lnTo>
                    <a:pt x="17" y="51"/>
                  </a:lnTo>
                  <a:lnTo>
                    <a:pt x="13" y="49"/>
                  </a:lnTo>
                  <a:lnTo>
                    <a:pt x="4" y="37"/>
                  </a:lnTo>
                  <a:lnTo>
                    <a:pt x="0" y="24"/>
                  </a:lnTo>
                  <a:lnTo>
                    <a:pt x="2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 flipH="1">
              <a:off x="6601678" y="4546701"/>
              <a:ext cx="29069" cy="126285"/>
            </a:xfrm>
            <a:custGeom>
              <a:avLst/>
              <a:gdLst>
                <a:gd name="T0" fmla="*/ 17 w 17"/>
                <a:gd name="T1" fmla="*/ 1 h 83"/>
                <a:gd name="T2" fmla="*/ 14 w 17"/>
                <a:gd name="T3" fmla="*/ 22 h 83"/>
                <a:gd name="T4" fmla="*/ 11 w 17"/>
                <a:gd name="T5" fmla="*/ 43 h 83"/>
                <a:gd name="T6" fmla="*/ 10 w 17"/>
                <a:gd name="T7" fmla="*/ 62 h 83"/>
                <a:gd name="T8" fmla="*/ 14 w 17"/>
                <a:gd name="T9" fmla="*/ 80 h 83"/>
                <a:gd name="T10" fmla="*/ 11 w 17"/>
                <a:gd name="T11" fmla="*/ 83 h 83"/>
                <a:gd name="T12" fmla="*/ 8 w 17"/>
                <a:gd name="T13" fmla="*/ 83 h 83"/>
                <a:gd name="T14" fmla="*/ 4 w 17"/>
                <a:gd name="T15" fmla="*/ 83 h 83"/>
                <a:gd name="T16" fmla="*/ 1 w 17"/>
                <a:gd name="T17" fmla="*/ 81 h 83"/>
                <a:gd name="T18" fmla="*/ 0 w 17"/>
                <a:gd name="T19" fmla="*/ 60 h 83"/>
                <a:gd name="T20" fmla="*/ 0 w 17"/>
                <a:gd name="T21" fmla="*/ 39 h 83"/>
                <a:gd name="T22" fmla="*/ 3 w 17"/>
                <a:gd name="T23" fmla="*/ 19 h 83"/>
                <a:gd name="T24" fmla="*/ 11 w 17"/>
                <a:gd name="T25" fmla="*/ 0 h 83"/>
                <a:gd name="T26" fmla="*/ 17 w 17"/>
                <a:gd name="T27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83">
                  <a:moveTo>
                    <a:pt x="17" y="1"/>
                  </a:moveTo>
                  <a:lnTo>
                    <a:pt x="14" y="22"/>
                  </a:lnTo>
                  <a:lnTo>
                    <a:pt x="11" y="43"/>
                  </a:lnTo>
                  <a:lnTo>
                    <a:pt x="10" y="62"/>
                  </a:lnTo>
                  <a:lnTo>
                    <a:pt x="14" y="80"/>
                  </a:lnTo>
                  <a:lnTo>
                    <a:pt x="11" y="83"/>
                  </a:lnTo>
                  <a:lnTo>
                    <a:pt x="8" y="83"/>
                  </a:lnTo>
                  <a:lnTo>
                    <a:pt x="4" y="83"/>
                  </a:lnTo>
                  <a:lnTo>
                    <a:pt x="1" y="81"/>
                  </a:lnTo>
                  <a:lnTo>
                    <a:pt x="0" y="60"/>
                  </a:lnTo>
                  <a:lnTo>
                    <a:pt x="0" y="39"/>
                  </a:lnTo>
                  <a:lnTo>
                    <a:pt x="3" y="19"/>
                  </a:lnTo>
                  <a:lnTo>
                    <a:pt x="11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 flipH="1">
              <a:off x="6527393" y="4555940"/>
              <a:ext cx="45217" cy="117044"/>
            </a:xfrm>
            <a:custGeom>
              <a:avLst/>
              <a:gdLst>
                <a:gd name="T0" fmla="*/ 28 w 28"/>
                <a:gd name="T1" fmla="*/ 6 h 76"/>
                <a:gd name="T2" fmla="*/ 20 w 28"/>
                <a:gd name="T3" fmla="*/ 23 h 76"/>
                <a:gd name="T4" fmla="*/ 14 w 28"/>
                <a:gd name="T5" fmla="*/ 40 h 76"/>
                <a:gd name="T6" fmla="*/ 11 w 28"/>
                <a:gd name="T7" fmla="*/ 59 h 76"/>
                <a:gd name="T8" fmla="*/ 12 w 28"/>
                <a:gd name="T9" fmla="*/ 76 h 76"/>
                <a:gd name="T10" fmla="*/ 6 w 28"/>
                <a:gd name="T11" fmla="*/ 76 h 76"/>
                <a:gd name="T12" fmla="*/ 0 w 28"/>
                <a:gd name="T13" fmla="*/ 60 h 76"/>
                <a:gd name="T14" fmla="*/ 4 w 28"/>
                <a:gd name="T15" fmla="*/ 36 h 76"/>
                <a:gd name="T16" fmla="*/ 12 w 28"/>
                <a:gd name="T17" fmla="*/ 14 h 76"/>
                <a:gd name="T18" fmla="*/ 20 w 28"/>
                <a:gd name="T19" fmla="*/ 0 h 76"/>
                <a:gd name="T20" fmla="*/ 22 w 28"/>
                <a:gd name="T21" fmla="*/ 1 h 76"/>
                <a:gd name="T22" fmla="*/ 23 w 28"/>
                <a:gd name="T23" fmla="*/ 2 h 76"/>
                <a:gd name="T24" fmla="*/ 26 w 28"/>
                <a:gd name="T25" fmla="*/ 5 h 76"/>
                <a:gd name="T26" fmla="*/ 28 w 28"/>
                <a:gd name="T27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76">
                  <a:moveTo>
                    <a:pt x="28" y="6"/>
                  </a:moveTo>
                  <a:lnTo>
                    <a:pt x="20" y="23"/>
                  </a:lnTo>
                  <a:lnTo>
                    <a:pt x="14" y="40"/>
                  </a:lnTo>
                  <a:lnTo>
                    <a:pt x="11" y="59"/>
                  </a:lnTo>
                  <a:lnTo>
                    <a:pt x="12" y="76"/>
                  </a:lnTo>
                  <a:lnTo>
                    <a:pt x="6" y="76"/>
                  </a:lnTo>
                  <a:lnTo>
                    <a:pt x="0" y="60"/>
                  </a:lnTo>
                  <a:lnTo>
                    <a:pt x="4" y="36"/>
                  </a:lnTo>
                  <a:lnTo>
                    <a:pt x="12" y="14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 flipH="1">
              <a:off x="6637206" y="5094958"/>
              <a:ext cx="985091" cy="689942"/>
            </a:xfrm>
            <a:custGeom>
              <a:avLst/>
              <a:gdLst>
                <a:gd name="T0" fmla="*/ 3 w 609"/>
                <a:gd name="T1" fmla="*/ 433 h 448"/>
                <a:gd name="T2" fmla="*/ 5 w 609"/>
                <a:gd name="T3" fmla="*/ 416 h 448"/>
                <a:gd name="T4" fmla="*/ 51 w 609"/>
                <a:gd name="T5" fmla="*/ 273 h 448"/>
                <a:gd name="T6" fmla="*/ 97 w 609"/>
                <a:gd name="T7" fmla="*/ 124 h 448"/>
                <a:gd name="T8" fmla="*/ 83 w 609"/>
                <a:gd name="T9" fmla="*/ 100 h 448"/>
                <a:gd name="T10" fmla="*/ 60 w 609"/>
                <a:gd name="T11" fmla="*/ 83 h 448"/>
                <a:gd name="T12" fmla="*/ 46 w 609"/>
                <a:gd name="T13" fmla="*/ 57 h 448"/>
                <a:gd name="T14" fmla="*/ 62 w 609"/>
                <a:gd name="T15" fmla="*/ 12 h 448"/>
                <a:gd name="T16" fmla="*/ 74 w 609"/>
                <a:gd name="T17" fmla="*/ 9 h 448"/>
                <a:gd name="T18" fmla="*/ 91 w 609"/>
                <a:gd name="T19" fmla="*/ 23 h 448"/>
                <a:gd name="T20" fmla="*/ 116 w 609"/>
                <a:gd name="T21" fmla="*/ 31 h 448"/>
                <a:gd name="T22" fmla="*/ 160 w 609"/>
                <a:gd name="T23" fmla="*/ 35 h 448"/>
                <a:gd name="T24" fmla="*/ 227 w 609"/>
                <a:gd name="T25" fmla="*/ 36 h 448"/>
                <a:gd name="T26" fmla="*/ 299 w 609"/>
                <a:gd name="T27" fmla="*/ 35 h 448"/>
                <a:gd name="T28" fmla="*/ 365 w 609"/>
                <a:gd name="T29" fmla="*/ 33 h 448"/>
                <a:gd name="T30" fmla="*/ 409 w 609"/>
                <a:gd name="T31" fmla="*/ 32 h 448"/>
                <a:gd name="T32" fmla="*/ 483 w 609"/>
                <a:gd name="T33" fmla="*/ 46 h 448"/>
                <a:gd name="T34" fmla="*/ 416 w 609"/>
                <a:gd name="T35" fmla="*/ 53 h 448"/>
                <a:gd name="T36" fmla="*/ 337 w 609"/>
                <a:gd name="T37" fmla="*/ 55 h 448"/>
                <a:gd name="T38" fmla="*/ 256 w 609"/>
                <a:gd name="T39" fmla="*/ 55 h 448"/>
                <a:gd name="T40" fmla="*/ 178 w 609"/>
                <a:gd name="T41" fmla="*/ 53 h 448"/>
                <a:gd name="T42" fmla="*/ 114 w 609"/>
                <a:gd name="T43" fmla="*/ 50 h 448"/>
                <a:gd name="T44" fmla="*/ 98 w 609"/>
                <a:gd name="T45" fmla="*/ 44 h 448"/>
                <a:gd name="T46" fmla="*/ 82 w 609"/>
                <a:gd name="T47" fmla="*/ 36 h 448"/>
                <a:gd name="T48" fmla="*/ 68 w 609"/>
                <a:gd name="T49" fmla="*/ 42 h 448"/>
                <a:gd name="T50" fmla="*/ 78 w 609"/>
                <a:gd name="T51" fmla="*/ 74 h 448"/>
                <a:gd name="T52" fmla="*/ 158 w 609"/>
                <a:gd name="T53" fmla="*/ 91 h 448"/>
                <a:gd name="T54" fmla="*/ 281 w 609"/>
                <a:gd name="T55" fmla="*/ 97 h 448"/>
                <a:gd name="T56" fmla="*/ 417 w 609"/>
                <a:gd name="T57" fmla="*/ 93 h 448"/>
                <a:gd name="T58" fmla="*/ 534 w 609"/>
                <a:gd name="T59" fmla="*/ 88 h 448"/>
                <a:gd name="T60" fmla="*/ 602 w 609"/>
                <a:gd name="T61" fmla="*/ 84 h 448"/>
                <a:gd name="T62" fmla="*/ 608 w 609"/>
                <a:gd name="T63" fmla="*/ 95 h 448"/>
                <a:gd name="T64" fmla="*/ 590 w 609"/>
                <a:gd name="T65" fmla="*/ 106 h 448"/>
                <a:gd name="T66" fmla="*/ 531 w 609"/>
                <a:gd name="T67" fmla="*/ 113 h 448"/>
                <a:gd name="T68" fmla="*/ 466 w 609"/>
                <a:gd name="T69" fmla="*/ 119 h 448"/>
                <a:gd name="T70" fmla="*/ 583 w 609"/>
                <a:gd name="T71" fmla="*/ 196 h 448"/>
                <a:gd name="T72" fmla="*/ 432 w 609"/>
                <a:gd name="T73" fmla="*/ 120 h 448"/>
                <a:gd name="T74" fmla="*/ 413 w 609"/>
                <a:gd name="T75" fmla="*/ 121 h 448"/>
                <a:gd name="T76" fmla="*/ 342 w 609"/>
                <a:gd name="T77" fmla="*/ 288 h 448"/>
                <a:gd name="T78" fmla="*/ 357 w 609"/>
                <a:gd name="T79" fmla="*/ 237 h 448"/>
                <a:gd name="T80" fmla="*/ 381 w 609"/>
                <a:gd name="T81" fmla="*/ 151 h 448"/>
                <a:gd name="T82" fmla="*/ 374 w 609"/>
                <a:gd name="T83" fmla="*/ 122 h 448"/>
                <a:gd name="T84" fmla="*/ 334 w 609"/>
                <a:gd name="T85" fmla="*/ 122 h 448"/>
                <a:gd name="T86" fmla="*/ 294 w 609"/>
                <a:gd name="T87" fmla="*/ 123 h 448"/>
                <a:gd name="T88" fmla="*/ 253 w 609"/>
                <a:gd name="T89" fmla="*/ 124 h 448"/>
                <a:gd name="T90" fmla="*/ 214 w 609"/>
                <a:gd name="T91" fmla="*/ 124 h 448"/>
                <a:gd name="T92" fmla="*/ 176 w 609"/>
                <a:gd name="T93" fmla="*/ 123 h 448"/>
                <a:gd name="T94" fmla="*/ 150 w 609"/>
                <a:gd name="T95" fmla="*/ 256 h 448"/>
                <a:gd name="T96" fmla="*/ 208 w 609"/>
                <a:gd name="T97" fmla="*/ 270 h 448"/>
                <a:gd name="T98" fmla="*/ 299 w 609"/>
                <a:gd name="T99" fmla="*/ 289 h 448"/>
                <a:gd name="T100" fmla="*/ 401 w 609"/>
                <a:gd name="T101" fmla="*/ 312 h 448"/>
                <a:gd name="T102" fmla="*/ 498 w 609"/>
                <a:gd name="T103" fmla="*/ 329 h 448"/>
                <a:gd name="T104" fmla="*/ 547 w 609"/>
                <a:gd name="T105" fmla="*/ 355 h 448"/>
                <a:gd name="T106" fmla="*/ 479 w 609"/>
                <a:gd name="T107" fmla="*/ 343 h 448"/>
                <a:gd name="T108" fmla="*/ 387 w 609"/>
                <a:gd name="T109" fmla="*/ 325 h 448"/>
                <a:gd name="T110" fmla="*/ 287 w 609"/>
                <a:gd name="T111" fmla="*/ 305 h 448"/>
                <a:gd name="T112" fmla="*/ 199 w 609"/>
                <a:gd name="T113" fmla="*/ 286 h 448"/>
                <a:gd name="T114" fmla="*/ 140 w 609"/>
                <a:gd name="T115" fmla="*/ 272 h 448"/>
                <a:gd name="T116" fmla="*/ 60 w 609"/>
                <a:gd name="T117" fmla="*/ 448 h 448"/>
                <a:gd name="T118" fmla="*/ 49 w 609"/>
                <a:gd name="T119" fmla="*/ 441 h 448"/>
                <a:gd name="T120" fmla="*/ 17 w 609"/>
                <a:gd name="T121" fmla="*/ 43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9" h="448">
                  <a:moveTo>
                    <a:pt x="17" y="435"/>
                  </a:moveTo>
                  <a:lnTo>
                    <a:pt x="8" y="435"/>
                  </a:lnTo>
                  <a:lnTo>
                    <a:pt x="3" y="433"/>
                  </a:lnTo>
                  <a:lnTo>
                    <a:pt x="1" y="431"/>
                  </a:lnTo>
                  <a:lnTo>
                    <a:pt x="0" y="430"/>
                  </a:lnTo>
                  <a:lnTo>
                    <a:pt x="5" y="416"/>
                  </a:lnTo>
                  <a:lnTo>
                    <a:pt x="16" y="381"/>
                  </a:lnTo>
                  <a:lnTo>
                    <a:pt x="32" y="331"/>
                  </a:lnTo>
                  <a:lnTo>
                    <a:pt x="51" y="273"/>
                  </a:lnTo>
                  <a:lnTo>
                    <a:pt x="69" y="214"/>
                  </a:lnTo>
                  <a:lnTo>
                    <a:pt x="85" y="162"/>
                  </a:lnTo>
                  <a:lnTo>
                    <a:pt x="97" y="124"/>
                  </a:lnTo>
                  <a:lnTo>
                    <a:pt x="101" y="107"/>
                  </a:lnTo>
                  <a:lnTo>
                    <a:pt x="92" y="104"/>
                  </a:lnTo>
                  <a:lnTo>
                    <a:pt x="83" y="100"/>
                  </a:lnTo>
                  <a:lnTo>
                    <a:pt x="74" y="96"/>
                  </a:lnTo>
                  <a:lnTo>
                    <a:pt x="67" y="90"/>
                  </a:lnTo>
                  <a:lnTo>
                    <a:pt x="60" y="83"/>
                  </a:lnTo>
                  <a:lnTo>
                    <a:pt x="54" y="75"/>
                  </a:lnTo>
                  <a:lnTo>
                    <a:pt x="49" y="67"/>
                  </a:lnTo>
                  <a:lnTo>
                    <a:pt x="46" y="57"/>
                  </a:lnTo>
                  <a:lnTo>
                    <a:pt x="46" y="40"/>
                  </a:lnTo>
                  <a:lnTo>
                    <a:pt x="52" y="25"/>
                  </a:lnTo>
                  <a:lnTo>
                    <a:pt x="62" y="12"/>
                  </a:lnTo>
                  <a:lnTo>
                    <a:pt x="70" y="0"/>
                  </a:lnTo>
                  <a:lnTo>
                    <a:pt x="71" y="5"/>
                  </a:lnTo>
                  <a:lnTo>
                    <a:pt x="74" y="9"/>
                  </a:lnTo>
                  <a:lnTo>
                    <a:pt x="78" y="14"/>
                  </a:lnTo>
                  <a:lnTo>
                    <a:pt x="84" y="19"/>
                  </a:lnTo>
                  <a:lnTo>
                    <a:pt x="91" y="23"/>
                  </a:lnTo>
                  <a:lnTo>
                    <a:pt x="98" y="27"/>
                  </a:lnTo>
                  <a:lnTo>
                    <a:pt x="107" y="29"/>
                  </a:lnTo>
                  <a:lnTo>
                    <a:pt x="116" y="31"/>
                  </a:lnTo>
                  <a:lnTo>
                    <a:pt x="128" y="32"/>
                  </a:lnTo>
                  <a:lnTo>
                    <a:pt x="143" y="33"/>
                  </a:lnTo>
                  <a:lnTo>
                    <a:pt x="160" y="35"/>
                  </a:lnTo>
                  <a:lnTo>
                    <a:pt x="181" y="35"/>
                  </a:lnTo>
                  <a:lnTo>
                    <a:pt x="203" y="36"/>
                  </a:lnTo>
                  <a:lnTo>
                    <a:pt x="227" y="36"/>
                  </a:lnTo>
                  <a:lnTo>
                    <a:pt x="251" y="36"/>
                  </a:lnTo>
                  <a:lnTo>
                    <a:pt x="275" y="35"/>
                  </a:lnTo>
                  <a:lnTo>
                    <a:pt x="299" y="35"/>
                  </a:lnTo>
                  <a:lnTo>
                    <a:pt x="322" y="35"/>
                  </a:lnTo>
                  <a:lnTo>
                    <a:pt x="344" y="35"/>
                  </a:lnTo>
                  <a:lnTo>
                    <a:pt x="365" y="33"/>
                  </a:lnTo>
                  <a:lnTo>
                    <a:pt x="382" y="33"/>
                  </a:lnTo>
                  <a:lnTo>
                    <a:pt x="397" y="33"/>
                  </a:lnTo>
                  <a:lnTo>
                    <a:pt x="409" y="32"/>
                  </a:lnTo>
                  <a:lnTo>
                    <a:pt x="416" y="32"/>
                  </a:lnTo>
                  <a:lnTo>
                    <a:pt x="500" y="44"/>
                  </a:lnTo>
                  <a:lnTo>
                    <a:pt x="483" y="46"/>
                  </a:lnTo>
                  <a:lnTo>
                    <a:pt x="462" y="50"/>
                  </a:lnTo>
                  <a:lnTo>
                    <a:pt x="440" y="51"/>
                  </a:lnTo>
                  <a:lnTo>
                    <a:pt x="416" y="53"/>
                  </a:lnTo>
                  <a:lnTo>
                    <a:pt x="392" y="54"/>
                  </a:lnTo>
                  <a:lnTo>
                    <a:pt x="365" y="55"/>
                  </a:lnTo>
                  <a:lnTo>
                    <a:pt x="337" y="55"/>
                  </a:lnTo>
                  <a:lnTo>
                    <a:pt x="311" y="55"/>
                  </a:lnTo>
                  <a:lnTo>
                    <a:pt x="283" y="55"/>
                  </a:lnTo>
                  <a:lnTo>
                    <a:pt x="256" y="55"/>
                  </a:lnTo>
                  <a:lnTo>
                    <a:pt x="229" y="55"/>
                  </a:lnTo>
                  <a:lnTo>
                    <a:pt x="203" y="54"/>
                  </a:lnTo>
                  <a:lnTo>
                    <a:pt x="178" y="53"/>
                  </a:lnTo>
                  <a:lnTo>
                    <a:pt x="154" y="52"/>
                  </a:lnTo>
                  <a:lnTo>
                    <a:pt x="134" y="51"/>
                  </a:lnTo>
                  <a:lnTo>
                    <a:pt x="114" y="50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98" y="44"/>
                  </a:lnTo>
                  <a:lnTo>
                    <a:pt x="92" y="42"/>
                  </a:lnTo>
                  <a:lnTo>
                    <a:pt x="87" y="38"/>
                  </a:lnTo>
                  <a:lnTo>
                    <a:pt x="82" y="36"/>
                  </a:lnTo>
                  <a:lnTo>
                    <a:pt x="77" y="33"/>
                  </a:lnTo>
                  <a:lnTo>
                    <a:pt x="72" y="30"/>
                  </a:lnTo>
                  <a:lnTo>
                    <a:pt x="68" y="42"/>
                  </a:lnTo>
                  <a:lnTo>
                    <a:pt x="68" y="53"/>
                  </a:lnTo>
                  <a:lnTo>
                    <a:pt x="72" y="65"/>
                  </a:lnTo>
                  <a:lnTo>
                    <a:pt x="78" y="74"/>
                  </a:lnTo>
                  <a:lnTo>
                    <a:pt x="98" y="82"/>
                  </a:lnTo>
                  <a:lnTo>
                    <a:pt x="125" y="88"/>
                  </a:lnTo>
                  <a:lnTo>
                    <a:pt x="158" y="91"/>
                  </a:lnTo>
                  <a:lnTo>
                    <a:pt x="196" y="95"/>
                  </a:lnTo>
                  <a:lnTo>
                    <a:pt x="237" y="96"/>
                  </a:lnTo>
                  <a:lnTo>
                    <a:pt x="281" y="97"/>
                  </a:lnTo>
                  <a:lnTo>
                    <a:pt x="326" y="96"/>
                  </a:lnTo>
                  <a:lnTo>
                    <a:pt x="372" y="95"/>
                  </a:lnTo>
                  <a:lnTo>
                    <a:pt x="417" y="93"/>
                  </a:lnTo>
                  <a:lnTo>
                    <a:pt x="459" y="91"/>
                  </a:lnTo>
                  <a:lnTo>
                    <a:pt x="499" y="90"/>
                  </a:lnTo>
                  <a:lnTo>
                    <a:pt x="534" y="88"/>
                  </a:lnTo>
                  <a:lnTo>
                    <a:pt x="563" y="85"/>
                  </a:lnTo>
                  <a:lnTo>
                    <a:pt x="587" y="84"/>
                  </a:lnTo>
                  <a:lnTo>
                    <a:pt x="602" y="84"/>
                  </a:lnTo>
                  <a:lnTo>
                    <a:pt x="609" y="84"/>
                  </a:lnTo>
                  <a:lnTo>
                    <a:pt x="608" y="90"/>
                  </a:lnTo>
                  <a:lnTo>
                    <a:pt x="608" y="95"/>
                  </a:lnTo>
                  <a:lnTo>
                    <a:pt x="606" y="99"/>
                  </a:lnTo>
                  <a:lnTo>
                    <a:pt x="603" y="104"/>
                  </a:lnTo>
                  <a:lnTo>
                    <a:pt x="590" y="106"/>
                  </a:lnTo>
                  <a:lnTo>
                    <a:pt x="572" y="108"/>
                  </a:lnTo>
                  <a:lnTo>
                    <a:pt x="552" y="111"/>
                  </a:lnTo>
                  <a:lnTo>
                    <a:pt x="531" y="113"/>
                  </a:lnTo>
                  <a:lnTo>
                    <a:pt x="508" y="115"/>
                  </a:lnTo>
                  <a:lnTo>
                    <a:pt x="487" y="118"/>
                  </a:lnTo>
                  <a:lnTo>
                    <a:pt x="466" y="119"/>
                  </a:lnTo>
                  <a:lnTo>
                    <a:pt x="448" y="120"/>
                  </a:lnTo>
                  <a:lnTo>
                    <a:pt x="435" y="174"/>
                  </a:lnTo>
                  <a:lnTo>
                    <a:pt x="583" y="196"/>
                  </a:lnTo>
                  <a:lnTo>
                    <a:pt x="578" y="210"/>
                  </a:lnTo>
                  <a:lnTo>
                    <a:pt x="418" y="183"/>
                  </a:lnTo>
                  <a:lnTo>
                    <a:pt x="432" y="120"/>
                  </a:lnTo>
                  <a:lnTo>
                    <a:pt x="426" y="121"/>
                  </a:lnTo>
                  <a:lnTo>
                    <a:pt x="419" y="121"/>
                  </a:lnTo>
                  <a:lnTo>
                    <a:pt x="413" y="121"/>
                  </a:lnTo>
                  <a:lnTo>
                    <a:pt x="407" y="122"/>
                  </a:lnTo>
                  <a:lnTo>
                    <a:pt x="358" y="289"/>
                  </a:lnTo>
                  <a:lnTo>
                    <a:pt x="342" y="288"/>
                  </a:lnTo>
                  <a:lnTo>
                    <a:pt x="344" y="281"/>
                  </a:lnTo>
                  <a:lnTo>
                    <a:pt x="349" y="263"/>
                  </a:lnTo>
                  <a:lnTo>
                    <a:pt x="357" y="237"/>
                  </a:lnTo>
                  <a:lnTo>
                    <a:pt x="365" y="209"/>
                  </a:lnTo>
                  <a:lnTo>
                    <a:pt x="374" y="179"/>
                  </a:lnTo>
                  <a:lnTo>
                    <a:pt x="381" y="151"/>
                  </a:lnTo>
                  <a:lnTo>
                    <a:pt x="386" y="131"/>
                  </a:lnTo>
                  <a:lnTo>
                    <a:pt x="387" y="122"/>
                  </a:lnTo>
                  <a:lnTo>
                    <a:pt x="374" y="122"/>
                  </a:lnTo>
                  <a:lnTo>
                    <a:pt x="360" y="122"/>
                  </a:lnTo>
                  <a:lnTo>
                    <a:pt x="348" y="122"/>
                  </a:lnTo>
                  <a:lnTo>
                    <a:pt x="334" y="122"/>
                  </a:lnTo>
                  <a:lnTo>
                    <a:pt x="321" y="123"/>
                  </a:lnTo>
                  <a:lnTo>
                    <a:pt x="307" y="123"/>
                  </a:lnTo>
                  <a:lnTo>
                    <a:pt x="294" y="123"/>
                  </a:lnTo>
                  <a:lnTo>
                    <a:pt x="280" y="123"/>
                  </a:lnTo>
                  <a:lnTo>
                    <a:pt x="267" y="123"/>
                  </a:lnTo>
                  <a:lnTo>
                    <a:pt x="253" y="124"/>
                  </a:lnTo>
                  <a:lnTo>
                    <a:pt x="239" y="124"/>
                  </a:lnTo>
                  <a:lnTo>
                    <a:pt x="227" y="124"/>
                  </a:lnTo>
                  <a:lnTo>
                    <a:pt x="214" y="124"/>
                  </a:lnTo>
                  <a:lnTo>
                    <a:pt x="201" y="124"/>
                  </a:lnTo>
                  <a:lnTo>
                    <a:pt x="189" y="123"/>
                  </a:lnTo>
                  <a:lnTo>
                    <a:pt x="176" y="123"/>
                  </a:lnTo>
                  <a:lnTo>
                    <a:pt x="137" y="252"/>
                  </a:lnTo>
                  <a:lnTo>
                    <a:pt x="140" y="253"/>
                  </a:lnTo>
                  <a:lnTo>
                    <a:pt x="150" y="256"/>
                  </a:lnTo>
                  <a:lnTo>
                    <a:pt x="165" y="259"/>
                  </a:lnTo>
                  <a:lnTo>
                    <a:pt x="185" y="264"/>
                  </a:lnTo>
                  <a:lnTo>
                    <a:pt x="208" y="270"/>
                  </a:lnTo>
                  <a:lnTo>
                    <a:pt x="236" y="275"/>
                  </a:lnTo>
                  <a:lnTo>
                    <a:pt x="267" y="282"/>
                  </a:lnTo>
                  <a:lnTo>
                    <a:pt x="299" y="289"/>
                  </a:lnTo>
                  <a:lnTo>
                    <a:pt x="333" y="297"/>
                  </a:lnTo>
                  <a:lnTo>
                    <a:pt x="367" y="304"/>
                  </a:lnTo>
                  <a:lnTo>
                    <a:pt x="401" y="312"/>
                  </a:lnTo>
                  <a:lnTo>
                    <a:pt x="435" y="318"/>
                  </a:lnTo>
                  <a:lnTo>
                    <a:pt x="468" y="325"/>
                  </a:lnTo>
                  <a:lnTo>
                    <a:pt x="498" y="329"/>
                  </a:lnTo>
                  <a:lnTo>
                    <a:pt x="524" y="334"/>
                  </a:lnTo>
                  <a:lnTo>
                    <a:pt x="548" y="338"/>
                  </a:lnTo>
                  <a:lnTo>
                    <a:pt x="547" y="355"/>
                  </a:lnTo>
                  <a:lnTo>
                    <a:pt x="529" y="351"/>
                  </a:lnTo>
                  <a:lnTo>
                    <a:pt x="506" y="348"/>
                  </a:lnTo>
                  <a:lnTo>
                    <a:pt x="479" y="343"/>
                  </a:lnTo>
                  <a:lnTo>
                    <a:pt x="450" y="338"/>
                  </a:lnTo>
                  <a:lnTo>
                    <a:pt x="419" y="332"/>
                  </a:lnTo>
                  <a:lnTo>
                    <a:pt x="387" y="325"/>
                  </a:lnTo>
                  <a:lnTo>
                    <a:pt x="354" y="318"/>
                  </a:lnTo>
                  <a:lnTo>
                    <a:pt x="320" y="311"/>
                  </a:lnTo>
                  <a:lnTo>
                    <a:pt x="287" y="305"/>
                  </a:lnTo>
                  <a:lnTo>
                    <a:pt x="256" y="298"/>
                  </a:lnTo>
                  <a:lnTo>
                    <a:pt x="226" y="291"/>
                  </a:lnTo>
                  <a:lnTo>
                    <a:pt x="199" y="286"/>
                  </a:lnTo>
                  <a:lnTo>
                    <a:pt x="175" y="280"/>
                  </a:lnTo>
                  <a:lnTo>
                    <a:pt x="155" y="275"/>
                  </a:lnTo>
                  <a:lnTo>
                    <a:pt x="140" y="272"/>
                  </a:lnTo>
                  <a:lnTo>
                    <a:pt x="131" y="268"/>
                  </a:lnTo>
                  <a:lnTo>
                    <a:pt x="64" y="446"/>
                  </a:lnTo>
                  <a:lnTo>
                    <a:pt x="60" y="448"/>
                  </a:lnTo>
                  <a:lnTo>
                    <a:pt x="56" y="448"/>
                  </a:lnTo>
                  <a:lnTo>
                    <a:pt x="53" y="447"/>
                  </a:lnTo>
                  <a:lnTo>
                    <a:pt x="49" y="441"/>
                  </a:lnTo>
                  <a:lnTo>
                    <a:pt x="157" y="120"/>
                  </a:lnTo>
                  <a:lnTo>
                    <a:pt x="121" y="112"/>
                  </a:lnTo>
                  <a:lnTo>
                    <a:pt x="17" y="4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 flipH="1">
              <a:off x="6117207" y="4586741"/>
              <a:ext cx="849439" cy="1225879"/>
            </a:xfrm>
            <a:custGeom>
              <a:avLst/>
              <a:gdLst>
                <a:gd name="T0" fmla="*/ 276 w 527"/>
                <a:gd name="T1" fmla="*/ 34 h 795"/>
                <a:gd name="T2" fmla="*/ 288 w 527"/>
                <a:gd name="T3" fmla="*/ 0 h 795"/>
                <a:gd name="T4" fmla="*/ 295 w 527"/>
                <a:gd name="T5" fmla="*/ 7 h 795"/>
                <a:gd name="T6" fmla="*/ 286 w 527"/>
                <a:gd name="T7" fmla="*/ 54 h 795"/>
                <a:gd name="T8" fmla="*/ 316 w 527"/>
                <a:gd name="T9" fmla="*/ 78 h 795"/>
                <a:gd name="T10" fmla="*/ 359 w 527"/>
                <a:gd name="T11" fmla="*/ 95 h 795"/>
                <a:gd name="T12" fmla="*/ 398 w 527"/>
                <a:gd name="T13" fmla="*/ 115 h 795"/>
                <a:gd name="T14" fmla="*/ 436 w 527"/>
                <a:gd name="T15" fmla="*/ 138 h 795"/>
                <a:gd name="T16" fmla="*/ 471 w 527"/>
                <a:gd name="T17" fmla="*/ 165 h 795"/>
                <a:gd name="T18" fmla="*/ 505 w 527"/>
                <a:gd name="T19" fmla="*/ 198 h 795"/>
                <a:gd name="T20" fmla="*/ 524 w 527"/>
                <a:gd name="T21" fmla="*/ 247 h 795"/>
                <a:gd name="T22" fmla="*/ 526 w 527"/>
                <a:gd name="T23" fmla="*/ 300 h 795"/>
                <a:gd name="T24" fmla="*/ 512 w 527"/>
                <a:gd name="T25" fmla="*/ 350 h 795"/>
                <a:gd name="T26" fmla="*/ 497 w 527"/>
                <a:gd name="T27" fmla="*/ 397 h 795"/>
                <a:gd name="T28" fmla="*/ 470 w 527"/>
                <a:gd name="T29" fmla="*/ 561 h 795"/>
                <a:gd name="T30" fmla="*/ 439 w 527"/>
                <a:gd name="T31" fmla="*/ 755 h 795"/>
                <a:gd name="T32" fmla="*/ 425 w 527"/>
                <a:gd name="T33" fmla="*/ 717 h 795"/>
                <a:gd name="T34" fmla="*/ 444 w 527"/>
                <a:gd name="T35" fmla="*/ 516 h 795"/>
                <a:gd name="T36" fmla="*/ 475 w 527"/>
                <a:gd name="T37" fmla="*/ 360 h 795"/>
                <a:gd name="T38" fmla="*/ 497 w 527"/>
                <a:gd name="T39" fmla="*/ 308 h 795"/>
                <a:gd name="T40" fmla="*/ 497 w 527"/>
                <a:gd name="T41" fmla="*/ 237 h 795"/>
                <a:gd name="T42" fmla="*/ 467 w 527"/>
                <a:gd name="T43" fmla="*/ 199 h 795"/>
                <a:gd name="T44" fmla="*/ 429 w 527"/>
                <a:gd name="T45" fmla="*/ 171 h 795"/>
                <a:gd name="T46" fmla="*/ 389 w 527"/>
                <a:gd name="T47" fmla="*/ 147 h 795"/>
                <a:gd name="T48" fmla="*/ 346 w 527"/>
                <a:gd name="T49" fmla="*/ 127 h 795"/>
                <a:gd name="T50" fmla="*/ 302 w 527"/>
                <a:gd name="T51" fmla="*/ 109 h 795"/>
                <a:gd name="T52" fmla="*/ 255 w 527"/>
                <a:gd name="T53" fmla="*/ 97 h 795"/>
                <a:gd name="T54" fmla="*/ 216 w 527"/>
                <a:gd name="T55" fmla="*/ 93 h 795"/>
                <a:gd name="T56" fmla="*/ 175 w 527"/>
                <a:gd name="T57" fmla="*/ 95 h 795"/>
                <a:gd name="T58" fmla="*/ 136 w 527"/>
                <a:gd name="T59" fmla="*/ 106 h 795"/>
                <a:gd name="T60" fmla="*/ 99 w 527"/>
                <a:gd name="T61" fmla="*/ 122 h 795"/>
                <a:gd name="T62" fmla="*/ 64 w 527"/>
                <a:gd name="T63" fmla="*/ 146 h 795"/>
                <a:gd name="T64" fmla="*/ 37 w 527"/>
                <a:gd name="T65" fmla="*/ 170 h 795"/>
                <a:gd name="T66" fmla="*/ 11 w 527"/>
                <a:gd name="T67" fmla="*/ 193 h 795"/>
                <a:gd name="T68" fmla="*/ 0 w 527"/>
                <a:gd name="T69" fmla="*/ 201 h 795"/>
                <a:gd name="T70" fmla="*/ 10 w 527"/>
                <a:gd name="T71" fmla="*/ 175 h 795"/>
                <a:gd name="T72" fmla="*/ 27 w 527"/>
                <a:gd name="T73" fmla="*/ 153 h 795"/>
                <a:gd name="T74" fmla="*/ 60 w 527"/>
                <a:gd name="T75" fmla="*/ 123 h 795"/>
                <a:gd name="T76" fmla="*/ 116 w 527"/>
                <a:gd name="T77" fmla="*/ 92 h 795"/>
                <a:gd name="T78" fmla="*/ 170 w 527"/>
                <a:gd name="T79" fmla="*/ 75 h 795"/>
                <a:gd name="T80" fmla="*/ 218 w 527"/>
                <a:gd name="T81" fmla="*/ 68 h 795"/>
                <a:gd name="T82" fmla="*/ 256 w 527"/>
                <a:gd name="T83" fmla="*/ 67 h 795"/>
                <a:gd name="T84" fmla="*/ 279 w 527"/>
                <a:gd name="T85" fmla="*/ 69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7" h="795">
                  <a:moveTo>
                    <a:pt x="279" y="69"/>
                  </a:moveTo>
                  <a:lnTo>
                    <a:pt x="276" y="52"/>
                  </a:lnTo>
                  <a:lnTo>
                    <a:pt x="276" y="34"/>
                  </a:lnTo>
                  <a:lnTo>
                    <a:pt x="279" y="18"/>
                  </a:lnTo>
                  <a:lnTo>
                    <a:pt x="285" y="1"/>
                  </a:lnTo>
                  <a:lnTo>
                    <a:pt x="288" y="0"/>
                  </a:lnTo>
                  <a:lnTo>
                    <a:pt x="292" y="0"/>
                  </a:lnTo>
                  <a:lnTo>
                    <a:pt x="294" y="2"/>
                  </a:lnTo>
                  <a:lnTo>
                    <a:pt x="295" y="7"/>
                  </a:lnTo>
                  <a:lnTo>
                    <a:pt x="292" y="23"/>
                  </a:lnTo>
                  <a:lnTo>
                    <a:pt x="288" y="39"/>
                  </a:lnTo>
                  <a:lnTo>
                    <a:pt x="286" y="54"/>
                  </a:lnTo>
                  <a:lnTo>
                    <a:pt x="285" y="69"/>
                  </a:lnTo>
                  <a:lnTo>
                    <a:pt x="300" y="74"/>
                  </a:lnTo>
                  <a:lnTo>
                    <a:pt x="316" y="78"/>
                  </a:lnTo>
                  <a:lnTo>
                    <a:pt x="330" y="84"/>
                  </a:lnTo>
                  <a:lnTo>
                    <a:pt x="345" y="90"/>
                  </a:lnTo>
                  <a:lnTo>
                    <a:pt x="359" y="95"/>
                  </a:lnTo>
                  <a:lnTo>
                    <a:pt x="371" y="102"/>
                  </a:lnTo>
                  <a:lnTo>
                    <a:pt x="385" y="108"/>
                  </a:lnTo>
                  <a:lnTo>
                    <a:pt x="398" y="115"/>
                  </a:lnTo>
                  <a:lnTo>
                    <a:pt x="410" y="123"/>
                  </a:lnTo>
                  <a:lnTo>
                    <a:pt x="423" y="130"/>
                  </a:lnTo>
                  <a:lnTo>
                    <a:pt x="436" y="138"/>
                  </a:lnTo>
                  <a:lnTo>
                    <a:pt x="447" y="146"/>
                  </a:lnTo>
                  <a:lnTo>
                    <a:pt x="459" y="155"/>
                  </a:lnTo>
                  <a:lnTo>
                    <a:pt x="471" y="165"/>
                  </a:lnTo>
                  <a:lnTo>
                    <a:pt x="483" y="174"/>
                  </a:lnTo>
                  <a:lnTo>
                    <a:pt x="494" y="183"/>
                  </a:lnTo>
                  <a:lnTo>
                    <a:pt x="505" y="198"/>
                  </a:lnTo>
                  <a:lnTo>
                    <a:pt x="513" y="214"/>
                  </a:lnTo>
                  <a:lnTo>
                    <a:pt x="520" y="231"/>
                  </a:lnTo>
                  <a:lnTo>
                    <a:pt x="524" y="247"/>
                  </a:lnTo>
                  <a:lnTo>
                    <a:pt x="527" y="265"/>
                  </a:lnTo>
                  <a:lnTo>
                    <a:pt x="527" y="282"/>
                  </a:lnTo>
                  <a:lnTo>
                    <a:pt x="526" y="300"/>
                  </a:lnTo>
                  <a:lnTo>
                    <a:pt x="522" y="318"/>
                  </a:lnTo>
                  <a:lnTo>
                    <a:pt x="516" y="335"/>
                  </a:lnTo>
                  <a:lnTo>
                    <a:pt x="512" y="350"/>
                  </a:lnTo>
                  <a:lnTo>
                    <a:pt x="506" y="365"/>
                  </a:lnTo>
                  <a:lnTo>
                    <a:pt x="499" y="382"/>
                  </a:lnTo>
                  <a:lnTo>
                    <a:pt x="497" y="397"/>
                  </a:lnTo>
                  <a:lnTo>
                    <a:pt x="490" y="436"/>
                  </a:lnTo>
                  <a:lnTo>
                    <a:pt x="482" y="493"/>
                  </a:lnTo>
                  <a:lnTo>
                    <a:pt x="470" y="561"/>
                  </a:lnTo>
                  <a:lnTo>
                    <a:pt x="459" y="632"/>
                  </a:lnTo>
                  <a:lnTo>
                    <a:pt x="448" y="699"/>
                  </a:lnTo>
                  <a:lnTo>
                    <a:pt x="439" y="755"/>
                  </a:lnTo>
                  <a:lnTo>
                    <a:pt x="432" y="795"/>
                  </a:lnTo>
                  <a:lnTo>
                    <a:pt x="427" y="766"/>
                  </a:lnTo>
                  <a:lnTo>
                    <a:pt x="425" y="717"/>
                  </a:lnTo>
                  <a:lnTo>
                    <a:pt x="428" y="655"/>
                  </a:lnTo>
                  <a:lnTo>
                    <a:pt x="435" y="586"/>
                  </a:lnTo>
                  <a:lnTo>
                    <a:pt x="444" y="516"/>
                  </a:lnTo>
                  <a:lnTo>
                    <a:pt x="454" y="451"/>
                  </a:lnTo>
                  <a:lnTo>
                    <a:pt x="465" y="397"/>
                  </a:lnTo>
                  <a:lnTo>
                    <a:pt x="475" y="360"/>
                  </a:lnTo>
                  <a:lnTo>
                    <a:pt x="484" y="349"/>
                  </a:lnTo>
                  <a:lnTo>
                    <a:pt x="491" y="330"/>
                  </a:lnTo>
                  <a:lnTo>
                    <a:pt x="497" y="308"/>
                  </a:lnTo>
                  <a:lnTo>
                    <a:pt x="500" y="284"/>
                  </a:lnTo>
                  <a:lnTo>
                    <a:pt x="500" y="259"/>
                  </a:lnTo>
                  <a:lnTo>
                    <a:pt x="497" y="237"/>
                  </a:lnTo>
                  <a:lnTo>
                    <a:pt x="490" y="220"/>
                  </a:lnTo>
                  <a:lnTo>
                    <a:pt x="480" y="208"/>
                  </a:lnTo>
                  <a:lnTo>
                    <a:pt x="467" y="199"/>
                  </a:lnTo>
                  <a:lnTo>
                    <a:pt x="454" y="190"/>
                  </a:lnTo>
                  <a:lnTo>
                    <a:pt x="442" y="181"/>
                  </a:lnTo>
                  <a:lnTo>
                    <a:pt x="429" y="171"/>
                  </a:lnTo>
                  <a:lnTo>
                    <a:pt x="415" y="163"/>
                  </a:lnTo>
                  <a:lnTo>
                    <a:pt x="402" y="155"/>
                  </a:lnTo>
                  <a:lnTo>
                    <a:pt x="389" y="147"/>
                  </a:lnTo>
                  <a:lnTo>
                    <a:pt x="375" y="140"/>
                  </a:lnTo>
                  <a:lnTo>
                    <a:pt x="361" y="132"/>
                  </a:lnTo>
                  <a:lnTo>
                    <a:pt x="346" y="127"/>
                  </a:lnTo>
                  <a:lnTo>
                    <a:pt x="332" y="120"/>
                  </a:lnTo>
                  <a:lnTo>
                    <a:pt x="317" y="114"/>
                  </a:lnTo>
                  <a:lnTo>
                    <a:pt x="302" y="109"/>
                  </a:lnTo>
                  <a:lnTo>
                    <a:pt x="287" y="105"/>
                  </a:lnTo>
                  <a:lnTo>
                    <a:pt x="271" y="100"/>
                  </a:lnTo>
                  <a:lnTo>
                    <a:pt x="255" y="97"/>
                  </a:lnTo>
                  <a:lnTo>
                    <a:pt x="242" y="94"/>
                  </a:lnTo>
                  <a:lnTo>
                    <a:pt x="228" y="93"/>
                  </a:lnTo>
                  <a:lnTo>
                    <a:pt x="216" y="93"/>
                  </a:lnTo>
                  <a:lnTo>
                    <a:pt x="202" y="93"/>
                  </a:lnTo>
                  <a:lnTo>
                    <a:pt x="189" y="94"/>
                  </a:lnTo>
                  <a:lnTo>
                    <a:pt x="175" y="95"/>
                  </a:lnTo>
                  <a:lnTo>
                    <a:pt x="163" y="99"/>
                  </a:lnTo>
                  <a:lnTo>
                    <a:pt x="149" y="101"/>
                  </a:lnTo>
                  <a:lnTo>
                    <a:pt x="136" y="106"/>
                  </a:lnTo>
                  <a:lnTo>
                    <a:pt x="124" y="110"/>
                  </a:lnTo>
                  <a:lnTo>
                    <a:pt x="111" y="116"/>
                  </a:lnTo>
                  <a:lnTo>
                    <a:pt x="99" y="122"/>
                  </a:lnTo>
                  <a:lnTo>
                    <a:pt x="87" y="130"/>
                  </a:lnTo>
                  <a:lnTo>
                    <a:pt x="75" y="137"/>
                  </a:lnTo>
                  <a:lnTo>
                    <a:pt x="64" y="146"/>
                  </a:lnTo>
                  <a:lnTo>
                    <a:pt x="53" y="155"/>
                  </a:lnTo>
                  <a:lnTo>
                    <a:pt x="45" y="162"/>
                  </a:lnTo>
                  <a:lnTo>
                    <a:pt x="37" y="170"/>
                  </a:lnTo>
                  <a:lnTo>
                    <a:pt x="28" y="178"/>
                  </a:lnTo>
                  <a:lnTo>
                    <a:pt x="19" y="186"/>
                  </a:lnTo>
                  <a:lnTo>
                    <a:pt x="11" y="193"/>
                  </a:lnTo>
                  <a:lnTo>
                    <a:pt x="5" y="199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3" y="192"/>
                  </a:lnTo>
                  <a:lnTo>
                    <a:pt x="6" y="183"/>
                  </a:lnTo>
                  <a:lnTo>
                    <a:pt x="10" y="175"/>
                  </a:lnTo>
                  <a:lnTo>
                    <a:pt x="15" y="168"/>
                  </a:lnTo>
                  <a:lnTo>
                    <a:pt x="21" y="160"/>
                  </a:lnTo>
                  <a:lnTo>
                    <a:pt x="27" y="153"/>
                  </a:lnTo>
                  <a:lnTo>
                    <a:pt x="34" y="145"/>
                  </a:lnTo>
                  <a:lnTo>
                    <a:pt x="42" y="137"/>
                  </a:lnTo>
                  <a:lnTo>
                    <a:pt x="60" y="123"/>
                  </a:lnTo>
                  <a:lnTo>
                    <a:pt x="79" y="110"/>
                  </a:lnTo>
                  <a:lnTo>
                    <a:pt x="97" y="100"/>
                  </a:lnTo>
                  <a:lnTo>
                    <a:pt x="116" y="92"/>
                  </a:lnTo>
                  <a:lnTo>
                    <a:pt x="134" y="85"/>
                  </a:lnTo>
                  <a:lnTo>
                    <a:pt x="152" y="79"/>
                  </a:lnTo>
                  <a:lnTo>
                    <a:pt x="170" y="75"/>
                  </a:lnTo>
                  <a:lnTo>
                    <a:pt x="187" y="71"/>
                  </a:lnTo>
                  <a:lnTo>
                    <a:pt x="203" y="69"/>
                  </a:lnTo>
                  <a:lnTo>
                    <a:pt x="218" y="68"/>
                  </a:lnTo>
                  <a:lnTo>
                    <a:pt x="232" y="67"/>
                  </a:lnTo>
                  <a:lnTo>
                    <a:pt x="245" y="67"/>
                  </a:lnTo>
                  <a:lnTo>
                    <a:pt x="256" y="67"/>
                  </a:lnTo>
                  <a:lnTo>
                    <a:pt x="265" y="68"/>
                  </a:lnTo>
                  <a:lnTo>
                    <a:pt x="273" y="68"/>
                  </a:lnTo>
                  <a:lnTo>
                    <a:pt x="279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 flipH="1">
              <a:off x="5506776" y="4614463"/>
              <a:ext cx="904344" cy="1133476"/>
            </a:xfrm>
            <a:custGeom>
              <a:avLst/>
              <a:gdLst>
                <a:gd name="T0" fmla="*/ 132 w 559"/>
                <a:gd name="T1" fmla="*/ 0 h 736"/>
                <a:gd name="T2" fmla="*/ 164 w 559"/>
                <a:gd name="T3" fmla="*/ 1 h 736"/>
                <a:gd name="T4" fmla="*/ 197 w 559"/>
                <a:gd name="T5" fmla="*/ 4 h 736"/>
                <a:gd name="T6" fmla="*/ 229 w 559"/>
                <a:gd name="T7" fmla="*/ 7 h 736"/>
                <a:gd name="T8" fmla="*/ 260 w 559"/>
                <a:gd name="T9" fmla="*/ 12 h 736"/>
                <a:gd name="T10" fmla="*/ 292 w 559"/>
                <a:gd name="T11" fmla="*/ 17 h 736"/>
                <a:gd name="T12" fmla="*/ 324 w 559"/>
                <a:gd name="T13" fmla="*/ 23 h 736"/>
                <a:gd name="T14" fmla="*/ 357 w 559"/>
                <a:gd name="T15" fmla="*/ 29 h 736"/>
                <a:gd name="T16" fmla="*/ 402 w 559"/>
                <a:gd name="T17" fmla="*/ 42 h 736"/>
                <a:gd name="T18" fmla="*/ 457 w 559"/>
                <a:gd name="T19" fmla="*/ 61 h 736"/>
                <a:gd name="T20" fmla="*/ 504 w 559"/>
                <a:gd name="T21" fmla="*/ 89 h 736"/>
                <a:gd name="T22" fmla="*/ 541 w 559"/>
                <a:gd name="T23" fmla="*/ 129 h 736"/>
                <a:gd name="T24" fmla="*/ 559 w 559"/>
                <a:gd name="T25" fmla="*/ 184 h 736"/>
                <a:gd name="T26" fmla="*/ 549 w 559"/>
                <a:gd name="T27" fmla="*/ 244 h 736"/>
                <a:gd name="T28" fmla="*/ 536 w 559"/>
                <a:gd name="T29" fmla="*/ 291 h 736"/>
                <a:gd name="T30" fmla="*/ 508 w 559"/>
                <a:gd name="T31" fmla="*/ 407 h 736"/>
                <a:gd name="T32" fmla="*/ 465 w 559"/>
                <a:gd name="T33" fmla="*/ 568 h 736"/>
                <a:gd name="T34" fmla="*/ 427 w 559"/>
                <a:gd name="T35" fmla="*/ 703 h 736"/>
                <a:gd name="T36" fmla="*/ 407 w 559"/>
                <a:gd name="T37" fmla="*/ 736 h 736"/>
                <a:gd name="T38" fmla="*/ 397 w 559"/>
                <a:gd name="T39" fmla="*/ 723 h 736"/>
                <a:gd name="T40" fmla="*/ 399 w 559"/>
                <a:gd name="T41" fmla="*/ 682 h 736"/>
                <a:gd name="T42" fmla="*/ 436 w 559"/>
                <a:gd name="T43" fmla="*/ 540 h 736"/>
                <a:gd name="T44" fmla="*/ 488 w 559"/>
                <a:gd name="T45" fmla="*/ 361 h 736"/>
                <a:gd name="T46" fmla="*/ 526 w 559"/>
                <a:gd name="T47" fmla="*/ 230 h 736"/>
                <a:gd name="T48" fmla="*/ 533 w 559"/>
                <a:gd name="T49" fmla="*/ 187 h 736"/>
                <a:gd name="T50" fmla="*/ 524 w 559"/>
                <a:gd name="T51" fmla="*/ 143 h 736"/>
                <a:gd name="T52" fmla="*/ 499 w 559"/>
                <a:gd name="T53" fmla="*/ 119 h 736"/>
                <a:gd name="T54" fmla="*/ 485 w 559"/>
                <a:gd name="T55" fmla="*/ 108 h 736"/>
                <a:gd name="T56" fmla="*/ 468 w 559"/>
                <a:gd name="T57" fmla="*/ 100 h 736"/>
                <a:gd name="T58" fmla="*/ 451 w 559"/>
                <a:gd name="T59" fmla="*/ 93 h 736"/>
                <a:gd name="T60" fmla="*/ 441 w 559"/>
                <a:gd name="T61" fmla="*/ 89 h 736"/>
                <a:gd name="T62" fmla="*/ 428 w 559"/>
                <a:gd name="T63" fmla="*/ 83 h 736"/>
                <a:gd name="T64" fmla="*/ 403 w 559"/>
                <a:gd name="T65" fmla="*/ 72 h 736"/>
                <a:gd name="T66" fmla="*/ 364 w 559"/>
                <a:gd name="T67" fmla="*/ 59 h 736"/>
                <a:gd name="T68" fmla="*/ 311 w 559"/>
                <a:gd name="T69" fmla="*/ 45 h 736"/>
                <a:gd name="T70" fmla="*/ 241 w 559"/>
                <a:gd name="T71" fmla="*/ 33 h 736"/>
                <a:gd name="T72" fmla="*/ 157 w 559"/>
                <a:gd name="T73" fmla="*/ 27 h 736"/>
                <a:gd name="T74" fmla="*/ 56 w 559"/>
                <a:gd name="T75" fmla="*/ 25 h 736"/>
                <a:gd name="T76" fmla="*/ 12 w 559"/>
                <a:gd name="T77" fmla="*/ 20 h 736"/>
                <a:gd name="T78" fmla="*/ 47 w 559"/>
                <a:gd name="T79" fmla="*/ 8 h 736"/>
                <a:gd name="T80" fmla="*/ 84 w 559"/>
                <a:gd name="T81" fmla="*/ 2 h 736"/>
                <a:gd name="T82" fmla="*/ 110 w 559"/>
                <a:gd name="T83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9" h="736">
                  <a:moveTo>
                    <a:pt x="116" y="0"/>
                  </a:moveTo>
                  <a:lnTo>
                    <a:pt x="132" y="0"/>
                  </a:lnTo>
                  <a:lnTo>
                    <a:pt x="148" y="0"/>
                  </a:lnTo>
                  <a:lnTo>
                    <a:pt x="164" y="1"/>
                  </a:lnTo>
                  <a:lnTo>
                    <a:pt x="180" y="2"/>
                  </a:lnTo>
                  <a:lnTo>
                    <a:pt x="197" y="4"/>
                  </a:lnTo>
                  <a:lnTo>
                    <a:pt x="213" y="6"/>
                  </a:lnTo>
                  <a:lnTo>
                    <a:pt x="229" y="7"/>
                  </a:lnTo>
                  <a:lnTo>
                    <a:pt x="245" y="9"/>
                  </a:lnTo>
                  <a:lnTo>
                    <a:pt x="260" y="12"/>
                  </a:lnTo>
                  <a:lnTo>
                    <a:pt x="276" y="15"/>
                  </a:lnTo>
                  <a:lnTo>
                    <a:pt x="292" y="17"/>
                  </a:lnTo>
                  <a:lnTo>
                    <a:pt x="308" y="21"/>
                  </a:lnTo>
                  <a:lnTo>
                    <a:pt x="324" y="23"/>
                  </a:lnTo>
                  <a:lnTo>
                    <a:pt x="341" y="27"/>
                  </a:lnTo>
                  <a:lnTo>
                    <a:pt x="357" y="29"/>
                  </a:lnTo>
                  <a:lnTo>
                    <a:pt x="373" y="32"/>
                  </a:lnTo>
                  <a:lnTo>
                    <a:pt x="402" y="42"/>
                  </a:lnTo>
                  <a:lnTo>
                    <a:pt x="429" y="51"/>
                  </a:lnTo>
                  <a:lnTo>
                    <a:pt x="457" y="61"/>
                  </a:lnTo>
                  <a:lnTo>
                    <a:pt x="481" y="73"/>
                  </a:lnTo>
                  <a:lnTo>
                    <a:pt x="504" y="89"/>
                  </a:lnTo>
                  <a:lnTo>
                    <a:pt x="525" y="106"/>
                  </a:lnTo>
                  <a:lnTo>
                    <a:pt x="541" y="129"/>
                  </a:lnTo>
                  <a:lnTo>
                    <a:pt x="555" y="156"/>
                  </a:lnTo>
                  <a:lnTo>
                    <a:pt x="559" y="184"/>
                  </a:lnTo>
                  <a:lnTo>
                    <a:pt x="556" y="214"/>
                  </a:lnTo>
                  <a:lnTo>
                    <a:pt x="549" y="244"/>
                  </a:lnTo>
                  <a:lnTo>
                    <a:pt x="541" y="273"/>
                  </a:lnTo>
                  <a:lnTo>
                    <a:pt x="536" y="291"/>
                  </a:lnTo>
                  <a:lnTo>
                    <a:pt x="525" y="339"/>
                  </a:lnTo>
                  <a:lnTo>
                    <a:pt x="508" y="407"/>
                  </a:lnTo>
                  <a:lnTo>
                    <a:pt x="487" y="486"/>
                  </a:lnTo>
                  <a:lnTo>
                    <a:pt x="465" y="568"/>
                  </a:lnTo>
                  <a:lnTo>
                    <a:pt x="444" y="643"/>
                  </a:lnTo>
                  <a:lnTo>
                    <a:pt x="427" y="703"/>
                  </a:lnTo>
                  <a:lnTo>
                    <a:pt x="415" y="736"/>
                  </a:lnTo>
                  <a:lnTo>
                    <a:pt x="407" y="736"/>
                  </a:lnTo>
                  <a:lnTo>
                    <a:pt x="402" y="731"/>
                  </a:lnTo>
                  <a:lnTo>
                    <a:pt x="397" y="723"/>
                  </a:lnTo>
                  <a:lnTo>
                    <a:pt x="395" y="713"/>
                  </a:lnTo>
                  <a:lnTo>
                    <a:pt x="399" y="682"/>
                  </a:lnTo>
                  <a:lnTo>
                    <a:pt x="414" y="621"/>
                  </a:lnTo>
                  <a:lnTo>
                    <a:pt x="436" y="540"/>
                  </a:lnTo>
                  <a:lnTo>
                    <a:pt x="461" y="449"/>
                  </a:lnTo>
                  <a:lnTo>
                    <a:pt x="488" y="361"/>
                  </a:lnTo>
                  <a:lnTo>
                    <a:pt x="510" y="283"/>
                  </a:lnTo>
                  <a:lnTo>
                    <a:pt x="526" y="230"/>
                  </a:lnTo>
                  <a:lnTo>
                    <a:pt x="532" y="210"/>
                  </a:lnTo>
                  <a:lnTo>
                    <a:pt x="533" y="187"/>
                  </a:lnTo>
                  <a:lnTo>
                    <a:pt x="531" y="164"/>
                  </a:lnTo>
                  <a:lnTo>
                    <a:pt x="524" y="143"/>
                  </a:lnTo>
                  <a:lnTo>
                    <a:pt x="506" y="126"/>
                  </a:lnTo>
                  <a:lnTo>
                    <a:pt x="499" y="119"/>
                  </a:lnTo>
                  <a:lnTo>
                    <a:pt x="493" y="114"/>
                  </a:lnTo>
                  <a:lnTo>
                    <a:pt x="485" y="108"/>
                  </a:lnTo>
                  <a:lnTo>
                    <a:pt x="476" y="104"/>
                  </a:lnTo>
                  <a:lnTo>
                    <a:pt x="468" y="100"/>
                  </a:lnTo>
                  <a:lnTo>
                    <a:pt x="459" y="97"/>
                  </a:lnTo>
                  <a:lnTo>
                    <a:pt x="451" y="93"/>
                  </a:lnTo>
                  <a:lnTo>
                    <a:pt x="442" y="90"/>
                  </a:lnTo>
                  <a:lnTo>
                    <a:pt x="441" y="89"/>
                  </a:lnTo>
                  <a:lnTo>
                    <a:pt x="436" y="86"/>
                  </a:lnTo>
                  <a:lnTo>
                    <a:pt x="428" y="83"/>
                  </a:lnTo>
                  <a:lnTo>
                    <a:pt x="417" y="77"/>
                  </a:lnTo>
                  <a:lnTo>
                    <a:pt x="403" y="72"/>
                  </a:lnTo>
                  <a:lnTo>
                    <a:pt x="384" y="65"/>
                  </a:lnTo>
                  <a:lnTo>
                    <a:pt x="364" y="59"/>
                  </a:lnTo>
                  <a:lnTo>
                    <a:pt x="338" y="52"/>
                  </a:lnTo>
                  <a:lnTo>
                    <a:pt x="311" y="45"/>
                  </a:lnTo>
                  <a:lnTo>
                    <a:pt x="277" y="39"/>
                  </a:lnTo>
                  <a:lnTo>
                    <a:pt x="241" y="33"/>
                  </a:lnTo>
                  <a:lnTo>
                    <a:pt x="201" y="29"/>
                  </a:lnTo>
                  <a:lnTo>
                    <a:pt x="157" y="27"/>
                  </a:lnTo>
                  <a:lnTo>
                    <a:pt x="109" y="24"/>
                  </a:lnTo>
                  <a:lnTo>
                    <a:pt x="56" y="25"/>
                  </a:lnTo>
                  <a:lnTo>
                    <a:pt x="0" y="28"/>
                  </a:lnTo>
                  <a:lnTo>
                    <a:pt x="12" y="20"/>
                  </a:lnTo>
                  <a:lnTo>
                    <a:pt x="28" y="14"/>
                  </a:lnTo>
                  <a:lnTo>
                    <a:pt x="47" y="8"/>
                  </a:lnTo>
                  <a:lnTo>
                    <a:pt x="65" y="5"/>
                  </a:lnTo>
                  <a:lnTo>
                    <a:pt x="84" y="2"/>
                  </a:lnTo>
                  <a:lnTo>
                    <a:pt x="99" y="1"/>
                  </a:lnTo>
                  <a:lnTo>
                    <a:pt x="11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 flipH="1">
              <a:off x="6165655" y="5036436"/>
              <a:ext cx="810681" cy="1315202"/>
            </a:xfrm>
            <a:custGeom>
              <a:avLst/>
              <a:gdLst>
                <a:gd name="T0" fmla="*/ 34 w 501"/>
                <a:gd name="T1" fmla="*/ 29 h 855"/>
                <a:gd name="T2" fmla="*/ 102 w 501"/>
                <a:gd name="T3" fmla="*/ 41 h 855"/>
                <a:gd name="T4" fmla="*/ 180 w 501"/>
                <a:gd name="T5" fmla="*/ 47 h 855"/>
                <a:gd name="T6" fmla="*/ 245 w 501"/>
                <a:gd name="T7" fmla="*/ 50 h 855"/>
                <a:gd name="T8" fmla="*/ 271 w 501"/>
                <a:gd name="T9" fmla="*/ 24 h 855"/>
                <a:gd name="T10" fmla="*/ 301 w 501"/>
                <a:gd name="T11" fmla="*/ 1 h 855"/>
                <a:gd name="T12" fmla="*/ 304 w 501"/>
                <a:gd name="T13" fmla="*/ 8 h 855"/>
                <a:gd name="T14" fmla="*/ 268 w 501"/>
                <a:gd name="T15" fmla="*/ 87 h 855"/>
                <a:gd name="T16" fmla="*/ 235 w 501"/>
                <a:gd name="T17" fmla="*/ 242 h 855"/>
                <a:gd name="T18" fmla="*/ 184 w 501"/>
                <a:gd name="T19" fmla="*/ 479 h 855"/>
                <a:gd name="T20" fmla="*/ 233 w 501"/>
                <a:gd name="T21" fmla="*/ 542 h 855"/>
                <a:gd name="T22" fmla="*/ 320 w 501"/>
                <a:gd name="T23" fmla="*/ 566 h 855"/>
                <a:gd name="T24" fmla="*/ 380 w 501"/>
                <a:gd name="T25" fmla="*/ 545 h 855"/>
                <a:gd name="T26" fmla="*/ 423 w 501"/>
                <a:gd name="T27" fmla="*/ 523 h 855"/>
                <a:gd name="T28" fmla="*/ 412 w 501"/>
                <a:gd name="T29" fmla="*/ 543 h 855"/>
                <a:gd name="T30" fmla="*/ 313 w 501"/>
                <a:gd name="T31" fmla="*/ 590 h 855"/>
                <a:gd name="T32" fmla="*/ 252 w 501"/>
                <a:gd name="T33" fmla="*/ 576 h 855"/>
                <a:gd name="T34" fmla="*/ 212 w 501"/>
                <a:gd name="T35" fmla="*/ 553 h 855"/>
                <a:gd name="T36" fmla="*/ 186 w 501"/>
                <a:gd name="T37" fmla="*/ 561 h 855"/>
                <a:gd name="T38" fmla="*/ 180 w 501"/>
                <a:gd name="T39" fmla="*/ 600 h 855"/>
                <a:gd name="T40" fmla="*/ 205 w 501"/>
                <a:gd name="T41" fmla="*/ 645 h 855"/>
                <a:gd name="T42" fmla="*/ 217 w 501"/>
                <a:gd name="T43" fmla="*/ 673 h 855"/>
                <a:gd name="T44" fmla="*/ 199 w 501"/>
                <a:gd name="T45" fmla="*/ 660 h 855"/>
                <a:gd name="T46" fmla="*/ 182 w 501"/>
                <a:gd name="T47" fmla="*/ 645 h 855"/>
                <a:gd name="T48" fmla="*/ 180 w 501"/>
                <a:gd name="T49" fmla="*/ 671 h 855"/>
                <a:gd name="T50" fmla="*/ 213 w 501"/>
                <a:gd name="T51" fmla="*/ 689 h 855"/>
                <a:gd name="T52" fmla="*/ 266 w 501"/>
                <a:gd name="T53" fmla="*/ 755 h 855"/>
                <a:gd name="T54" fmla="*/ 332 w 501"/>
                <a:gd name="T55" fmla="*/ 823 h 855"/>
                <a:gd name="T56" fmla="*/ 404 w 501"/>
                <a:gd name="T57" fmla="*/ 821 h 855"/>
                <a:gd name="T58" fmla="*/ 460 w 501"/>
                <a:gd name="T59" fmla="*/ 802 h 855"/>
                <a:gd name="T60" fmla="*/ 453 w 501"/>
                <a:gd name="T61" fmla="*/ 751 h 855"/>
                <a:gd name="T62" fmla="*/ 407 w 501"/>
                <a:gd name="T63" fmla="*/ 710 h 855"/>
                <a:gd name="T64" fmla="*/ 379 w 501"/>
                <a:gd name="T65" fmla="*/ 669 h 855"/>
                <a:gd name="T66" fmla="*/ 354 w 501"/>
                <a:gd name="T67" fmla="*/ 635 h 855"/>
                <a:gd name="T68" fmla="*/ 291 w 501"/>
                <a:gd name="T69" fmla="*/ 652 h 855"/>
                <a:gd name="T70" fmla="*/ 250 w 501"/>
                <a:gd name="T71" fmla="*/ 684 h 855"/>
                <a:gd name="T72" fmla="*/ 269 w 501"/>
                <a:gd name="T73" fmla="*/ 649 h 855"/>
                <a:gd name="T74" fmla="*/ 321 w 501"/>
                <a:gd name="T75" fmla="*/ 616 h 855"/>
                <a:gd name="T76" fmla="*/ 377 w 501"/>
                <a:gd name="T77" fmla="*/ 626 h 855"/>
                <a:gd name="T78" fmla="*/ 411 w 501"/>
                <a:gd name="T79" fmla="*/ 677 h 855"/>
                <a:gd name="T80" fmla="*/ 456 w 501"/>
                <a:gd name="T81" fmla="*/ 724 h 855"/>
                <a:gd name="T82" fmla="*/ 496 w 501"/>
                <a:gd name="T83" fmla="*/ 777 h 855"/>
                <a:gd name="T84" fmla="*/ 486 w 501"/>
                <a:gd name="T85" fmla="*/ 818 h 855"/>
                <a:gd name="T86" fmla="*/ 450 w 501"/>
                <a:gd name="T87" fmla="*/ 839 h 855"/>
                <a:gd name="T88" fmla="*/ 419 w 501"/>
                <a:gd name="T89" fmla="*/ 848 h 855"/>
                <a:gd name="T90" fmla="*/ 392 w 501"/>
                <a:gd name="T91" fmla="*/ 853 h 855"/>
                <a:gd name="T92" fmla="*/ 361 w 501"/>
                <a:gd name="T93" fmla="*/ 855 h 855"/>
                <a:gd name="T94" fmla="*/ 335 w 501"/>
                <a:gd name="T95" fmla="*/ 851 h 855"/>
                <a:gd name="T96" fmla="*/ 312 w 501"/>
                <a:gd name="T97" fmla="*/ 841 h 855"/>
                <a:gd name="T98" fmla="*/ 293 w 501"/>
                <a:gd name="T99" fmla="*/ 823 h 855"/>
                <a:gd name="T100" fmla="*/ 206 w 501"/>
                <a:gd name="T101" fmla="*/ 711 h 855"/>
                <a:gd name="T102" fmla="*/ 155 w 501"/>
                <a:gd name="T103" fmla="*/ 679 h 855"/>
                <a:gd name="T104" fmla="*/ 157 w 501"/>
                <a:gd name="T105" fmla="*/ 616 h 855"/>
                <a:gd name="T106" fmla="*/ 156 w 501"/>
                <a:gd name="T107" fmla="*/ 560 h 855"/>
                <a:gd name="T108" fmla="*/ 159 w 501"/>
                <a:gd name="T109" fmla="*/ 522 h 855"/>
                <a:gd name="T110" fmla="*/ 152 w 501"/>
                <a:gd name="T111" fmla="*/ 448 h 855"/>
                <a:gd name="T112" fmla="*/ 172 w 501"/>
                <a:gd name="T113" fmla="*/ 342 h 855"/>
                <a:gd name="T114" fmla="*/ 218 w 501"/>
                <a:gd name="T115" fmla="*/ 149 h 855"/>
                <a:gd name="T116" fmla="*/ 221 w 501"/>
                <a:gd name="T117" fmla="*/ 77 h 855"/>
                <a:gd name="T118" fmla="*/ 165 w 501"/>
                <a:gd name="T119" fmla="*/ 76 h 855"/>
                <a:gd name="T120" fmla="*/ 100 w 501"/>
                <a:gd name="T121" fmla="*/ 70 h 855"/>
                <a:gd name="T122" fmla="*/ 32 w 501"/>
                <a:gd name="T123" fmla="*/ 5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1" h="855">
                  <a:moveTo>
                    <a:pt x="3" y="17"/>
                  </a:moveTo>
                  <a:lnTo>
                    <a:pt x="11" y="21"/>
                  </a:lnTo>
                  <a:lnTo>
                    <a:pt x="21" y="24"/>
                  </a:lnTo>
                  <a:lnTo>
                    <a:pt x="34" y="29"/>
                  </a:lnTo>
                  <a:lnTo>
                    <a:pt x="49" y="31"/>
                  </a:lnTo>
                  <a:lnTo>
                    <a:pt x="65" y="35"/>
                  </a:lnTo>
                  <a:lnTo>
                    <a:pt x="84" y="38"/>
                  </a:lnTo>
                  <a:lnTo>
                    <a:pt x="102" y="41"/>
                  </a:lnTo>
                  <a:lnTo>
                    <a:pt x="122" y="43"/>
                  </a:lnTo>
                  <a:lnTo>
                    <a:pt x="141" y="45"/>
                  </a:lnTo>
                  <a:lnTo>
                    <a:pt x="161" y="46"/>
                  </a:lnTo>
                  <a:lnTo>
                    <a:pt x="180" y="47"/>
                  </a:lnTo>
                  <a:lnTo>
                    <a:pt x="199" y="49"/>
                  </a:lnTo>
                  <a:lnTo>
                    <a:pt x="216" y="50"/>
                  </a:lnTo>
                  <a:lnTo>
                    <a:pt x="231" y="50"/>
                  </a:lnTo>
                  <a:lnTo>
                    <a:pt x="245" y="50"/>
                  </a:lnTo>
                  <a:lnTo>
                    <a:pt x="256" y="50"/>
                  </a:lnTo>
                  <a:lnTo>
                    <a:pt x="261" y="42"/>
                  </a:lnTo>
                  <a:lnTo>
                    <a:pt x="266" y="32"/>
                  </a:lnTo>
                  <a:lnTo>
                    <a:pt x="271" y="24"/>
                  </a:lnTo>
                  <a:lnTo>
                    <a:pt x="278" y="16"/>
                  </a:lnTo>
                  <a:lnTo>
                    <a:pt x="285" y="11"/>
                  </a:lnTo>
                  <a:lnTo>
                    <a:pt x="293" y="5"/>
                  </a:lnTo>
                  <a:lnTo>
                    <a:pt x="301" y="1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09" y="4"/>
                  </a:lnTo>
                  <a:lnTo>
                    <a:pt x="304" y="8"/>
                  </a:lnTo>
                  <a:lnTo>
                    <a:pt x="296" y="17"/>
                  </a:lnTo>
                  <a:lnTo>
                    <a:pt x="286" y="32"/>
                  </a:lnTo>
                  <a:lnTo>
                    <a:pt x="277" y="54"/>
                  </a:lnTo>
                  <a:lnTo>
                    <a:pt x="268" y="87"/>
                  </a:lnTo>
                  <a:lnTo>
                    <a:pt x="260" y="130"/>
                  </a:lnTo>
                  <a:lnTo>
                    <a:pt x="256" y="145"/>
                  </a:lnTo>
                  <a:lnTo>
                    <a:pt x="247" y="186"/>
                  </a:lnTo>
                  <a:lnTo>
                    <a:pt x="235" y="242"/>
                  </a:lnTo>
                  <a:lnTo>
                    <a:pt x="221" y="308"/>
                  </a:lnTo>
                  <a:lnTo>
                    <a:pt x="206" y="375"/>
                  </a:lnTo>
                  <a:lnTo>
                    <a:pt x="193" y="434"/>
                  </a:lnTo>
                  <a:lnTo>
                    <a:pt x="184" y="479"/>
                  </a:lnTo>
                  <a:lnTo>
                    <a:pt x="179" y="501"/>
                  </a:lnTo>
                  <a:lnTo>
                    <a:pt x="195" y="515"/>
                  </a:lnTo>
                  <a:lnTo>
                    <a:pt x="214" y="529"/>
                  </a:lnTo>
                  <a:lnTo>
                    <a:pt x="233" y="542"/>
                  </a:lnTo>
                  <a:lnTo>
                    <a:pt x="254" y="553"/>
                  </a:lnTo>
                  <a:lnTo>
                    <a:pt x="275" y="561"/>
                  </a:lnTo>
                  <a:lnTo>
                    <a:pt x="298" y="566"/>
                  </a:lnTo>
                  <a:lnTo>
                    <a:pt x="320" y="566"/>
                  </a:lnTo>
                  <a:lnTo>
                    <a:pt x="343" y="560"/>
                  </a:lnTo>
                  <a:lnTo>
                    <a:pt x="357" y="554"/>
                  </a:lnTo>
                  <a:lnTo>
                    <a:pt x="368" y="550"/>
                  </a:lnTo>
                  <a:lnTo>
                    <a:pt x="380" y="545"/>
                  </a:lnTo>
                  <a:lnTo>
                    <a:pt x="389" y="540"/>
                  </a:lnTo>
                  <a:lnTo>
                    <a:pt x="399" y="536"/>
                  </a:lnTo>
                  <a:lnTo>
                    <a:pt x="411" y="530"/>
                  </a:lnTo>
                  <a:lnTo>
                    <a:pt x="423" y="523"/>
                  </a:lnTo>
                  <a:lnTo>
                    <a:pt x="438" y="514"/>
                  </a:lnTo>
                  <a:lnTo>
                    <a:pt x="436" y="519"/>
                  </a:lnTo>
                  <a:lnTo>
                    <a:pt x="427" y="529"/>
                  </a:lnTo>
                  <a:lnTo>
                    <a:pt x="412" y="543"/>
                  </a:lnTo>
                  <a:lnTo>
                    <a:pt x="391" y="558"/>
                  </a:lnTo>
                  <a:lnTo>
                    <a:pt x="367" y="572"/>
                  </a:lnTo>
                  <a:lnTo>
                    <a:pt x="341" y="583"/>
                  </a:lnTo>
                  <a:lnTo>
                    <a:pt x="313" y="590"/>
                  </a:lnTo>
                  <a:lnTo>
                    <a:pt x="284" y="589"/>
                  </a:lnTo>
                  <a:lnTo>
                    <a:pt x="273" y="585"/>
                  </a:lnTo>
                  <a:lnTo>
                    <a:pt x="262" y="582"/>
                  </a:lnTo>
                  <a:lnTo>
                    <a:pt x="252" y="576"/>
                  </a:lnTo>
                  <a:lnTo>
                    <a:pt x="243" y="570"/>
                  </a:lnTo>
                  <a:lnTo>
                    <a:pt x="232" y="565"/>
                  </a:lnTo>
                  <a:lnTo>
                    <a:pt x="222" y="559"/>
                  </a:lnTo>
                  <a:lnTo>
                    <a:pt x="212" y="553"/>
                  </a:lnTo>
                  <a:lnTo>
                    <a:pt x="200" y="548"/>
                  </a:lnTo>
                  <a:lnTo>
                    <a:pt x="195" y="551"/>
                  </a:lnTo>
                  <a:lnTo>
                    <a:pt x="191" y="555"/>
                  </a:lnTo>
                  <a:lnTo>
                    <a:pt x="186" y="561"/>
                  </a:lnTo>
                  <a:lnTo>
                    <a:pt x="184" y="567"/>
                  </a:lnTo>
                  <a:lnTo>
                    <a:pt x="180" y="578"/>
                  </a:lnTo>
                  <a:lnTo>
                    <a:pt x="179" y="590"/>
                  </a:lnTo>
                  <a:lnTo>
                    <a:pt x="180" y="600"/>
                  </a:lnTo>
                  <a:lnTo>
                    <a:pt x="184" y="611"/>
                  </a:lnTo>
                  <a:lnTo>
                    <a:pt x="189" y="621"/>
                  </a:lnTo>
                  <a:lnTo>
                    <a:pt x="195" y="633"/>
                  </a:lnTo>
                  <a:lnTo>
                    <a:pt x="205" y="645"/>
                  </a:lnTo>
                  <a:lnTo>
                    <a:pt x="215" y="659"/>
                  </a:lnTo>
                  <a:lnTo>
                    <a:pt x="217" y="664"/>
                  </a:lnTo>
                  <a:lnTo>
                    <a:pt x="218" y="669"/>
                  </a:lnTo>
                  <a:lnTo>
                    <a:pt x="217" y="673"/>
                  </a:lnTo>
                  <a:lnTo>
                    <a:pt x="212" y="674"/>
                  </a:lnTo>
                  <a:lnTo>
                    <a:pt x="207" y="671"/>
                  </a:lnTo>
                  <a:lnTo>
                    <a:pt x="203" y="666"/>
                  </a:lnTo>
                  <a:lnTo>
                    <a:pt x="199" y="660"/>
                  </a:lnTo>
                  <a:lnTo>
                    <a:pt x="195" y="656"/>
                  </a:lnTo>
                  <a:lnTo>
                    <a:pt x="191" y="651"/>
                  </a:lnTo>
                  <a:lnTo>
                    <a:pt x="186" y="648"/>
                  </a:lnTo>
                  <a:lnTo>
                    <a:pt x="182" y="645"/>
                  </a:lnTo>
                  <a:lnTo>
                    <a:pt x="176" y="645"/>
                  </a:lnTo>
                  <a:lnTo>
                    <a:pt x="174" y="656"/>
                  </a:lnTo>
                  <a:lnTo>
                    <a:pt x="175" y="664"/>
                  </a:lnTo>
                  <a:lnTo>
                    <a:pt x="180" y="671"/>
                  </a:lnTo>
                  <a:lnTo>
                    <a:pt x="187" y="675"/>
                  </a:lnTo>
                  <a:lnTo>
                    <a:pt x="195" y="680"/>
                  </a:lnTo>
                  <a:lnTo>
                    <a:pt x="205" y="684"/>
                  </a:lnTo>
                  <a:lnTo>
                    <a:pt x="213" y="689"/>
                  </a:lnTo>
                  <a:lnTo>
                    <a:pt x="220" y="694"/>
                  </a:lnTo>
                  <a:lnTo>
                    <a:pt x="237" y="711"/>
                  </a:lnTo>
                  <a:lnTo>
                    <a:pt x="252" y="733"/>
                  </a:lnTo>
                  <a:lnTo>
                    <a:pt x="266" y="755"/>
                  </a:lnTo>
                  <a:lnTo>
                    <a:pt x="278" y="777"/>
                  </a:lnTo>
                  <a:lnTo>
                    <a:pt x="293" y="796"/>
                  </a:lnTo>
                  <a:lnTo>
                    <a:pt x="311" y="812"/>
                  </a:lnTo>
                  <a:lnTo>
                    <a:pt x="332" y="823"/>
                  </a:lnTo>
                  <a:lnTo>
                    <a:pt x="360" y="825"/>
                  </a:lnTo>
                  <a:lnTo>
                    <a:pt x="375" y="824"/>
                  </a:lnTo>
                  <a:lnTo>
                    <a:pt x="389" y="824"/>
                  </a:lnTo>
                  <a:lnTo>
                    <a:pt x="404" y="821"/>
                  </a:lnTo>
                  <a:lnTo>
                    <a:pt x="419" y="819"/>
                  </a:lnTo>
                  <a:lnTo>
                    <a:pt x="434" y="815"/>
                  </a:lnTo>
                  <a:lnTo>
                    <a:pt x="448" y="809"/>
                  </a:lnTo>
                  <a:lnTo>
                    <a:pt x="460" y="802"/>
                  </a:lnTo>
                  <a:lnTo>
                    <a:pt x="473" y="793"/>
                  </a:lnTo>
                  <a:lnTo>
                    <a:pt x="470" y="777"/>
                  </a:lnTo>
                  <a:lnTo>
                    <a:pt x="463" y="764"/>
                  </a:lnTo>
                  <a:lnTo>
                    <a:pt x="453" y="751"/>
                  </a:lnTo>
                  <a:lnTo>
                    <a:pt x="442" y="740"/>
                  </a:lnTo>
                  <a:lnTo>
                    <a:pt x="430" y="730"/>
                  </a:lnTo>
                  <a:lnTo>
                    <a:pt x="419" y="720"/>
                  </a:lnTo>
                  <a:lnTo>
                    <a:pt x="407" y="710"/>
                  </a:lnTo>
                  <a:lnTo>
                    <a:pt x="397" y="698"/>
                  </a:lnTo>
                  <a:lnTo>
                    <a:pt x="389" y="690"/>
                  </a:lnTo>
                  <a:lnTo>
                    <a:pt x="383" y="681"/>
                  </a:lnTo>
                  <a:lnTo>
                    <a:pt x="379" y="669"/>
                  </a:lnTo>
                  <a:lnTo>
                    <a:pt x="375" y="659"/>
                  </a:lnTo>
                  <a:lnTo>
                    <a:pt x="370" y="649"/>
                  </a:lnTo>
                  <a:lnTo>
                    <a:pt x="364" y="641"/>
                  </a:lnTo>
                  <a:lnTo>
                    <a:pt x="354" y="635"/>
                  </a:lnTo>
                  <a:lnTo>
                    <a:pt x="341" y="634"/>
                  </a:lnTo>
                  <a:lnTo>
                    <a:pt x="323" y="636"/>
                  </a:lnTo>
                  <a:lnTo>
                    <a:pt x="306" y="643"/>
                  </a:lnTo>
                  <a:lnTo>
                    <a:pt x="291" y="652"/>
                  </a:lnTo>
                  <a:lnTo>
                    <a:pt x="277" y="661"/>
                  </a:lnTo>
                  <a:lnTo>
                    <a:pt x="265" y="672"/>
                  </a:lnTo>
                  <a:lnTo>
                    <a:pt x="255" y="679"/>
                  </a:lnTo>
                  <a:lnTo>
                    <a:pt x="250" y="684"/>
                  </a:lnTo>
                  <a:lnTo>
                    <a:pt x="247" y="684"/>
                  </a:lnTo>
                  <a:lnTo>
                    <a:pt x="252" y="672"/>
                  </a:lnTo>
                  <a:lnTo>
                    <a:pt x="260" y="659"/>
                  </a:lnTo>
                  <a:lnTo>
                    <a:pt x="269" y="649"/>
                  </a:lnTo>
                  <a:lnTo>
                    <a:pt x="281" y="638"/>
                  </a:lnTo>
                  <a:lnTo>
                    <a:pt x="293" y="629"/>
                  </a:lnTo>
                  <a:lnTo>
                    <a:pt x="307" y="622"/>
                  </a:lnTo>
                  <a:lnTo>
                    <a:pt x="321" y="616"/>
                  </a:lnTo>
                  <a:lnTo>
                    <a:pt x="336" y="612"/>
                  </a:lnTo>
                  <a:lnTo>
                    <a:pt x="352" y="613"/>
                  </a:lnTo>
                  <a:lnTo>
                    <a:pt x="366" y="618"/>
                  </a:lnTo>
                  <a:lnTo>
                    <a:pt x="377" y="626"/>
                  </a:lnTo>
                  <a:lnTo>
                    <a:pt x="388" y="637"/>
                  </a:lnTo>
                  <a:lnTo>
                    <a:pt x="396" y="650"/>
                  </a:lnTo>
                  <a:lnTo>
                    <a:pt x="404" y="664"/>
                  </a:lnTo>
                  <a:lnTo>
                    <a:pt x="411" y="677"/>
                  </a:lnTo>
                  <a:lnTo>
                    <a:pt x="419" y="690"/>
                  </a:lnTo>
                  <a:lnTo>
                    <a:pt x="430" y="702"/>
                  </a:lnTo>
                  <a:lnTo>
                    <a:pt x="443" y="713"/>
                  </a:lnTo>
                  <a:lnTo>
                    <a:pt x="456" y="724"/>
                  </a:lnTo>
                  <a:lnTo>
                    <a:pt x="468" y="735"/>
                  </a:lnTo>
                  <a:lnTo>
                    <a:pt x="480" y="748"/>
                  </a:lnTo>
                  <a:lnTo>
                    <a:pt x="489" y="762"/>
                  </a:lnTo>
                  <a:lnTo>
                    <a:pt x="496" y="777"/>
                  </a:lnTo>
                  <a:lnTo>
                    <a:pt x="501" y="793"/>
                  </a:lnTo>
                  <a:lnTo>
                    <a:pt x="497" y="802"/>
                  </a:lnTo>
                  <a:lnTo>
                    <a:pt x="493" y="810"/>
                  </a:lnTo>
                  <a:lnTo>
                    <a:pt x="486" y="818"/>
                  </a:lnTo>
                  <a:lnTo>
                    <a:pt x="479" y="824"/>
                  </a:lnTo>
                  <a:lnTo>
                    <a:pt x="470" y="830"/>
                  </a:lnTo>
                  <a:lnTo>
                    <a:pt x="460" y="834"/>
                  </a:lnTo>
                  <a:lnTo>
                    <a:pt x="450" y="839"/>
                  </a:lnTo>
                  <a:lnTo>
                    <a:pt x="440" y="842"/>
                  </a:lnTo>
                  <a:lnTo>
                    <a:pt x="433" y="844"/>
                  </a:lnTo>
                  <a:lnTo>
                    <a:pt x="426" y="846"/>
                  </a:lnTo>
                  <a:lnTo>
                    <a:pt x="419" y="848"/>
                  </a:lnTo>
                  <a:lnTo>
                    <a:pt x="412" y="849"/>
                  </a:lnTo>
                  <a:lnTo>
                    <a:pt x="405" y="850"/>
                  </a:lnTo>
                  <a:lnTo>
                    <a:pt x="398" y="851"/>
                  </a:lnTo>
                  <a:lnTo>
                    <a:pt x="392" y="853"/>
                  </a:lnTo>
                  <a:lnTo>
                    <a:pt x="385" y="854"/>
                  </a:lnTo>
                  <a:lnTo>
                    <a:pt x="377" y="855"/>
                  </a:lnTo>
                  <a:lnTo>
                    <a:pt x="369" y="855"/>
                  </a:lnTo>
                  <a:lnTo>
                    <a:pt x="361" y="855"/>
                  </a:lnTo>
                  <a:lnTo>
                    <a:pt x="354" y="855"/>
                  </a:lnTo>
                  <a:lnTo>
                    <a:pt x="347" y="854"/>
                  </a:lnTo>
                  <a:lnTo>
                    <a:pt x="341" y="853"/>
                  </a:lnTo>
                  <a:lnTo>
                    <a:pt x="335" y="851"/>
                  </a:lnTo>
                  <a:lnTo>
                    <a:pt x="329" y="849"/>
                  </a:lnTo>
                  <a:lnTo>
                    <a:pt x="323" y="847"/>
                  </a:lnTo>
                  <a:lnTo>
                    <a:pt x="318" y="843"/>
                  </a:lnTo>
                  <a:lnTo>
                    <a:pt x="312" y="841"/>
                  </a:lnTo>
                  <a:lnTo>
                    <a:pt x="307" y="836"/>
                  </a:lnTo>
                  <a:lnTo>
                    <a:pt x="303" y="833"/>
                  </a:lnTo>
                  <a:lnTo>
                    <a:pt x="298" y="828"/>
                  </a:lnTo>
                  <a:lnTo>
                    <a:pt x="293" y="823"/>
                  </a:lnTo>
                  <a:lnTo>
                    <a:pt x="289" y="817"/>
                  </a:lnTo>
                  <a:lnTo>
                    <a:pt x="228" y="734"/>
                  </a:lnTo>
                  <a:lnTo>
                    <a:pt x="218" y="721"/>
                  </a:lnTo>
                  <a:lnTo>
                    <a:pt x="206" y="711"/>
                  </a:lnTo>
                  <a:lnTo>
                    <a:pt x="192" y="703"/>
                  </a:lnTo>
                  <a:lnTo>
                    <a:pt x="177" y="696"/>
                  </a:lnTo>
                  <a:lnTo>
                    <a:pt x="164" y="688"/>
                  </a:lnTo>
                  <a:lnTo>
                    <a:pt x="155" y="679"/>
                  </a:lnTo>
                  <a:lnTo>
                    <a:pt x="149" y="667"/>
                  </a:lnTo>
                  <a:lnTo>
                    <a:pt x="150" y="651"/>
                  </a:lnTo>
                  <a:lnTo>
                    <a:pt x="155" y="633"/>
                  </a:lnTo>
                  <a:lnTo>
                    <a:pt x="157" y="616"/>
                  </a:lnTo>
                  <a:lnTo>
                    <a:pt x="156" y="603"/>
                  </a:lnTo>
                  <a:lnTo>
                    <a:pt x="153" y="586"/>
                  </a:lnTo>
                  <a:lnTo>
                    <a:pt x="153" y="575"/>
                  </a:lnTo>
                  <a:lnTo>
                    <a:pt x="156" y="560"/>
                  </a:lnTo>
                  <a:lnTo>
                    <a:pt x="162" y="546"/>
                  </a:lnTo>
                  <a:lnTo>
                    <a:pt x="169" y="532"/>
                  </a:lnTo>
                  <a:lnTo>
                    <a:pt x="165" y="527"/>
                  </a:lnTo>
                  <a:lnTo>
                    <a:pt x="159" y="522"/>
                  </a:lnTo>
                  <a:lnTo>
                    <a:pt x="150" y="519"/>
                  </a:lnTo>
                  <a:lnTo>
                    <a:pt x="145" y="514"/>
                  </a:lnTo>
                  <a:lnTo>
                    <a:pt x="147" y="481"/>
                  </a:lnTo>
                  <a:lnTo>
                    <a:pt x="152" y="448"/>
                  </a:lnTo>
                  <a:lnTo>
                    <a:pt x="157" y="416"/>
                  </a:lnTo>
                  <a:lnTo>
                    <a:pt x="164" y="383"/>
                  </a:lnTo>
                  <a:lnTo>
                    <a:pt x="167" y="372"/>
                  </a:lnTo>
                  <a:lnTo>
                    <a:pt x="172" y="342"/>
                  </a:lnTo>
                  <a:lnTo>
                    <a:pt x="182" y="301"/>
                  </a:lnTo>
                  <a:lnTo>
                    <a:pt x="193" y="250"/>
                  </a:lnTo>
                  <a:lnTo>
                    <a:pt x="206" y="198"/>
                  </a:lnTo>
                  <a:lnTo>
                    <a:pt x="218" y="149"/>
                  </a:lnTo>
                  <a:lnTo>
                    <a:pt x="231" y="106"/>
                  </a:lnTo>
                  <a:lnTo>
                    <a:pt x="241" y="77"/>
                  </a:lnTo>
                  <a:lnTo>
                    <a:pt x="232" y="77"/>
                  </a:lnTo>
                  <a:lnTo>
                    <a:pt x="221" y="77"/>
                  </a:lnTo>
                  <a:lnTo>
                    <a:pt x="208" y="77"/>
                  </a:lnTo>
                  <a:lnTo>
                    <a:pt x="195" y="77"/>
                  </a:lnTo>
                  <a:lnTo>
                    <a:pt x="180" y="77"/>
                  </a:lnTo>
                  <a:lnTo>
                    <a:pt x="165" y="76"/>
                  </a:lnTo>
                  <a:lnTo>
                    <a:pt x="149" y="76"/>
                  </a:lnTo>
                  <a:lnTo>
                    <a:pt x="133" y="74"/>
                  </a:lnTo>
                  <a:lnTo>
                    <a:pt x="117" y="73"/>
                  </a:lnTo>
                  <a:lnTo>
                    <a:pt x="100" y="70"/>
                  </a:lnTo>
                  <a:lnTo>
                    <a:pt x="83" y="67"/>
                  </a:lnTo>
                  <a:lnTo>
                    <a:pt x="65" y="62"/>
                  </a:lnTo>
                  <a:lnTo>
                    <a:pt x="49" y="58"/>
                  </a:lnTo>
                  <a:lnTo>
                    <a:pt x="32" y="53"/>
                  </a:lnTo>
                  <a:lnTo>
                    <a:pt x="16" y="46"/>
                  </a:lnTo>
                  <a:lnTo>
                    <a:pt x="0" y="3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 flipH="1">
              <a:off x="6747020" y="5674017"/>
              <a:ext cx="1085213" cy="403494"/>
            </a:xfrm>
            <a:custGeom>
              <a:avLst/>
              <a:gdLst>
                <a:gd name="T0" fmla="*/ 87 w 672"/>
                <a:gd name="T1" fmla="*/ 12 h 262"/>
                <a:gd name="T2" fmla="*/ 56 w 672"/>
                <a:gd name="T3" fmla="*/ 22 h 262"/>
                <a:gd name="T4" fmla="*/ 93 w 672"/>
                <a:gd name="T5" fmla="*/ 55 h 262"/>
                <a:gd name="T6" fmla="*/ 201 w 672"/>
                <a:gd name="T7" fmla="*/ 111 h 262"/>
                <a:gd name="T8" fmla="*/ 267 w 672"/>
                <a:gd name="T9" fmla="*/ 137 h 262"/>
                <a:gd name="T10" fmla="*/ 328 w 672"/>
                <a:gd name="T11" fmla="*/ 152 h 262"/>
                <a:gd name="T12" fmla="*/ 391 w 672"/>
                <a:gd name="T13" fmla="*/ 162 h 262"/>
                <a:gd name="T14" fmla="*/ 453 w 672"/>
                <a:gd name="T15" fmla="*/ 169 h 262"/>
                <a:gd name="T16" fmla="*/ 525 w 672"/>
                <a:gd name="T17" fmla="*/ 174 h 262"/>
                <a:gd name="T18" fmla="*/ 588 w 672"/>
                <a:gd name="T19" fmla="*/ 174 h 262"/>
                <a:gd name="T20" fmla="*/ 633 w 672"/>
                <a:gd name="T21" fmla="*/ 172 h 262"/>
                <a:gd name="T22" fmla="*/ 654 w 672"/>
                <a:gd name="T23" fmla="*/ 170 h 262"/>
                <a:gd name="T24" fmla="*/ 671 w 672"/>
                <a:gd name="T25" fmla="*/ 183 h 262"/>
                <a:gd name="T26" fmla="*/ 630 w 672"/>
                <a:gd name="T27" fmla="*/ 194 h 262"/>
                <a:gd name="T28" fmla="*/ 556 w 672"/>
                <a:gd name="T29" fmla="*/ 194 h 262"/>
                <a:gd name="T30" fmla="*/ 479 w 672"/>
                <a:gd name="T31" fmla="*/ 191 h 262"/>
                <a:gd name="T32" fmla="*/ 418 w 672"/>
                <a:gd name="T33" fmla="*/ 185 h 262"/>
                <a:gd name="T34" fmla="*/ 344 w 672"/>
                <a:gd name="T35" fmla="*/ 172 h 262"/>
                <a:gd name="T36" fmla="*/ 261 w 672"/>
                <a:gd name="T37" fmla="*/ 153 h 262"/>
                <a:gd name="T38" fmla="*/ 212 w 672"/>
                <a:gd name="T39" fmla="*/ 136 h 262"/>
                <a:gd name="T40" fmla="*/ 151 w 672"/>
                <a:gd name="T41" fmla="*/ 106 h 262"/>
                <a:gd name="T42" fmla="*/ 87 w 672"/>
                <a:gd name="T43" fmla="*/ 72 h 262"/>
                <a:gd name="T44" fmla="*/ 43 w 672"/>
                <a:gd name="T45" fmla="*/ 43 h 262"/>
                <a:gd name="T46" fmla="*/ 20 w 672"/>
                <a:gd name="T47" fmla="*/ 63 h 262"/>
                <a:gd name="T48" fmla="*/ 57 w 672"/>
                <a:gd name="T49" fmla="*/ 105 h 262"/>
                <a:gd name="T50" fmla="*/ 132 w 672"/>
                <a:gd name="T51" fmla="*/ 145 h 262"/>
                <a:gd name="T52" fmla="*/ 218 w 672"/>
                <a:gd name="T53" fmla="*/ 183 h 262"/>
                <a:gd name="T54" fmla="*/ 294 w 672"/>
                <a:gd name="T55" fmla="*/ 209 h 262"/>
                <a:gd name="T56" fmla="*/ 352 w 672"/>
                <a:gd name="T57" fmla="*/ 223 h 262"/>
                <a:gd name="T58" fmla="*/ 420 w 672"/>
                <a:gd name="T59" fmla="*/ 232 h 262"/>
                <a:gd name="T60" fmla="*/ 490 w 672"/>
                <a:gd name="T61" fmla="*/ 238 h 262"/>
                <a:gd name="T62" fmla="*/ 552 w 672"/>
                <a:gd name="T63" fmla="*/ 240 h 262"/>
                <a:gd name="T64" fmla="*/ 597 w 672"/>
                <a:gd name="T65" fmla="*/ 237 h 262"/>
                <a:gd name="T66" fmla="*/ 665 w 672"/>
                <a:gd name="T67" fmla="*/ 236 h 262"/>
                <a:gd name="T68" fmla="*/ 619 w 672"/>
                <a:gd name="T69" fmla="*/ 255 h 262"/>
                <a:gd name="T70" fmla="*/ 547 w 672"/>
                <a:gd name="T71" fmla="*/ 262 h 262"/>
                <a:gd name="T72" fmla="*/ 506 w 672"/>
                <a:gd name="T73" fmla="*/ 262 h 262"/>
                <a:gd name="T74" fmla="*/ 455 w 672"/>
                <a:gd name="T75" fmla="*/ 260 h 262"/>
                <a:gd name="T76" fmla="*/ 404 w 672"/>
                <a:gd name="T77" fmla="*/ 255 h 262"/>
                <a:gd name="T78" fmla="*/ 358 w 672"/>
                <a:gd name="T79" fmla="*/ 248 h 262"/>
                <a:gd name="T80" fmla="*/ 303 w 672"/>
                <a:gd name="T81" fmla="*/ 235 h 262"/>
                <a:gd name="T82" fmla="*/ 205 w 672"/>
                <a:gd name="T83" fmla="*/ 198 h 262"/>
                <a:gd name="T84" fmla="*/ 96 w 672"/>
                <a:gd name="T85" fmla="*/ 147 h 262"/>
                <a:gd name="T86" fmla="*/ 12 w 672"/>
                <a:gd name="T87" fmla="*/ 94 h 262"/>
                <a:gd name="T88" fmla="*/ 9 w 672"/>
                <a:gd name="T89" fmla="*/ 49 h 262"/>
                <a:gd name="T90" fmla="*/ 30 w 672"/>
                <a:gd name="T91" fmla="*/ 12 h 262"/>
                <a:gd name="T92" fmla="*/ 64 w 672"/>
                <a:gd name="T93" fmla="*/ 1 h 262"/>
                <a:gd name="T94" fmla="*/ 96 w 672"/>
                <a:gd name="T95" fmla="*/ 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2" h="262">
                  <a:moveTo>
                    <a:pt x="101" y="12"/>
                  </a:moveTo>
                  <a:lnTo>
                    <a:pt x="99" y="12"/>
                  </a:lnTo>
                  <a:lnTo>
                    <a:pt x="94" y="12"/>
                  </a:lnTo>
                  <a:lnTo>
                    <a:pt x="87" y="12"/>
                  </a:lnTo>
                  <a:lnTo>
                    <a:pt x="79" y="14"/>
                  </a:lnTo>
                  <a:lnTo>
                    <a:pt x="70" y="15"/>
                  </a:lnTo>
                  <a:lnTo>
                    <a:pt x="62" y="18"/>
                  </a:lnTo>
                  <a:lnTo>
                    <a:pt x="56" y="22"/>
                  </a:lnTo>
                  <a:lnTo>
                    <a:pt x="51" y="26"/>
                  </a:lnTo>
                  <a:lnTo>
                    <a:pt x="57" y="32"/>
                  </a:lnTo>
                  <a:lnTo>
                    <a:pt x="72" y="42"/>
                  </a:lnTo>
                  <a:lnTo>
                    <a:pt x="93" y="55"/>
                  </a:lnTo>
                  <a:lnTo>
                    <a:pt x="119" y="70"/>
                  </a:lnTo>
                  <a:lnTo>
                    <a:pt x="147" y="85"/>
                  </a:lnTo>
                  <a:lnTo>
                    <a:pt x="175" y="99"/>
                  </a:lnTo>
                  <a:lnTo>
                    <a:pt x="201" y="111"/>
                  </a:lnTo>
                  <a:lnTo>
                    <a:pt x="224" y="122"/>
                  </a:lnTo>
                  <a:lnTo>
                    <a:pt x="238" y="128"/>
                  </a:lnTo>
                  <a:lnTo>
                    <a:pt x="253" y="132"/>
                  </a:lnTo>
                  <a:lnTo>
                    <a:pt x="267" y="137"/>
                  </a:lnTo>
                  <a:lnTo>
                    <a:pt x="282" y="141"/>
                  </a:lnTo>
                  <a:lnTo>
                    <a:pt x="297" y="145"/>
                  </a:lnTo>
                  <a:lnTo>
                    <a:pt x="313" y="148"/>
                  </a:lnTo>
                  <a:lnTo>
                    <a:pt x="328" y="152"/>
                  </a:lnTo>
                  <a:lnTo>
                    <a:pt x="344" y="154"/>
                  </a:lnTo>
                  <a:lnTo>
                    <a:pt x="359" y="158"/>
                  </a:lnTo>
                  <a:lnTo>
                    <a:pt x="375" y="160"/>
                  </a:lnTo>
                  <a:lnTo>
                    <a:pt x="391" y="162"/>
                  </a:lnTo>
                  <a:lnTo>
                    <a:pt x="406" y="164"/>
                  </a:lnTo>
                  <a:lnTo>
                    <a:pt x="422" y="166"/>
                  </a:lnTo>
                  <a:lnTo>
                    <a:pt x="437" y="168"/>
                  </a:lnTo>
                  <a:lnTo>
                    <a:pt x="453" y="169"/>
                  </a:lnTo>
                  <a:lnTo>
                    <a:pt x="468" y="170"/>
                  </a:lnTo>
                  <a:lnTo>
                    <a:pt x="488" y="171"/>
                  </a:lnTo>
                  <a:lnTo>
                    <a:pt x="506" y="172"/>
                  </a:lnTo>
                  <a:lnTo>
                    <a:pt x="525" y="174"/>
                  </a:lnTo>
                  <a:lnTo>
                    <a:pt x="542" y="174"/>
                  </a:lnTo>
                  <a:lnTo>
                    <a:pt x="558" y="175"/>
                  </a:lnTo>
                  <a:lnTo>
                    <a:pt x="573" y="175"/>
                  </a:lnTo>
                  <a:lnTo>
                    <a:pt x="588" y="174"/>
                  </a:lnTo>
                  <a:lnTo>
                    <a:pt x="601" y="174"/>
                  </a:lnTo>
                  <a:lnTo>
                    <a:pt x="614" y="174"/>
                  </a:lnTo>
                  <a:lnTo>
                    <a:pt x="624" y="172"/>
                  </a:lnTo>
                  <a:lnTo>
                    <a:pt x="633" y="172"/>
                  </a:lnTo>
                  <a:lnTo>
                    <a:pt x="640" y="171"/>
                  </a:lnTo>
                  <a:lnTo>
                    <a:pt x="647" y="171"/>
                  </a:lnTo>
                  <a:lnTo>
                    <a:pt x="652" y="170"/>
                  </a:lnTo>
                  <a:lnTo>
                    <a:pt x="654" y="170"/>
                  </a:lnTo>
                  <a:lnTo>
                    <a:pt x="655" y="170"/>
                  </a:lnTo>
                  <a:lnTo>
                    <a:pt x="661" y="172"/>
                  </a:lnTo>
                  <a:lnTo>
                    <a:pt x="667" y="177"/>
                  </a:lnTo>
                  <a:lnTo>
                    <a:pt x="671" y="183"/>
                  </a:lnTo>
                  <a:lnTo>
                    <a:pt x="672" y="191"/>
                  </a:lnTo>
                  <a:lnTo>
                    <a:pt x="660" y="192"/>
                  </a:lnTo>
                  <a:lnTo>
                    <a:pt x="646" y="193"/>
                  </a:lnTo>
                  <a:lnTo>
                    <a:pt x="630" y="194"/>
                  </a:lnTo>
                  <a:lnTo>
                    <a:pt x="612" y="194"/>
                  </a:lnTo>
                  <a:lnTo>
                    <a:pt x="594" y="194"/>
                  </a:lnTo>
                  <a:lnTo>
                    <a:pt x="576" y="194"/>
                  </a:lnTo>
                  <a:lnTo>
                    <a:pt x="556" y="194"/>
                  </a:lnTo>
                  <a:lnTo>
                    <a:pt x="536" y="193"/>
                  </a:lnTo>
                  <a:lnTo>
                    <a:pt x="517" y="193"/>
                  </a:lnTo>
                  <a:lnTo>
                    <a:pt x="497" y="192"/>
                  </a:lnTo>
                  <a:lnTo>
                    <a:pt x="479" y="191"/>
                  </a:lnTo>
                  <a:lnTo>
                    <a:pt x="461" y="190"/>
                  </a:lnTo>
                  <a:lnTo>
                    <a:pt x="445" y="189"/>
                  </a:lnTo>
                  <a:lnTo>
                    <a:pt x="430" y="187"/>
                  </a:lnTo>
                  <a:lnTo>
                    <a:pt x="418" y="185"/>
                  </a:lnTo>
                  <a:lnTo>
                    <a:pt x="407" y="184"/>
                  </a:lnTo>
                  <a:lnTo>
                    <a:pt x="388" y="181"/>
                  </a:lnTo>
                  <a:lnTo>
                    <a:pt x="366" y="177"/>
                  </a:lnTo>
                  <a:lnTo>
                    <a:pt x="344" y="172"/>
                  </a:lnTo>
                  <a:lnTo>
                    <a:pt x="322" y="168"/>
                  </a:lnTo>
                  <a:lnTo>
                    <a:pt x="300" y="163"/>
                  </a:lnTo>
                  <a:lnTo>
                    <a:pt x="280" y="159"/>
                  </a:lnTo>
                  <a:lnTo>
                    <a:pt x="261" y="153"/>
                  </a:lnTo>
                  <a:lnTo>
                    <a:pt x="244" y="148"/>
                  </a:lnTo>
                  <a:lnTo>
                    <a:pt x="235" y="145"/>
                  </a:lnTo>
                  <a:lnTo>
                    <a:pt x="224" y="141"/>
                  </a:lnTo>
                  <a:lnTo>
                    <a:pt x="212" y="136"/>
                  </a:lnTo>
                  <a:lnTo>
                    <a:pt x="197" y="129"/>
                  </a:lnTo>
                  <a:lnTo>
                    <a:pt x="182" y="122"/>
                  </a:lnTo>
                  <a:lnTo>
                    <a:pt x="167" y="114"/>
                  </a:lnTo>
                  <a:lnTo>
                    <a:pt x="151" y="106"/>
                  </a:lnTo>
                  <a:lnTo>
                    <a:pt x="134" y="98"/>
                  </a:lnTo>
                  <a:lnTo>
                    <a:pt x="118" y="88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74" y="64"/>
                  </a:lnTo>
                  <a:lnTo>
                    <a:pt x="62" y="56"/>
                  </a:lnTo>
                  <a:lnTo>
                    <a:pt x="51" y="49"/>
                  </a:lnTo>
                  <a:lnTo>
                    <a:pt x="43" y="43"/>
                  </a:lnTo>
                  <a:lnTo>
                    <a:pt x="38" y="39"/>
                  </a:lnTo>
                  <a:lnTo>
                    <a:pt x="30" y="45"/>
                  </a:lnTo>
                  <a:lnTo>
                    <a:pt x="24" y="53"/>
                  </a:lnTo>
                  <a:lnTo>
                    <a:pt x="20" y="63"/>
                  </a:lnTo>
                  <a:lnTo>
                    <a:pt x="20" y="75"/>
                  </a:lnTo>
                  <a:lnTo>
                    <a:pt x="30" y="84"/>
                  </a:lnTo>
                  <a:lnTo>
                    <a:pt x="42" y="94"/>
                  </a:lnTo>
                  <a:lnTo>
                    <a:pt x="57" y="105"/>
                  </a:lnTo>
                  <a:lnTo>
                    <a:pt x="73" y="115"/>
                  </a:lnTo>
                  <a:lnTo>
                    <a:pt x="92" y="124"/>
                  </a:lnTo>
                  <a:lnTo>
                    <a:pt x="111" y="134"/>
                  </a:lnTo>
                  <a:lnTo>
                    <a:pt x="132" y="145"/>
                  </a:lnTo>
                  <a:lnTo>
                    <a:pt x="153" y="155"/>
                  </a:lnTo>
                  <a:lnTo>
                    <a:pt x="175" y="164"/>
                  </a:lnTo>
                  <a:lnTo>
                    <a:pt x="197" y="174"/>
                  </a:lnTo>
                  <a:lnTo>
                    <a:pt x="218" y="183"/>
                  </a:lnTo>
                  <a:lnTo>
                    <a:pt x="239" y="191"/>
                  </a:lnTo>
                  <a:lnTo>
                    <a:pt x="259" y="198"/>
                  </a:lnTo>
                  <a:lnTo>
                    <a:pt x="277" y="204"/>
                  </a:lnTo>
                  <a:lnTo>
                    <a:pt x="294" y="209"/>
                  </a:lnTo>
                  <a:lnTo>
                    <a:pt x="309" y="214"/>
                  </a:lnTo>
                  <a:lnTo>
                    <a:pt x="322" y="217"/>
                  </a:lnTo>
                  <a:lnTo>
                    <a:pt x="336" y="221"/>
                  </a:lnTo>
                  <a:lnTo>
                    <a:pt x="352" y="223"/>
                  </a:lnTo>
                  <a:lnTo>
                    <a:pt x="368" y="225"/>
                  </a:lnTo>
                  <a:lnTo>
                    <a:pt x="384" y="229"/>
                  </a:lnTo>
                  <a:lnTo>
                    <a:pt x="402" y="231"/>
                  </a:lnTo>
                  <a:lnTo>
                    <a:pt x="420" y="232"/>
                  </a:lnTo>
                  <a:lnTo>
                    <a:pt x="437" y="235"/>
                  </a:lnTo>
                  <a:lnTo>
                    <a:pt x="456" y="236"/>
                  </a:lnTo>
                  <a:lnTo>
                    <a:pt x="473" y="237"/>
                  </a:lnTo>
                  <a:lnTo>
                    <a:pt x="490" y="238"/>
                  </a:lnTo>
                  <a:lnTo>
                    <a:pt x="508" y="239"/>
                  </a:lnTo>
                  <a:lnTo>
                    <a:pt x="524" y="240"/>
                  </a:lnTo>
                  <a:lnTo>
                    <a:pt x="539" y="240"/>
                  </a:lnTo>
                  <a:lnTo>
                    <a:pt x="552" y="240"/>
                  </a:lnTo>
                  <a:lnTo>
                    <a:pt x="565" y="240"/>
                  </a:lnTo>
                  <a:lnTo>
                    <a:pt x="570" y="240"/>
                  </a:lnTo>
                  <a:lnTo>
                    <a:pt x="581" y="239"/>
                  </a:lnTo>
                  <a:lnTo>
                    <a:pt x="597" y="237"/>
                  </a:lnTo>
                  <a:lnTo>
                    <a:pt x="616" y="236"/>
                  </a:lnTo>
                  <a:lnTo>
                    <a:pt x="634" y="235"/>
                  </a:lnTo>
                  <a:lnTo>
                    <a:pt x="653" y="235"/>
                  </a:lnTo>
                  <a:lnTo>
                    <a:pt x="665" y="236"/>
                  </a:lnTo>
                  <a:lnTo>
                    <a:pt x="672" y="239"/>
                  </a:lnTo>
                  <a:lnTo>
                    <a:pt x="660" y="246"/>
                  </a:lnTo>
                  <a:lnTo>
                    <a:pt x="641" y="251"/>
                  </a:lnTo>
                  <a:lnTo>
                    <a:pt x="619" y="255"/>
                  </a:lnTo>
                  <a:lnTo>
                    <a:pt x="597" y="258"/>
                  </a:lnTo>
                  <a:lnTo>
                    <a:pt x="577" y="260"/>
                  </a:lnTo>
                  <a:lnTo>
                    <a:pt x="558" y="261"/>
                  </a:lnTo>
                  <a:lnTo>
                    <a:pt x="547" y="262"/>
                  </a:lnTo>
                  <a:lnTo>
                    <a:pt x="542" y="262"/>
                  </a:lnTo>
                  <a:lnTo>
                    <a:pt x="531" y="262"/>
                  </a:lnTo>
                  <a:lnTo>
                    <a:pt x="519" y="262"/>
                  </a:lnTo>
                  <a:lnTo>
                    <a:pt x="506" y="262"/>
                  </a:lnTo>
                  <a:lnTo>
                    <a:pt x="494" y="262"/>
                  </a:lnTo>
                  <a:lnTo>
                    <a:pt x="481" y="261"/>
                  </a:lnTo>
                  <a:lnTo>
                    <a:pt x="468" y="260"/>
                  </a:lnTo>
                  <a:lnTo>
                    <a:pt x="455" y="260"/>
                  </a:lnTo>
                  <a:lnTo>
                    <a:pt x="442" y="259"/>
                  </a:lnTo>
                  <a:lnTo>
                    <a:pt x="429" y="258"/>
                  </a:lnTo>
                  <a:lnTo>
                    <a:pt x="417" y="257"/>
                  </a:lnTo>
                  <a:lnTo>
                    <a:pt x="404" y="255"/>
                  </a:lnTo>
                  <a:lnTo>
                    <a:pt x="391" y="254"/>
                  </a:lnTo>
                  <a:lnTo>
                    <a:pt x="380" y="252"/>
                  </a:lnTo>
                  <a:lnTo>
                    <a:pt x="368" y="251"/>
                  </a:lnTo>
                  <a:lnTo>
                    <a:pt x="358" y="248"/>
                  </a:lnTo>
                  <a:lnTo>
                    <a:pt x="349" y="247"/>
                  </a:lnTo>
                  <a:lnTo>
                    <a:pt x="337" y="245"/>
                  </a:lnTo>
                  <a:lnTo>
                    <a:pt x="321" y="240"/>
                  </a:lnTo>
                  <a:lnTo>
                    <a:pt x="303" y="235"/>
                  </a:lnTo>
                  <a:lnTo>
                    <a:pt x="281" y="227"/>
                  </a:lnTo>
                  <a:lnTo>
                    <a:pt x="258" y="219"/>
                  </a:lnTo>
                  <a:lnTo>
                    <a:pt x="232" y="208"/>
                  </a:lnTo>
                  <a:lnTo>
                    <a:pt x="205" y="198"/>
                  </a:lnTo>
                  <a:lnTo>
                    <a:pt x="178" y="186"/>
                  </a:lnTo>
                  <a:lnTo>
                    <a:pt x="151" y="174"/>
                  </a:lnTo>
                  <a:lnTo>
                    <a:pt x="123" y="161"/>
                  </a:lnTo>
                  <a:lnTo>
                    <a:pt x="96" y="147"/>
                  </a:lnTo>
                  <a:lnTo>
                    <a:pt x="72" y="134"/>
                  </a:lnTo>
                  <a:lnTo>
                    <a:pt x="50" y="121"/>
                  </a:lnTo>
                  <a:lnTo>
                    <a:pt x="30" y="108"/>
                  </a:lnTo>
                  <a:lnTo>
                    <a:pt x="12" y="94"/>
                  </a:lnTo>
                  <a:lnTo>
                    <a:pt x="0" y="81"/>
                  </a:lnTo>
                  <a:lnTo>
                    <a:pt x="2" y="70"/>
                  </a:lnTo>
                  <a:lnTo>
                    <a:pt x="5" y="60"/>
                  </a:lnTo>
                  <a:lnTo>
                    <a:pt x="9" y="49"/>
                  </a:lnTo>
                  <a:lnTo>
                    <a:pt x="12" y="39"/>
                  </a:lnTo>
                  <a:lnTo>
                    <a:pt x="17" y="30"/>
                  </a:lnTo>
                  <a:lnTo>
                    <a:pt x="23" y="20"/>
                  </a:lnTo>
                  <a:lnTo>
                    <a:pt x="30" y="12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1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1" y="1"/>
                  </a:lnTo>
                  <a:lnTo>
                    <a:pt x="89" y="3"/>
                  </a:lnTo>
                  <a:lnTo>
                    <a:pt x="96" y="7"/>
                  </a:lnTo>
                  <a:lnTo>
                    <a:pt x="10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 flipH="1">
              <a:off x="6747020" y="5550813"/>
              <a:ext cx="645960" cy="234087"/>
            </a:xfrm>
            <a:custGeom>
              <a:avLst/>
              <a:gdLst>
                <a:gd name="T0" fmla="*/ 1 w 398"/>
                <a:gd name="T1" fmla="*/ 8 h 153"/>
                <a:gd name="T2" fmla="*/ 5 w 398"/>
                <a:gd name="T3" fmla="*/ 4 h 153"/>
                <a:gd name="T4" fmla="*/ 398 w 398"/>
                <a:gd name="T5" fmla="*/ 86 h 153"/>
                <a:gd name="T6" fmla="*/ 206 w 398"/>
                <a:gd name="T7" fmla="*/ 62 h 153"/>
                <a:gd name="T8" fmla="*/ 192 w 398"/>
                <a:gd name="T9" fmla="*/ 71 h 153"/>
                <a:gd name="T10" fmla="*/ 178 w 398"/>
                <a:gd name="T11" fmla="*/ 77 h 153"/>
                <a:gd name="T12" fmla="*/ 159 w 398"/>
                <a:gd name="T13" fmla="*/ 78 h 153"/>
                <a:gd name="T14" fmla="*/ 127 w 398"/>
                <a:gd name="T15" fmla="*/ 74 h 153"/>
                <a:gd name="T16" fmla="*/ 111 w 398"/>
                <a:gd name="T17" fmla="*/ 76 h 153"/>
                <a:gd name="T18" fmla="*/ 94 w 398"/>
                <a:gd name="T19" fmla="*/ 91 h 153"/>
                <a:gd name="T20" fmla="*/ 125 w 398"/>
                <a:gd name="T21" fmla="*/ 103 h 153"/>
                <a:gd name="T22" fmla="*/ 164 w 398"/>
                <a:gd name="T23" fmla="*/ 113 h 153"/>
                <a:gd name="T24" fmla="*/ 208 w 398"/>
                <a:gd name="T25" fmla="*/ 121 h 153"/>
                <a:gd name="T26" fmla="*/ 254 w 398"/>
                <a:gd name="T27" fmla="*/ 128 h 153"/>
                <a:gd name="T28" fmla="*/ 299 w 398"/>
                <a:gd name="T29" fmla="*/ 135 h 153"/>
                <a:gd name="T30" fmla="*/ 339 w 398"/>
                <a:gd name="T31" fmla="*/ 139 h 153"/>
                <a:gd name="T32" fmla="*/ 373 w 398"/>
                <a:gd name="T33" fmla="*/ 144 h 153"/>
                <a:gd name="T34" fmla="*/ 396 w 398"/>
                <a:gd name="T35" fmla="*/ 148 h 153"/>
                <a:gd name="T36" fmla="*/ 362 w 398"/>
                <a:gd name="T37" fmla="*/ 152 h 153"/>
                <a:gd name="T38" fmla="*/ 323 w 398"/>
                <a:gd name="T39" fmla="*/ 152 h 153"/>
                <a:gd name="T40" fmla="*/ 279 w 398"/>
                <a:gd name="T41" fmla="*/ 150 h 153"/>
                <a:gd name="T42" fmla="*/ 237 w 398"/>
                <a:gd name="T43" fmla="*/ 144 h 153"/>
                <a:gd name="T44" fmla="*/ 198 w 398"/>
                <a:gd name="T45" fmla="*/ 137 h 153"/>
                <a:gd name="T46" fmla="*/ 165 w 398"/>
                <a:gd name="T47" fmla="*/ 131 h 153"/>
                <a:gd name="T48" fmla="*/ 144 w 398"/>
                <a:gd name="T49" fmla="*/ 127 h 153"/>
                <a:gd name="T50" fmla="*/ 136 w 398"/>
                <a:gd name="T51" fmla="*/ 124 h 153"/>
                <a:gd name="T52" fmla="*/ 111 w 398"/>
                <a:gd name="T53" fmla="*/ 118 h 153"/>
                <a:gd name="T54" fmla="*/ 91 w 398"/>
                <a:gd name="T55" fmla="*/ 110 h 153"/>
                <a:gd name="T56" fmla="*/ 76 w 398"/>
                <a:gd name="T57" fmla="*/ 99 h 153"/>
                <a:gd name="T58" fmla="*/ 69 w 398"/>
                <a:gd name="T59" fmla="*/ 85 h 153"/>
                <a:gd name="T60" fmla="*/ 84 w 398"/>
                <a:gd name="T61" fmla="*/ 71 h 153"/>
                <a:gd name="T62" fmla="*/ 100 w 398"/>
                <a:gd name="T63" fmla="*/ 63 h 153"/>
                <a:gd name="T64" fmla="*/ 112 w 398"/>
                <a:gd name="T65" fmla="*/ 61 h 153"/>
                <a:gd name="T66" fmla="*/ 119 w 398"/>
                <a:gd name="T67" fmla="*/ 61 h 153"/>
                <a:gd name="T68" fmla="*/ 131 w 398"/>
                <a:gd name="T69" fmla="*/ 62 h 153"/>
                <a:gd name="T70" fmla="*/ 150 w 398"/>
                <a:gd name="T71" fmla="*/ 66 h 153"/>
                <a:gd name="T72" fmla="*/ 167 w 398"/>
                <a:gd name="T73" fmla="*/ 66 h 153"/>
                <a:gd name="T74" fmla="*/ 175 w 398"/>
                <a:gd name="T75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8" h="153">
                  <a:moveTo>
                    <a:pt x="0" y="14"/>
                  </a:moveTo>
                  <a:lnTo>
                    <a:pt x="1" y="8"/>
                  </a:lnTo>
                  <a:lnTo>
                    <a:pt x="2" y="6"/>
                  </a:lnTo>
                  <a:lnTo>
                    <a:pt x="5" y="4"/>
                  </a:lnTo>
                  <a:lnTo>
                    <a:pt x="8" y="0"/>
                  </a:lnTo>
                  <a:lnTo>
                    <a:pt x="398" y="86"/>
                  </a:lnTo>
                  <a:lnTo>
                    <a:pt x="397" y="104"/>
                  </a:lnTo>
                  <a:lnTo>
                    <a:pt x="206" y="62"/>
                  </a:lnTo>
                  <a:lnTo>
                    <a:pt x="199" y="67"/>
                  </a:lnTo>
                  <a:lnTo>
                    <a:pt x="192" y="71"/>
                  </a:lnTo>
                  <a:lnTo>
                    <a:pt x="185" y="75"/>
                  </a:lnTo>
                  <a:lnTo>
                    <a:pt x="178" y="77"/>
                  </a:lnTo>
                  <a:lnTo>
                    <a:pt x="169" y="78"/>
                  </a:lnTo>
                  <a:lnTo>
                    <a:pt x="159" y="78"/>
                  </a:lnTo>
                  <a:lnTo>
                    <a:pt x="145" y="77"/>
                  </a:lnTo>
                  <a:lnTo>
                    <a:pt x="127" y="74"/>
                  </a:lnTo>
                  <a:lnTo>
                    <a:pt x="121" y="75"/>
                  </a:lnTo>
                  <a:lnTo>
                    <a:pt x="111" y="76"/>
                  </a:lnTo>
                  <a:lnTo>
                    <a:pt x="102" y="81"/>
                  </a:lnTo>
                  <a:lnTo>
                    <a:pt x="94" y="91"/>
                  </a:lnTo>
                  <a:lnTo>
                    <a:pt x="109" y="97"/>
                  </a:lnTo>
                  <a:lnTo>
                    <a:pt x="125" y="103"/>
                  </a:lnTo>
                  <a:lnTo>
                    <a:pt x="144" y="108"/>
                  </a:lnTo>
                  <a:lnTo>
                    <a:pt x="164" y="113"/>
                  </a:lnTo>
                  <a:lnTo>
                    <a:pt x="186" y="118"/>
                  </a:lnTo>
                  <a:lnTo>
                    <a:pt x="208" y="121"/>
                  </a:lnTo>
                  <a:lnTo>
                    <a:pt x="231" y="124"/>
                  </a:lnTo>
                  <a:lnTo>
                    <a:pt x="254" y="128"/>
                  </a:lnTo>
                  <a:lnTo>
                    <a:pt x="277" y="131"/>
                  </a:lnTo>
                  <a:lnTo>
                    <a:pt x="299" y="135"/>
                  </a:lnTo>
                  <a:lnTo>
                    <a:pt x="320" y="137"/>
                  </a:lnTo>
                  <a:lnTo>
                    <a:pt x="339" y="139"/>
                  </a:lnTo>
                  <a:lnTo>
                    <a:pt x="357" y="142"/>
                  </a:lnTo>
                  <a:lnTo>
                    <a:pt x="373" y="144"/>
                  </a:lnTo>
                  <a:lnTo>
                    <a:pt x="385" y="145"/>
                  </a:lnTo>
                  <a:lnTo>
                    <a:pt x="396" y="148"/>
                  </a:lnTo>
                  <a:lnTo>
                    <a:pt x="381" y="151"/>
                  </a:lnTo>
                  <a:lnTo>
                    <a:pt x="362" y="152"/>
                  </a:lnTo>
                  <a:lnTo>
                    <a:pt x="344" y="153"/>
                  </a:lnTo>
                  <a:lnTo>
                    <a:pt x="323" y="152"/>
                  </a:lnTo>
                  <a:lnTo>
                    <a:pt x="301" y="151"/>
                  </a:lnTo>
                  <a:lnTo>
                    <a:pt x="279" y="150"/>
                  </a:lnTo>
                  <a:lnTo>
                    <a:pt x="259" y="146"/>
                  </a:lnTo>
                  <a:lnTo>
                    <a:pt x="237" y="144"/>
                  </a:lnTo>
                  <a:lnTo>
                    <a:pt x="217" y="141"/>
                  </a:lnTo>
                  <a:lnTo>
                    <a:pt x="198" y="137"/>
                  </a:lnTo>
                  <a:lnTo>
                    <a:pt x="180" y="134"/>
                  </a:lnTo>
                  <a:lnTo>
                    <a:pt x="165" y="131"/>
                  </a:lnTo>
                  <a:lnTo>
                    <a:pt x="153" y="128"/>
                  </a:lnTo>
                  <a:lnTo>
                    <a:pt x="144" y="127"/>
                  </a:lnTo>
                  <a:lnTo>
                    <a:pt x="138" y="124"/>
                  </a:lnTo>
                  <a:lnTo>
                    <a:pt x="136" y="124"/>
                  </a:lnTo>
                  <a:lnTo>
                    <a:pt x="123" y="121"/>
                  </a:lnTo>
                  <a:lnTo>
                    <a:pt x="111" y="118"/>
                  </a:lnTo>
                  <a:lnTo>
                    <a:pt x="101" y="114"/>
                  </a:lnTo>
                  <a:lnTo>
                    <a:pt x="91" y="110"/>
                  </a:lnTo>
                  <a:lnTo>
                    <a:pt x="83" y="105"/>
                  </a:lnTo>
                  <a:lnTo>
                    <a:pt x="76" y="99"/>
                  </a:lnTo>
                  <a:lnTo>
                    <a:pt x="71" y="93"/>
                  </a:lnTo>
                  <a:lnTo>
                    <a:pt x="69" y="85"/>
                  </a:lnTo>
                  <a:lnTo>
                    <a:pt x="76" y="77"/>
                  </a:lnTo>
                  <a:lnTo>
                    <a:pt x="84" y="71"/>
                  </a:lnTo>
                  <a:lnTo>
                    <a:pt x="92" y="67"/>
                  </a:lnTo>
                  <a:lnTo>
                    <a:pt x="100" y="63"/>
                  </a:lnTo>
                  <a:lnTo>
                    <a:pt x="107" y="61"/>
                  </a:lnTo>
                  <a:lnTo>
                    <a:pt x="112" y="61"/>
                  </a:lnTo>
                  <a:lnTo>
                    <a:pt x="117" y="61"/>
                  </a:lnTo>
                  <a:lnTo>
                    <a:pt x="119" y="61"/>
                  </a:lnTo>
                  <a:lnTo>
                    <a:pt x="124" y="61"/>
                  </a:lnTo>
                  <a:lnTo>
                    <a:pt x="131" y="62"/>
                  </a:lnTo>
                  <a:lnTo>
                    <a:pt x="140" y="65"/>
                  </a:lnTo>
                  <a:lnTo>
                    <a:pt x="150" y="66"/>
                  </a:lnTo>
                  <a:lnTo>
                    <a:pt x="160" y="67"/>
                  </a:lnTo>
                  <a:lnTo>
                    <a:pt x="167" y="66"/>
                  </a:lnTo>
                  <a:lnTo>
                    <a:pt x="172" y="63"/>
                  </a:lnTo>
                  <a:lnTo>
                    <a:pt x="175" y="5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 flipH="1">
              <a:off x="6701802" y="5415288"/>
              <a:ext cx="297142" cy="135524"/>
            </a:xfrm>
            <a:custGeom>
              <a:avLst/>
              <a:gdLst>
                <a:gd name="T0" fmla="*/ 177 w 183"/>
                <a:gd name="T1" fmla="*/ 40 h 87"/>
                <a:gd name="T2" fmla="*/ 37 w 183"/>
                <a:gd name="T3" fmla="*/ 19 h 87"/>
                <a:gd name="T4" fmla="*/ 15 w 183"/>
                <a:gd name="T5" fmla="*/ 87 h 87"/>
                <a:gd name="T6" fmla="*/ 0 w 183"/>
                <a:gd name="T7" fmla="*/ 85 h 87"/>
                <a:gd name="T8" fmla="*/ 24 w 183"/>
                <a:gd name="T9" fmla="*/ 0 h 87"/>
                <a:gd name="T10" fmla="*/ 183 w 183"/>
                <a:gd name="T11" fmla="*/ 26 h 87"/>
                <a:gd name="T12" fmla="*/ 177 w 183"/>
                <a:gd name="T13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87">
                  <a:moveTo>
                    <a:pt x="177" y="40"/>
                  </a:moveTo>
                  <a:lnTo>
                    <a:pt x="37" y="19"/>
                  </a:lnTo>
                  <a:lnTo>
                    <a:pt x="15" y="87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183" y="26"/>
                  </a:lnTo>
                  <a:lnTo>
                    <a:pt x="177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 flipH="1">
              <a:off x="6730870" y="5778740"/>
              <a:ext cx="771924" cy="117044"/>
            </a:xfrm>
            <a:custGeom>
              <a:avLst/>
              <a:gdLst>
                <a:gd name="T0" fmla="*/ 476 w 476"/>
                <a:gd name="T1" fmla="*/ 71 h 76"/>
                <a:gd name="T2" fmla="*/ 473 w 476"/>
                <a:gd name="T3" fmla="*/ 72 h 76"/>
                <a:gd name="T4" fmla="*/ 465 w 476"/>
                <a:gd name="T5" fmla="*/ 75 h 76"/>
                <a:gd name="T6" fmla="*/ 452 w 476"/>
                <a:gd name="T7" fmla="*/ 75 h 76"/>
                <a:gd name="T8" fmla="*/ 437 w 476"/>
                <a:gd name="T9" fmla="*/ 76 h 76"/>
                <a:gd name="T10" fmla="*/ 420 w 476"/>
                <a:gd name="T11" fmla="*/ 76 h 76"/>
                <a:gd name="T12" fmla="*/ 400 w 476"/>
                <a:gd name="T13" fmla="*/ 76 h 76"/>
                <a:gd name="T14" fmla="*/ 379 w 476"/>
                <a:gd name="T15" fmla="*/ 76 h 76"/>
                <a:gd name="T16" fmla="*/ 358 w 476"/>
                <a:gd name="T17" fmla="*/ 75 h 76"/>
                <a:gd name="T18" fmla="*/ 336 w 476"/>
                <a:gd name="T19" fmla="*/ 75 h 76"/>
                <a:gd name="T20" fmla="*/ 315 w 476"/>
                <a:gd name="T21" fmla="*/ 73 h 76"/>
                <a:gd name="T22" fmla="*/ 295 w 476"/>
                <a:gd name="T23" fmla="*/ 73 h 76"/>
                <a:gd name="T24" fmla="*/ 277 w 476"/>
                <a:gd name="T25" fmla="*/ 72 h 76"/>
                <a:gd name="T26" fmla="*/ 261 w 476"/>
                <a:gd name="T27" fmla="*/ 72 h 76"/>
                <a:gd name="T28" fmla="*/ 248 w 476"/>
                <a:gd name="T29" fmla="*/ 71 h 76"/>
                <a:gd name="T30" fmla="*/ 240 w 476"/>
                <a:gd name="T31" fmla="*/ 71 h 76"/>
                <a:gd name="T32" fmla="*/ 236 w 476"/>
                <a:gd name="T33" fmla="*/ 71 h 76"/>
                <a:gd name="T34" fmla="*/ 208 w 476"/>
                <a:gd name="T35" fmla="*/ 68 h 76"/>
                <a:gd name="T36" fmla="*/ 182 w 476"/>
                <a:gd name="T37" fmla="*/ 64 h 76"/>
                <a:gd name="T38" fmla="*/ 157 w 476"/>
                <a:gd name="T39" fmla="*/ 60 h 76"/>
                <a:gd name="T40" fmla="*/ 134 w 476"/>
                <a:gd name="T41" fmla="*/ 56 h 76"/>
                <a:gd name="T42" fmla="*/ 114 w 476"/>
                <a:gd name="T43" fmla="*/ 51 h 76"/>
                <a:gd name="T44" fmla="*/ 95 w 476"/>
                <a:gd name="T45" fmla="*/ 47 h 76"/>
                <a:gd name="T46" fmla="*/ 78 w 476"/>
                <a:gd name="T47" fmla="*/ 42 h 76"/>
                <a:gd name="T48" fmla="*/ 63 w 476"/>
                <a:gd name="T49" fmla="*/ 37 h 76"/>
                <a:gd name="T50" fmla="*/ 49 w 476"/>
                <a:gd name="T51" fmla="*/ 32 h 76"/>
                <a:gd name="T52" fmla="*/ 36 w 476"/>
                <a:gd name="T53" fmla="*/ 27 h 76"/>
                <a:gd name="T54" fmla="*/ 26 w 476"/>
                <a:gd name="T55" fmla="*/ 24 h 76"/>
                <a:gd name="T56" fmla="*/ 18 w 476"/>
                <a:gd name="T57" fmla="*/ 19 h 76"/>
                <a:gd name="T58" fmla="*/ 11 w 476"/>
                <a:gd name="T59" fmla="*/ 16 h 76"/>
                <a:gd name="T60" fmla="*/ 5 w 476"/>
                <a:gd name="T61" fmla="*/ 12 h 76"/>
                <a:gd name="T62" fmla="*/ 2 w 476"/>
                <a:gd name="T63" fmla="*/ 9 h 76"/>
                <a:gd name="T64" fmla="*/ 0 w 476"/>
                <a:gd name="T65" fmla="*/ 7 h 76"/>
                <a:gd name="T66" fmla="*/ 2 w 476"/>
                <a:gd name="T67" fmla="*/ 5 h 76"/>
                <a:gd name="T68" fmla="*/ 3 w 476"/>
                <a:gd name="T69" fmla="*/ 3 h 76"/>
                <a:gd name="T70" fmla="*/ 4 w 476"/>
                <a:gd name="T71" fmla="*/ 1 h 76"/>
                <a:gd name="T72" fmla="*/ 7 w 476"/>
                <a:gd name="T73" fmla="*/ 0 h 76"/>
                <a:gd name="T74" fmla="*/ 25 w 476"/>
                <a:gd name="T75" fmla="*/ 8 h 76"/>
                <a:gd name="T76" fmla="*/ 43 w 476"/>
                <a:gd name="T77" fmla="*/ 16 h 76"/>
                <a:gd name="T78" fmla="*/ 62 w 476"/>
                <a:gd name="T79" fmla="*/ 23 h 76"/>
                <a:gd name="T80" fmla="*/ 81 w 476"/>
                <a:gd name="T81" fmla="*/ 28 h 76"/>
                <a:gd name="T82" fmla="*/ 101 w 476"/>
                <a:gd name="T83" fmla="*/ 34 h 76"/>
                <a:gd name="T84" fmla="*/ 121 w 476"/>
                <a:gd name="T85" fmla="*/ 39 h 76"/>
                <a:gd name="T86" fmla="*/ 140 w 476"/>
                <a:gd name="T87" fmla="*/ 43 h 76"/>
                <a:gd name="T88" fmla="*/ 161 w 476"/>
                <a:gd name="T89" fmla="*/ 48 h 76"/>
                <a:gd name="T90" fmla="*/ 163 w 476"/>
                <a:gd name="T91" fmla="*/ 48 h 76"/>
                <a:gd name="T92" fmla="*/ 168 w 476"/>
                <a:gd name="T93" fmla="*/ 49 h 76"/>
                <a:gd name="T94" fmla="*/ 176 w 476"/>
                <a:gd name="T95" fmla="*/ 50 h 76"/>
                <a:gd name="T96" fmla="*/ 187 w 476"/>
                <a:gd name="T97" fmla="*/ 51 h 76"/>
                <a:gd name="T98" fmla="*/ 202 w 476"/>
                <a:gd name="T99" fmla="*/ 53 h 76"/>
                <a:gd name="T100" fmla="*/ 218 w 476"/>
                <a:gd name="T101" fmla="*/ 55 h 76"/>
                <a:gd name="T102" fmla="*/ 238 w 476"/>
                <a:gd name="T103" fmla="*/ 56 h 76"/>
                <a:gd name="T104" fmla="*/ 259 w 476"/>
                <a:gd name="T105" fmla="*/ 58 h 76"/>
                <a:gd name="T106" fmla="*/ 282 w 476"/>
                <a:gd name="T107" fmla="*/ 60 h 76"/>
                <a:gd name="T108" fmla="*/ 306 w 476"/>
                <a:gd name="T109" fmla="*/ 61 h 76"/>
                <a:gd name="T110" fmla="*/ 333 w 476"/>
                <a:gd name="T111" fmla="*/ 62 h 76"/>
                <a:gd name="T112" fmla="*/ 359 w 476"/>
                <a:gd name="T113" fmla="*/ 63 h 76"/>
                <a:gd name="T114" fmla="*/ 387 w 476"/>
                <a:gd name="T115" fmla="*/ 63 h 76"/>
                <a:gd name="T116" fmla="*/ 415 w 476"/>
                <a:gd name="T117" fmla="*/ 63 h 76"/>
                <a:gd name="T118" fmla="*/ 445 w 476"/>
                <a:gd name="T119" fmla="*/ 62 h 76"/>
                <a:gd name="T120" fmla="*/ 474 w 476"/>
                <a:gd name="T121" fmla="*/ 61 h 76"/>
                <a:gd name="T122" fmla="*/ 476 w 476"/>
                <a:gd name="T123" fmla="*/ 7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" h="76">
                  <a:moveTo>
                    <a:pt x="476" y="71"/>
                  </a:moveTo>
                  <a:lnTo>
                    <a:pt x="473" y="72"/>
                  </a:lnTo>
                  <a:lnTo>
                    <a:pt x="465" y="75"/>
                  </a:lnTo>
                  <a:lnTo>
                    <a:pt x="452" y="75"/>
                  </a:lnTo>
                  <a:lnTo>
                    <a:pt x="437" y="76"/>
                  </a:lnTo>
                  <a:lnTo>
                    <a:pt x="420" y="76"/>
                  </a:lnTo>
                  <a:lnTo>
                    <a:pt x="400" y="76"/>
                  </a:lnTo>
                  <a:lnTo>
                    <a:pt x="379" y="76"/>
                  </a:lnTo>
                  <a:lnTo>
                    <a:pt x="358" y="75"/>
                  </a:lnTo>
                  <a:lnTo>
                    <a:pt x="336" y="75"/>
                  </a:lnTo>
                  <a:lnTo>
                    <a:pt x="315" y="73"/>
                  </a:lnTo>
                  <a:lnTo>
                    <a:pt x="295" y="73"/>
                  </a:lnTo>
                  <a:lnTo>
                    <a:pt x="277" y="72"/>
                  </a:lnTo>
                  <a:lnTo>
                    <a:pt x="261" y="72"/>
                  </a:lnTo>
                  <a:lnTo>
                    <a:pt x="248" y="71"/>
                  </a:lnTo>
                  <a:lnTo>
                    <a:pt x="240" y="71"/>
                  </a:lnTo>
                  <a:lnTo>
                    <a:pt x="236" y="71"/>
                  </a:lnTo>
                  <a:lnTo>
                    <a:pt x="208" y="68"/>
                  </a:lnTo>
                  <a:lnTo>
                    <a:pt x="182" y="64"/>
                  </a:lnTo>
                  <a:lnTo>
                    <a:pt x="157" y="60"/>
                  </a:lnTo>
                  <a:lnTo>
                    <a:pt x="134" y="56"/>
                  </a:lnTo>
                  <a:lnTo>
                    <a:pt x="114" y="51"/>
                  </a:lnTo>
                  <a:lnTo>
                    <a:pt x="95" y="47"/>
                  </a:lnTo>
                  <a:lnTo>
                    <a:pt x="78" y="42"/>
                  </a:lnTo>
                  <a:lnTo>
                    <a:pt x="63" y="37"/>
                  </a:lnTo>
                  <a:lnTo>
                    <a:pt x="49" y="32"/>
                  </a:lnTo>
                  <a:lnTo>
                    <a:pt x="36" y="27"/>
                  </a:lnTo>
                  <a:lnTo>
                    <a:pt x="26" y="24"/>
                  </a:lnTo>
                  <a:lnTo>
                    <a:pt x="18" y="19"/>
                  </a:lnTo>
                  <a:lnTo>
                    <a:pt x="11" y="16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25" y="8"/>
                  </a:lnTo>
                  <a:lnTo>
                    <a:pt x="43" y="16"/>
                  </a:lnTo>
                  <a:lnTo>
                    <a:pt x="62" y="23"/>
                  </a:lnTo>
                  <a:lnTo>
                    <a:pt x="81" y="28"/>
                  </a:lnTo>
                  <a:lnTo>
                    <a:pt x="101" y="34"/>
                  </a:lnTo>
                  <a:lnTo>
                    <a:pt x="121" y="39"/>
                  </a:lnTo>
                  <a:lnTo>
                    <a:pt x="140" y="43"/>
                  </a:lnTo>
                  <a:lnTo>
                    <a:pt x="161" y="48"/>
                  </a:lnTo>
                  <a:lnTo>
                    <a:pt x="163" y="48"/>
                  </a:lnTo>
                  <a:lnTo>
                    <a:pt x="168" y="49"/>
                  </a:lnTo>
                  <a:lnTo>
                    <a:pt x="176" y="50"/>
                  </a:lnTo>
                  <a:lnTo>
                    <a:pt x="187" y="51"/>
                  </a:lnTo>
                  <a:lnTo>
                    <a:pt x="202" y="53"/>
                  </a:lnTo>
                  <a:lnTo>
                    <a:pt x="218" y="55"/>
                  </a:lnTo>
                  <a:lnTo>
                    <a:pt x="238" y="56"/>
                  </a:lnTo>
                  <a:lnTo>
                    <a:pt x="259" y="58"/>
                  </a:lnTo>
                  <a:lnTo>
                    <a:pt x="282" y="60"/>
                  </a:lnTo>
                  <a:lnTo>
                    <a:pt x="306" y="61"/>
                  </a:lnTo>
                  <a:lnTo>
                    <a:pt x="333" y="62"/>
                  </a:lnTo>
                  <a:lnTo>
                    <a:pt x="359" y="63"/>
                  </a:lnTo>
                  <a:lnTo>
                    <a:pt x="387" y="63"/>
                  </a:lnTo>
                  <a:lnTo>
                    <a:pt x="415" y="63"/>
                  </a:lnTo>
                  <a:lnTo>
                    <a:pt x="445" y="62"/>
                  </a:lnTo>
                  <a:lnTo>
                    <a:pt x="474" y="61"/>
                  </a:lnTo>
                  <a:lnTo>
                    <a:pt x="476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 flipH="1">
              <a:off x="5529385" y="5017955"/>
              <a:ext cx="704097" cy="1078034"/>
            </a:xfrm>
            <a:custGeom>
              <a:avLst/>
              <a:gdLst>
                <a:gd name="T0" fmla="*/ 244 w 437"/>
                <a:gd name="T1" fmla="*/ 15 h 700"/>
                <a:gd name="T2" fmla="*/ 220 w 437"/>
                <a:gd name="T3" fmla="*/ 31 h 700"/>
                <a:gd name="T4" fmla="*/ 196 w 437"/>
                <a:gd name="T5" fmla="*/ 75 h 700"/>
                <a:gd name="T6" fmla="*/ 150 w 437"/>
                <a:gd name="T7" fmla="*/ 178 h 700"/>
                <a:gd name="T8" fmla="*/ 113 w 437"/>
                <a:gd name="T9" fmla="*/ 296 h 700"/>
                <a:gd name="T10" fmla="*/ 81 w 437"/>
                <a:gd name="T11" fmla="*/ 435 h 700"/>
                <a:gd name="T12" fmla="*/ 114 w 437"/>
                <a:gd name="T13" fmla="*/ 465 h 700"/>
                <a:gd name="T14" fmla="*/ 159 w 437"/>
                <a:gd name="T15" fmla="*/ 490 h 700"/>
                <a:gd name="T16" fmla="*/ 206 w 437"/>
                <a:gd name="T17" fmla="*/ 511 h 700"/>
                <a:gd name="T18" fmla="*/ 256 w 437"/>
                <a:gd name="T19" fmla="*/ 512 h 700"/>
                <a:gd name="T20" fmla="*/ 297 w 437"/>
                <a:gd name="T21" fmla="*/ 493 h 700"/>
                <a:gd name="T22" fmla="*/ 286 w 437"/>
                <a:gd name="T23" fmla="*/ 520 h 700"/>
                <a:gd name="T24" fmla="*/ 235 w 437"/>
                <a:gd name="T25" fmla="*/ 535 h 700"/>
                <a:gd name="T26" fmla="*/ 182 w 437"/>
                <a:gd name="T27" fmla="*/ 526 h 700"/>
                <a:gd name="T28" fmla="*/ 60 w 437"/>
                <a:gd name="T29" fmla="*/ 509 h 700"/>
                <a:gd name="T30" fmla="*/ 27 w 437"/>
                <a:gd name="T31" fmla="*/ 561 h 700"/>
                <a:gd name="T32" fmla="*/ 47 w 437"/>
                <a:gd name="T33" fmla="*/ 617 h 700"/>
                <a:gd name="T34" fmla="*/ 131 w 437"/>
                <a:gd name="T35" fmla="*/ 611 h 700"/>
                <a:gd name="T36" fmla="*/ 179 w 437"/>
                <a:gd name="T37" fmla="*/ 627 h 700"/>
                <a:gd name="T38" fmla="*/ 182 w 437"/>
                <a:gd name="T39" fmla="*/ 641 h 700"/>
                <a:gd name="T40" fmla="*/ 140 w 437"/>
                <a:gd name="T41" fmla="*/ 635 h 700"/>
                <a:gd name="T42" fmla="*/ 66 w 437"/>
                <a:gd name="T43" fmla="*/ 644 h 700"/>
                <a:gd name="T44" fmla="*/ 29 w 437"/>
                <a:gd name="T45" fmla="*/ 648 h 700"/>
                <a:gd name="T46" fmla="*/ 51 w 437"/>
                <a:gd name="T47" fmla="*/ 656 h 700"/>
                <a:gd name="T48" fmla="*/ 151 w 437"/>
                <a:gd name="T49" fmla="*/ 662 h 700"/>
                <a:gd name="T50" fmla="*/ 288 w 437"/>
                <a:gd name="T51" fmla="*/ 669 h 700"/>
                <a:gd name="T52" fmla="*/ 394 w 437"/>
                <a:gd name="T53" fmla="*/ 673 h 700"/>
                <a:gd name="T54" fmla="*/ 422 w 437"/>
                <a:gd name="T55" fmla="*/ 650 h 700"/>
                <a:gd name="T56" fmla="*/ 404 w 437"/>
                <a:gd name="T57" fmla="*/ 601 h 700"/>
                <a:gd name="T58" fmla="*/ 351 w 437"/>
                <a:gd name="T59" fmla="*/ 574 h 700"/>
                <a:gd name="T60" fmla="*/ 286 w 437"/>
                <a:gd name="T61" fmla="*/ 581 h 700"/>
                <a:gd name="T62" fmla="*/ 225 w 437"/>
                <a:gd name="T63" fmla="*/ 626 h 700"/>
                <a:gd name="T64" fmla="*/ 239 w 437"/>
                <a:gd name="T65" fmla="*/ 604 h 700"/>
                <a:gd name="T66" fmla="*/ 305 w 437"/>
                <a:gd name="T67" fmla="*/ 555 h 700"/>
                <a:gd name="T68" fmla="*/ 356 w 437"/>
                <a:gd name="T69" fmla="*/ 553 h 700"/>
                <a:gd name="T70" fmla="*/ 418 w 437"/>
                <a:gd name="T71" fmla="*/ 587 h 700"/>
                <a:gd name="T72" fmla="*/ 434 w 437"/>
                <a:gd name="T73" fmla="*/ 662 h 700"/>
                <a:gd name="T74" fmla="*/ 393 w 437"/>
                <a:gd name="T75" fmla="*/ 697 h 700"/>
                <a:gd name="T76" fmla="*/ 338 w 437"/>
                <a:gd name="T77" fmla="*/ 693 h 700"/>
                <a:gd name="T78" fmla="*/ 251 w 437"/>
                <a:gd name="T79" fmla="*/ 688 h 700"/>
                <a:gd name="T80" fmla="*/ 112 w 437"/>
                <a:gd name="T81" fmla="*/ 682 h 700"/>
                <a:gd name="T82" fmla="*/ 8 w 437"/>
                <a:gd name="T83" fmla="*/ 665 h 700"/>
                <a:gd name="T84" fmla="*/ 2 w 437"/>
                <a:gd name="T85" fmla="*/ 608 h 700"/>
                <a:gd name="T86" fmla="*/ 11 w 437"/>
                <a:gd name="T87" fmla="*/ 550 h 700"/>
                <a:gd name="T88" fmla="*/ 36 w 437"/>
                <a:gd name="T89" fmla="*/ 511 h 700"/>
                <a:gd name="T90" fmla="*/ 50 w 437"/>
                <a:gd name="T91" fmla="*/ 475 h 700"/>
                <a:gd name="T92" fmla="*/ 43 w 437"/>
                <a:gd name="T93" fmla="*/ 432 h 700"/>
                <a:gd name="T94" fmla="*/ 121 w 437"/>
                <a:gd name="T95" fmla="*/ 185 h 700"/>
                <a:gd name="T96" fmla="*/ 178 w 437"/>
                <a:gd name="T97" fmla="*/ 35 h 700"/>
                <a:gd name="T98" fmla="*/ 120 w 437"/>
                <a:gd name="T99" fmla="*/ 42 h 700"/>
                <a:gd name="T100" fmla="*/ 82 w 437"/>
                <a:gd name="T101" fmla="*/ 19 h 700"/>
                <a:gd name="T102" fmla="*/ 148 w 437"/>
                <a:gd name="T103" fmla="*/ 15 h 700"/>
                <a:gd name="T104" fmla="*/ 259 w 437"/>
                <a:gd name="T105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7" h="700">
                  <a:moveTo>
                    <a:pt x="259" y="0"/>
                  </a:moveTo>
                  <a:lnTo>
                    <a:pt x="256" y="5"/>
                  </a:lnTo>
                  <a:lnTo>
                    <a:pt x="251" y="11"/>
                  </a:lnTo>
                  <a:lnTo>
                    <a:pt x="244" y="15"/>
                  </a:lnTo>
                  <a:lnTo>
                    <a:pt x="239" y="19"/>
                  </a:lnTo>
                  <a:lnTo>
                    <a:pt x="232" y="23"/>
                  </a:lnTo>
                  <a:lnTo>
                    <a:pt x="226" y="27"/>
                  </a:lnTo>
                  <a:lnTo>
                    <a:pt x="220" y="31"/>
                  </a:lnTo>
                  <a:lnTo>
                    <a:pt x="214" y="35"/>
                  </a:lnTo>
                  <a:lnTo>
                    <a:pt x="212" y="40"/>
                  </a:lnTo>
                  <a:lnTo>
                    <a:pt x="205" y="54"/>
                  </a:lnTo>
                  <a:lnTo>
                    <a:pt x="196" y="75"/>
                  </a:lnTo>
                  <a:lnTo>
                    <a:pt x="184" y="99"/>
                  </a:lnTo>
                  <a:lnTo>
                    <a:pt x="173" y="125"/>
                  </a:lnTo>
                  <a:lnTo>
                    <a:pt x="160" y="153"/>
                  </a:lnTo>
                  <a:lnTo>
                    <a:pt x="150" y="178"/>
                  </a:lnTo>
                  <a:lnTo>
                    <a:pt x="141" y="199"/>
                  </a:lnTo>
                  <a:lnTo>
                    <a:pt x="133" y="223"/>
                  </a:lnTo>
                  <a:lnTo>
                    <a:pt x="123" y="257"/>
                  </a:lnTo>
                  <a:lnTo>
                    <a:pt x="113" y="296"/>
                  </a:lnTo>
                  <a:lnTo>
                    <a:pt x="103" y="336"/>
                  </a:lnTo>
                  <a:lnTo>
                    <a:pt x="93" y="375"/>
                  </a:lnTo>
                  <a:lnTo>
                    <a:pt x="87" y="410"/>
                  </a:lnTo>
                  <a:lnTo>
                    <a:pt x="81" y="435"/>
                  </a:lnTo>
                  <a:lnTo>
                    <a:pt x="79" y="450"/>
                  </a:lnTo>
                  <a:lnTo>
                    <a:pt x="90" y="455"/>
                  </a:lnTo>
                  <a:lnTo>
                    <a:pt x="103" y="459"/>
                  </a:lnTo>
                  <a:lnTo>
                    <a:pt x="114" y="465"/>
                  </a:lnTo>
                  <a:lnTo>
                    <a:pt x="126" y="472"/>
                  </a:lnTo>
                  <a:lnTo>
                    <a:pt x="137" y="478"/>
                  </a:lnTo>
                  <a:lnTo>
                    <a:pt x="148" y="485"/>
                  </a:lnTo>
                  <a:lnTo>
                    <a:pt x="159" y="490"/>
                  </a:lnTo>
                  <a:lnTo>
                    <a:pt x="171" y="496"/>
                  </a:lnTo>
                  <a:lnTo>
                    <a:pt x="182" y="502"/>
                  </a:lnTo>
                  <a:lnTo>
                    <a:pt x="194" y="506"/>
                  </a:lnTo>
                  <a:lnTo>
                    <a:pt x="206" y="511"/>
                  </a:lnTo>
                  <a:lnTo>
                    <a:pt x="218" y="513"/>
                  </a:lnTo>
                  <a:lnTo>
                    <a:pt x="231" y="515"/>
                  </a:lnTo>
                  <a:lnTo>
                    <a:pt x="242" y="515"/>
                  </a:lnTo>
                  <a:lnTo>
                    <a:pt x="256" y="512"/>
                  </a:lnTo>
                  <a:lnTo>
                    <a:pt x="269" y="509"/>
                  </a:lnTo>
                  <a:lnTo>
                    <a:pt x="282" y="502"/>
                  </a:lnTo>
                  <a:lnTo>
                    <a:pt x="290" y="496"/>
                  </a:lnTo>
                  <a:lnTo>
                    <a:pt x="297" y="493"/>
                  </a:lnTo>
                  <a:lnTo>
                    <a:pt x="302" y="493"/>
                  </a:lnTo>
                  <a:lnTo>
                    <a:pt x="302" y="502"/>
                  </a:lnTo>
                  <a:lnTo>
                    <a:pt x="296" y="511"/>
                  </a:lnTo>
                  <a:lnTo>
                    <a:pt x="286" y="520"/>
                  </a:lnTo>
                  <a:lnTo>
                    <a:pt x="274" y="530"/>
                  </a:lnTo>
                  <a:lnTo>
                    <a:pt x="262" y="533"/>
                  </a:lnTo>
                  <a:lnTo>
                    <a:pt x="248" y="534"/>
                  </a:lnTo>
                  <a:lnTo>
                    <a:pt x="235" y="535"/>
                  </a:lnTo>
                  <a:lnTo>
                    <a:pt x="221" y="534"/>
                  </a:lnTo>
                  <a:lnTo>
                    <a:pt x="209" y="532"/>
                  </a:lnTo>
                  <a:lnTo>
                    <a:pt x="195" y="530"/>
                  </a:lnTo>
                  <a:lnTo>
                    <a:pt x="182" y="526"/>
                  </a:lnTo>
                  <a:lnTo>
                    <a:pt x="168" y="523"/>
                  </a:lnTo>
                  <a:lnTo>
                    <a:pt x="72" y="479"/>
                  </a:lnTo>
                  <a:lnTo>
                    <a:pt x="67" y="495"/>
                  </a:lnTo>
                  <a:lnTo>
                    <a:pt x="60" y="509"/>
                  </a:lnTo>
                  <a:lnTo>
                    <a:pt x="52" y="523"/>
                  </a:lnTo>
                  <a:lnTo>
                    <a:pt x="44" y="535"/>
                  </a:lnTo>
                  <a:lnTo>
                    <a:pt x="35" y="548"/>
                  </a:lnTo>
                  <a:lnTo>
                    <a:pt x="27" y="561"/>
                  </a:lnTo>
                  <a:lnTo>
                    <a:pt x="22" y="576"/>
                  </a:lnTo>
                  <a:lnTo>
                    <a:pt x="19" y="591"/>
                  </a:lnTo>
                  <a:lnTo>
                    <a:pt x="31" y="609"/>
                  </a:lnTo>
                  <a:lnTo>
                    <a:pt x="47" y="617"/>
                  </a:lnTo>
                  <a:lnTo>
                    <a:pt x="67" y="619"/>
                  </a:lnTo>
                  <a:lnTo>
                    <a:pt x="88" y="617"/>
                  </a:lnTo>
                  <a:lnTo>
                    <a:pt x="110" y="614"/>
                  </a:lnTo>
                  <a:lnTo>
                    <a:pt x="131" y="611"/>
                  </a:lnTo>
                  <a:lnTo>
                    <a:pt x="152" y="614"/>
                  </a:lnTo>
                  <a:lnTo>
                    <a:pt x="172" y="624"/>
                  </a:lnTo>
                  <a:lnTo>
                    <a:pt x="174" y="625"/>
                  </a:lnTo>
                  <a:lnTo>
                    <a:pt x="179" y="627"/>
                  </a:lnTo>
                  <a:lnTo>
                    <a:pt x="184" y="632"/>
                  </a:lnTo>
                  <a:lnTo>
                    <a:pt x="186" y="638"/>
                  </a:lnTo>
                  <a:lnTo>
                    <a:pt x="186" y="640"/>
                  </a:lnTo>
                  <a:lnTo>
                    <a:pt x="182" y="641"/>
                  </a:lnTo>
                  <a:lnTo>
                    <a:pt x="179" y="642"/>
                  </a:lnTo>
                  <a:lnTo>
                    <a:pt x="176" y="644"/>
                  </a:lnTo>
                  <a:lnTo>
                    <a:pt x="158" y="637"/>
                  </a:lnTo>
                  <a:lnTo>
                    <a:pt x="140" y="635"/>
                  </a:lnTo>
                  <a:lnTo>
                    <a:pt x="121" y="637"/>
                  </a:lnTo>
                  <a:lnTo>
                    <a:pt x="103" y="639"/>
                  </a:lnTo>
                  <a:lnTo>
                    <a:pt x="84" y="642"/>
                  </a:lnTo>
                  <a:lnTo>
                    <a:pt x="66" y="644"/>
                  </a:lnTo>
                  <a:lnTo>
                    <a:pt x="47" y="642"/>
                  </a:lnTo>
                  <a:lnTo>
                    <a:pt x="28" y="638"/>
                  </a:lnTo>
                  <a:lnTo>
                    <a:pt x="27" y="644"/>
                  </a:lnTo>
                  <a:lnTo>
                    <a:pt x="29" y="648"/>
                  </a:lnTo>
                  <a:lnTo>
                    <a:pt x="31" y="653"/>
                  </a:lnTo>
                  <a:lnTo>
                    <a:pt x="35" y="655"/>
                  </a:lnTo>
                  <a:lnTo>
                    <a:pt x="39" y="655"/>
                  </a:lnTo>
                  <a:lnTo>
                    <a:pt x="51" y="656"/>
                  </a:lnTo>
                  <a:lnTo>
                    <a:pt x="68" y="657"/>
                  </a:lnTo>
                  <a:lnTo>
                    <a:pt x="92" y="659"/>
                  </a:lnTo>
                  <a:lnTo>
                    <a:pt x="120" y="660"/>
                  </a:lnTo>
                  <a:lnTo>
                    <a:pt x="151" y="662"/>
                  </a:lnTo>
                  <a:lnTo>
                    <a:pt x="184" y="664"/>
                  </a:lnTo>
                  <a:lnTo>
                    <a:pt x="219" y="665"/>
                  </a:lnTo>
                  <a:lnTo>
                    <a:pt x="254" y="668"/>
                  </a:lnTo>
                  <a:lnTo>
                    <a:pt x="288" y="669"/>
                  </a:lnTo>
                  <a:lnTo>
                    <a:pt x="320" y="671"/>
                  </a:lnTo>
                  <a:lnTo>
                    <a:pt x="349" y="672"/>
                  </a:lnTo>
                  <a:lnTo>
                    <a:pt x="375" y="672"/>
                  </a:lnTo>
                  <a:lnTo>
                    <a:pt x="394" y="673"/>
                  </a:lnTo>
                  <a:lnTo>
                    <a:pt x="408" y="673"/>
                  </a:lnTo>
                  <a:lnTo>
                    <a:pt x="415" y="672"/>
                  </a:lnTo>
                  <a:lnTo>
                    <a:pt x="418" y="662"/>
                  </a:lnTo>
                  <a:lnTo>
                    <a:pt x="422" y="650"/>
                  </a:lnTo>
                  <a:lnTo>
                    <a:pt x="423" y="639"/>
                  </a:lnTo>
                  <a:lnTo>
                    <a:pt x="421" y="629"/>
                  </a:lnTo>
                  <a:lnTo>
                    <a:pt x="414" y="614"/>
                  </a:lnTo>
                  <a:lnTo>
                    <a:pt x="404" y="601"/>
                  </a:lnTo>
                  <a:lnTo>
                    <a:pt x="393" y="592"/>
                  </a:lnTo>
                  <a:lnTo>
                    <a:pt x="380" y="584"/>
                  </a:lnTo>
                  <a:lnTo>
                    <a:pt x="366" y="578"/>
                  </a:lnTo>
                  <a:lnTo>
                    <a:pt x="351" y="574"/>
                  </a:lnTo>
                  <a:lnTo>
                    <a:pt x="335" y="571"/>
                  </a:lnTo>
                  <a:lnTo>
                    <a:pt x="320" y="570"/>
                  </a:lnTo>
                  <a:lnTo>
                    <a:pt x="303" y="573"/>
                  </a:lnTo>
                  <a:lnTo>
                    <a:pt x="286" y="581"/>
                  </a:lnTo>
                  <a:lnTo>
                    <a:pt x="267" y="593"/>
                  </a:lnTo>
                  <a:lnTo>
                    <a:pt x="251" y="604"/>
                  </a:lnTo>
                  <a:lnTo>
                    <a:pt x="236" y="616"/>
                  </a:lnTo>
                  <a:lnTo>
                    <a:pt x="225" y="626"/>
                  </a:lnTo>
                  <a:lnTo>
                    <a:pt x="217" y="632"/>
                  </a:lnTo>
                  <a:lnTo>
                    <a:pt x="214" y="633"/>
                  </a:lnTo>
                  <a:lnTo>
                    <a:pt x="225" y="619"/>
                  </a:lnTo>
                  <a:lnTo>
                    <a:pt x="239" y="604"/>
                  </a:lnTo>
                  <a:lnTo>
                    <a:pt x="256" y="589"/>
                  </a:lnTo>
                  <a:lnTo>
                    <a:pt x="274" y="576"/>
                  </a:lnTo>
                  <a:lnTo>
                    <a:pt x="290" y="564"/>
                  </a:lnTo>
                  <a:lnTo>
                    <a:pt x="305" y="555"/>
                  </a:lnTo>
                  <a:lnTo>
                    <a:pt x="316" y="549"/>
                  </a:lnTo>
                  <a:lnTo>
                    <a:pt x="319" y="547"/>
                  </a:lnTo>
                  <a:lnTo>
                    <a:pt x="338" y="549"/>
                  </a:lnTo>
                  <a:lnTo>
                    <a:pt x="356" y="553"/>
                  </a:lnTo>
                  <a:lnTo>
                    <a:pt x="373" y="558"/>
                  </a:lnTo>
                  <a:lnTo>
                    <a:pt x="391" y="565"/>
                  </a:lnTo>
                  <a:lnTo>
                    <a:pt x="406" y="576"/>
                  </a:lnTo>
                  <a:lnTo>
                    <a:pt x="418" y="587"/>
                  </a:lnTo>
                  <a:lnTo>
                    <a:pt x="429" y="602"/>
                  </a:lnTo>
                  <a:lnTo>
                    <a:pt x="436" y="621"/>
                  </a:lnTo>
                  <a:lnTo>
                    <a:pt x="437" y="641"/>
                  </a:lnTo>
                  <a:lnTo>
                    <a:pt x="434" y="662"/>
                  </a:lnTo>
                  <a:lnTo>
                    <a:pt x="428" y="682"/>
                  </a:lnTo>
                  <a:lnTo>
                    <a:pt x="417" y="700"/>
                  </a:lnTo>
                  <a:lnTo>
                    <a:pt x="406" y="699"/>
                  </a:lnTo>
                  <a:lnTo>
                    <a:pt x="393" y="697"/>
                  </a:lnTo>
                  <a:lnTo>
                    <a:pt x="381" y="695"/>
                  </a:lnTo>
                  <a:lnTo>
                    <a:pt x="368" y="694"/>
                  </a:lnTo>
                  <a:lnTo>
                    <a:pt x="354" y="693"/>
                  </a:lnTo>
                  <a:lnTo>
                    <a:pt x="338" y="693"/>
                  </a:lnTo>
                  <a:lnTo>
                    <a:pt x="320" y="692"/>
                  </a:lnTo>
                  <a:lnTo>
                    <a:pt x="300" y="691"/>
                  </a:lnTo>
                  <a:lnTo>
                    <a:pt x="278" y="690"/>
                  </a:lnTo>
                  <a:lnTo>
                    <a:pt x="251" y="688"/>
                  </a:lnTo>
                  <a:lnTo>
                    <a:pt x="222" y="687"/>
                  </a:lnTo>
                  <a:lnTo>
                    <a:pt x="190" y="685"/>
                  </a:lnTo>
                  <a:lnTo>
                    <a:pt x="153" y="684"/>
                  </a:lnTo>
                  <a:lnTo>
                    <a:pt x="112" y="682"/>
                  </a:lnTo>
                  <a:lnTo>
                    <a:pt x="66" y="679"/>
                  </a:lnTo>
                  <a:lnTo>
                    <a:pt x="15" y="677"/>
                  </a:lnTo>
                  <a:lnTo>
                    <a:pt x="11" y="671"/>
                  </a:lnTo>
                  <a:lnTo>
                    <a:pt x="8" y="665"/>
                  </a:lnTo>
                  <a:lnTo>
                    <a:pt x="6" y="659"/>
                  </a:lnTo>
                  <a:lnTo>
                    <a:pt x="5" y="649"/>
                  </a:lnTo>
                  <a:lnTo>
                    <a:pt x="11" y="624"/>
                  </a:lnTo>
                  <a:lnTo>
                    <a:pt x="2" y="608"/>
                  </a:lnTo>
                  <a:lnTo>
                    <a:pt x="0" y="592"/>
                  </a:lnTo>
                  <a:lnTo>
                    <a:pt x="1" y="574"/>
                  </a:lnTo>
                  <a:lnTo>
                    <a:pt x="6" y="557"/>
                  </a:lnTo>
                  <a:lnTo>
                    <a:pt x="11" y="550"/>
                  </a:lnTo>
                  <a:lnTo>
                    <a:pt x="16" y="541"/>
                  </a:lnTo>
                  <a:lnTo>
                    <a:pt x="23" y="532"/>
                  </a:lnTo>
                  <a:lnTo>
                    <a:pt x="29" y="521"/>
                  </a:lnTo>
                  <a:lnTo>
                    <a:pt x="36" y="511"/>
                  </a:lnTo>
                  <a:lnTo>
                    <a:pt x="43" y="500"/>
                  </a:lnTo>
                  <a:lnTo>
                    <a:pt x="49" y="489"/>
                  </a:lnTo>
                  <a:lnTo>
                    <a:pt x="54" y="478"/>
                  </a:lnTo>
                  <a:lnTo>
                    <a:pt x="50" y="475"/>
                  </a:lnTo>
                  <a:lnTo>
                    <a:pt x="43" y="472"/>
                  </a:lnTo>
                  <a:lnTo>
                    <a:pt x="38" y="468"/>
                  </a:lnTo>
                  <a:lnTo>
                    <a:pt x="37" y="462"/>
                  </a:lnTo>
                  <a:lnTo>
                    <a:pt x="43" y="432"/>
                  </a:lnTo>
                  <a:lnTo>
                    <a:pt x="55" y="382"/>
                  </a:lnTo>
                  <a:lnTo>
                    <a:pt x="74" y="321"/>
                  </a:lnTo>
                  <a:lnTo>
                    <a:pt x="97" y="253"/>
                  </a:lnTo>
                  <a:lnTo>
                    <a:pt x="121" y="185"/>
                  </a:lnTo>
                  <a:lnTo>
                    <a:pt x="145" y="121"/>
                  </a:lnTo>
                  <a:lnTo>
                    <a:pt x="168" y="69"/>
                  </a:lnTo>
                  <a:lnTo>
                    <a:pt x="189" y="33"/>
                  </a:lnTo>
                  <a:lnTo>
                    <a:pt x="178" y="35"/>
                  </a:lnTo>
                  <a:lnTo>
                    <a:pt x="165" y="38"/>
                  </a:lnTo>
                  <a:lnTo>
                    <a:pt x="150" y="40"/>
                  </a:lnTo>
                  <a:lnTo>
                    <a:pt x="135" y="41"/>
                  </a:lnTo>
                  <a:lnTo>
                    <a:pt x="120" y="42"/>
                  </a:lnTo>
                  <a:lnTo>
                    <a:pt x="105" y="42"/>
                  </a:lnTo>
                  <a:lnTo>
                    <a:pt x="91" y="41"/>
                  </a:lnTo>
                  <a:lnTo>
                    <a:pt x="80" y="39"/>
                  </a:lnTo>
                  <a:lnTo>
                    <a:pt x="82" y="19"/>
                  </a:lnTo>
                  <a:lnTo>
                    <a:pt x="93" y="18"/>
                  </a:lnTo>
                  <a:lnTo>
                    <a:pt x="108" y="17"/>
                  </a:lnTo>
                  <a:lnTo>
                    <a:pt x="127" y="16"/>
                  </a:lnTo>
                  <a:lnTo>
                    <a:pt x="148" y="15"/>
                  </a:lnTo>
                  <a:lnTo>
                    <a:pt x="172" y="12"/>
                  </a:lnTo>
                  <a:lnTo>
                    <a:pt x="198" y="9"/>
                  </a:lnTo>
                  <a:lnTo>
                    <a:pt x="228" y="5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 flipH="1">
              <a:off x="6995713" y="3228420"/>
              <a:ext cx="87206" cy="117044"/>
            </a:xfrm>
            <a:custGeom>
              <a:avLst/>
              <a:gdLst>
                <a:gd name="T0" fmla="*/ 1 w 54"/>
                <a:gd name="T1" fmla="*/ 0 h 74"/>
                <a:gd name="T2" fmla="*/ 4 w 54"/>
                <a:gd name="T3" fmla="*/ 9 h 74"/>
                <a:gd name="T4" fmla="*/ 9 w 54"/>
                <a:gd name="T5" fmla="*/ 18 h 74"/>
                <a:gd name="T6" fmla="*/ 15 w 54"/>
                <a:gd name="T7" fmla="*/ 26 h 74"/>
                <a:gd name="T8" fmla="*/ 21 w 54"/>
                <a:gd name="T9" fmla="*/ 33 h 74"/>
                <a:gd name="T10" fmla="*/ 27 w 54"/>
                <a:gd name="T11" fmla="*/ 40 h 74"/>
                <a:gd name="T12" fmla="*/ 36 w 54"/>
                <a:gd name="T13" fmla="*/ 46 h 74"/>
                <a:gd name="T14" fmla="*/ 45 w 54"/>
                <a:gd name="T15" fmla="*/ 51 h 74"/>
                <a:gd name="T16" fmla="*/ 54 w 54"/>
                <a:gd name="T17" fmla="*/ 56 h 74"/>
                <a:gd name="T18" fmla="*/ 53 w 54"/>
                <a:gd name="T19" fmla="*/ 62 h 74"/>
                <a:gd name="T20" fmla="*/ 49 w 54"/>
                <a:gd name="T21" fmla="*/ 69 h 74"/>
                <a:gd name="T22" fmla="*/ 45 w 54"/>
                <a:gd name="T23" fmla="*/ 73 h 74"/>
                <a:gd name="T24" fmla="*/ 41 w 54"/>
                <a:gd name="T25" fmla="*/ 74 h 74"/>
                <a:gd name="T26" fmla="*/ 41 w 54"/>
                <a:gd name="T27" fmla="*/ 69 h 74"/>
                <a:gd name="T28" fmla="*/ 40 w 54"/>
                <a:gd name="T29" fmla="*/ 63 h 74"/>
                <a:gd name="T30" fmla="*/ 37 w 54"/>
                <a:gd name="T31" fmla="*/ 59 h 74"/>
                <a:gd name="T32" fmla="*/ 32 w 54"/>
                <a:gd name="T33" fmla="*/ 56 h 74"/>
                <a:gd name="T34" fmla="*/ 26 w 54"/>
                <a:gd name="T35" fmla="*/ 51 h 74"/>
                <a:gd name="T36" fmla="*/ 21 w 54"/>
                <a:gd name="T37" fmla="*/ 48 h 74"/>
                <a:gd name="T38" fmla="*/ 15 w 54"/>
                <a:gd name="T39" fmla="*/ 43 h 74"/>
                <a:gd name="T40" fmla="*/ 9 w 54"/>
                <a:gd name="T41" fmla="*/ 38 h 74"/>
                <a:gd name="T42" fmla="*/ 4 w 54"/>
                <a:gd name="T43" fmla="*/ 27 h 74"/>
                <a:gd name="T44" fmla="*/ 1 w 54"/>
                <a:gd name="T45" fmla="*/ 15 h 74"/>
                <a:gd name="T46" fmla="*/ 0 w 54"/>
                <a:gd name="T47" fmla="*/ 3 h 74"/>
                <a:gd name="T48" fmla="*/ 1 w 54"/>
                <a:gd name="T4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74">
                  <a:moveTo>
                    <a:pt x="1" y="0"/>
                  </a:moveTo>
                  <a:lnTo>
                    <a:pt x="4" y="9"/>
                  </a:lnTo>
                  <a:lnTo>
                    <a:pt x="9" y="18"/>
                  </a:lnTo>
                  <a:lnTo>
                    <a:pt x="15" y="26"/>
                  </a:lnTo>
                  <a:lnTo>
                    <a:pt x="21" y="33"/>
                  </a:lnTo>
                  <a:lnTo>
                    <a:pt x="27" y="40"/>
                  </a:lnTo>
                  <a:lnTo>
                    <a:pt x="36" y="46"/>
                  </a:lnTo>
                  <a:lnTo>
                    <a:pt x="45" y="51"/>
                  </a:lnTo>
                  <a:lnTo>
                    <a:pt x="54" y="56"/>
                  </a:lnTo>
                  <a:lnTo>
                    <a:pt x="53" y="62"/>
                  </a:lnTo>
                  <a:lnTo>
                    <a:pt x="49" y="69"/>
                  </a:lnTo>
                  <a:lnTo>
                    <a:pt x="45" y="73"/>
                  </a:lnTo>
                  <a:lnTo>
                    <a:pt x="41" y="74"/>
                  </a:lnTo>
                  <a:lnTo>
                    <a:pt x="41" y="69"/>
                  </a:lnTo>
                  <a:lnTo>
                    <a:pt x="40" y="63"/>
                  </a:lnTo>
                  <a:lnTo>
                    <a:pt x="37" y="59"/>
                  </a:lnTo>
                  <a:lnTo>
                    <a:pt x="32" y="56"/>
                  </a:lnTo>
                  <a:lnTo>
                    <a:pt x="26" y="51"/>
                  </a:lnTo>
                  <a:lnTo>
                    <a:pt x="21" y="48"/>
                  </a:lnTo>
                  <a:lnTo>
                    <a:pt x="15" y="43"/>
                  </a:lnTo>
                  <a:lnTo>
                    <a:pt x="9" y="38"/>
                  </a:lnTo>
                  <a:lnTo>
                    <a:pt x="4" y="27"/>
                  </a:lnTo>
                  <a:lnTo>
                    <a:pt x="1" y="1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 flipH="1">
              <a:off x="7131365" y="3253060"/>
              <a:ext cx="80746" cy="58523"/>
            </a:xfrm>
            <a:custGeom>
              <a:avLst/>
              <a:gdLst>
                <a:gd name="T0" fmla="*/ 48 w 50"/>
                <a:gd name="T1" fmla="*/ 0 h 39"/>
                <a:gd name="T2" fmla="*/ 50 w 50"/>
                <a:gd name="T3" fmla="*/ 9 h 39"/>
                <a:gd name="T4" fmla="*/ 50 w 50"/>
                <a:gd name="T5" fmla="*/ 19 h 39"/>
                <a:gd name="T6" fmla="*/ 46 w 50"/>
                <a:gd name="T7" fmla="*/ 28 h 39"/>
                <a:gd name="T8" fmla="*/ 41 w 50"/>
                <a:gd name="T9" fmla="*/ 36 h 39"/>
                <a:gd name="T10" fmla="*/ 33 w 50"/>
                <a:gd name="T11" fmla="*/ 39 h 39"/>
                <a:gd name="T12" fmla="*/ 25 w 50"/>
                <a:gd name="T13" fmla="*/ 39 h 39"/>
                <a:gd name="T14" fmla="*/ 18 w 50"/>
                <a:gd name="T15" fmla="*/ 36 h 39"/>
                <a:gd name="T16" fmla="*/ 12 w 50"/>
                <a:gd name="T17" fmla="*/ 33 h 39"/>
                <a:gd name="T18" fmla="*/ 6 w 50"/>
                <a:gd name="T19" fmla="*/ 28 h 39"/>
                <a:gd name="T20" fmla="*/ 3 w 50"/>
                <a:gd name="T21" fmla="*/ 23 h 39"/>
                <a:gd name="T22" fmla="*/ 0 w 50"/>
                <a:gd name="T23" fmla="*/ 17 h 39"/>
                <a:gd name="T24" fmla="*/ 0 w 50"/>
                <a:gd name="T25" fmla="*/ 11 h 39"/>
                <a:gd name="T26" fmla="*/ 4 w 50"/>
                <a:gd name="T27" fmla="*/ 16 h 39"/>
                <a:gd name="T28" fmla="*/ 10 w 50"/>
                <a:gd name="T29" fmla="*/ 19 h 39"/>
                <a:gd name="T30" fmla="*/ 16 w 50"/>
                <a:gd name="T31" fmla="*/ 24 h 39"/>
                <a:gd name="T32" fmla="*/ 23 w 50"/>
                <a:gd name="T33" fmla="*/ 25 h 39"/>
                <a:gd name="T34" fmla="*/ 30 w 50"/>
                <a:gd name="T35" fmla="*/ 25 h 39"/>
                <a:gd name="T36" fmla="*/ 37 w 50"/>
                <a:gd name="T37" fmla="*/ 20 h 39"/>
                <a:gd name="T38" fmla="*/ 43 w 50"/>
                <a:gd name="T39" fmla="*/ 12 h 39"/>
                <a:gd name="T40" fmla="*/ 48 w 50"/>
                <a:gd name="T4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39">
                  <a:moveTo>
                    <a:pt x="48" y="0"/>
                  </a:moveTo>
                  <a:lnTo>
                    <a:pt x="50" y="9"/>
                  </a:lnTo>
                  <a:lnTo>
                    <a:pt x="50" y="19"/>
                  </a:lnTo>
                  <a:lnTo>
                    <a:pt x="46" y="28"/>
                  </a:lnTo>
                  <a:lnTo>
                    <a:pt x="41" y="36"/>
                  </a:lnTo>
                  <a:lnTo>
                    <a:pt x="33" y="39"/>
                  </a:lnTo>
                  <a:lnTo>
                    <a:pt x="25" y="39"/>
                  </a:lnTo>
                  <a:lnTo>
                    <a:pt x="18" y="36"/>
                  </a:lnTo>
                  <a:lnTo>
                    <a:pt x="12" y="33"/>
                  </a:lnTo>
                  <a:lnTo>
                    <a:pt x="6" y="28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16"/>
                  </a:lnTo>
                  <a:lnTo>
                    <a:pt x="10" y="19"/>
                  </a:lnTo>
                  <a:lnTo>
                    <a:pt x="16" y="24"/>
                  </a:lnTo>
                  <a:lnTo>
                    <a:pt x="23" y="25"/>
                  </a:lnTo>
                  <a:lnTo>
                    <a:pt x="30" y="25"/>
                  </a:lnTo>
                  <a:lnTo>
                    <a:pt x="37" y="20"/>
                  </a:lnTo>
                  <a:lnTo>
                    <a:pt x="43" y="1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 flipH="1">
              <a:off x="6986025" y="3169897"/>
              <a:ext cx="74286" cy="61602"/>
            </a:xfrm>
            <a:custGeom>
              <a:avLst/>
              <a:gdLst>
                <a:gd name="T0" fmla="*/ 40 w 46"/>
                <a:gd name="T1" fmla="*/ 0 h 40"/>
                <a:gd name="T2" fmla="*/ 45 w 46"/>
                <a:gd name="T3" fmla="*/ 8 h 40"/>
                <a:gd name="T4" fmla="*/ 46 w 46"/>
                <a:gd name="T5" fmla="*/ 17 h 40"/>
                <a:gd name="T6" fmla="*/ 46 w 46"/>
                <a:gd name="T7" fmla="*/ 25 h 40"/>
                <a:gd name="T8" fmla="*/ 42 w 46"/>
                <a:gd name="T9" fmla="*/ 34 h 40"/>
                <a:gd name="T10" fmla="*/ 35 w 46"/>
                <a:gd name="T11" fmla="*/ 38 h 40"/>
                <a:gd name="T12" fmla="*/ 27 w 46"/>
                <a:gd name="T13" fmla="*/ 40 h 40"/>
                <a:gd name="T14" fmla="*/ 20 w 46"/>
                <a:gd name="T15" fmla="*/ 39 h 40"/>
                <a:gd name="T16" fmla="*/ 15 w 46"/>
                <a:gd name="T17" fmla="*/ 38 h 40"/>
                <a:gd name="T18" fmla="*/ 9 w 46"/>
                <a:gd name="T19" fmla="*/ 34 h 40"/>
                <a:gd name="T20" fmla="*/ 4 w 46"/>
                <a:gd name="T21" fmla="*/ 29 h 40"/>
                <a:gd name="T22" fmla="*/ 1 w 46"/>
                <a:gd name="T23" fmla="*/ 25 h 40"/>
                <a:gd name="T24" fmla="*/ 0 w 46"/>
                <a:gd name="T25" fmla="*/ 20 h 40"/>
                <a:gd name="T26" fmla="*/ 4 w 46"/>
                <a:gd name="T27" fmla="*/ 23 h 40"/>
                <a:gd name="T28" fmla="*/ 10 w 46"/>
                <a:gd name="T29" fmla="*/ 26 h 40"/>
                <a:gd name="T30" fmla="*/ 17 w 46"/>
                <a:gd name="T31" fmla="*/ 27 h 40"/>
                <a:gd name="T32" fmla="*/ 24 w 46"/>
                <a:gd name="T33" fmla="*/ 27 h 40"/>
                <a:gd name="T34" fmla="*/ 30 w 46"/>
                <a:gd name="T35" fmla="*/ 26 h 40"/>
                <a:gd name="T36" fmla="*/ 35 w 46"/>
                <a:gd name="T37" fmla="*/ 20 h 40"/>
                <a:gd name="T38" fmla="*/ 39 w 46"/>
                <a:gd name="T39" fmla="*/ 12 h 40"/>
                <a:gd name="T40" fmla="*/ 40 w 46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0">
                  <a:moveTo>
                    <a:pt x="40" y="0"/>
                  </a:moveTo>
                  <a:lnTo>
                    <a:pt x="45" y="8"/>
                  </a:lnTo>
                  <a:lnTo>
                    <a:pt x="46" y="17"/>
                  </a:lnTo>
                  <a:lnTo>
                    <a:pt x="46" y="25"/>
                  </a:lnTo>
                  <a:lnTo>
                    <a:pt x="42" y="34"/>
                  </a:lnTo>
                  <a:lnTo>
                    <a:pt x="35" y="38"/>
                  </a:lnTo>
                  <a:lnTo>
                    <a:pt x="27" y="40"/>
                  </a:lnTo>
                  <a:lnTo>
                    <a:pt x="20" y="39"/>
                  </a:lnTo>
                  <a:lnTo>
                    <a:pt x="15" y="38"/>
                  </a:lnTo>
                  <a:lnTo>
                    <a:pt x="9" y="34"/>
                  </a:lnTo>
                  <a:lnTo>
                    <a:pt x="4" y="29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4" y="23"/>
                  </a:lnTo>
                  <a:lnTo>
                    <a:pt x="10" y="26"/>
                  </a:lnTo>
                  <a:lnTo>
                    <a:pt x="17" y="27"/>
                  </a:lnTo>
                  <a:lnTo>
                    <a:pt x="24" y="27"/>
                  </a:lnTo>
                  <a:lnTo>
                    <a:pt x="30" y="26"/>
                  </a:lnTo>
                  <a:lnTo>
                    <a:pt x="35" y="20"/>
                  </a:lnTo>
                  <a:lnTo>
                    <a:pt x="39" y="1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7" name="Picture 70" descr="C:\Users\Mike\AppData\Local\Microsoft\Windows\INetCache\IE\3UI6QE36\MC90023794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2116" flipH="1">
              <a:off x="7051154" y="2788996"/>
              <a:ext cx="730465" cy="492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" name="TextBox 77"/>
          <p:cNvSpPr txBox="1"/>
          <p:nvPr/>
        </p:nvSpPr>
        <p:spPr>
          <a:xfrm>
            <a:off x="451967" y="1240992"/>
            <a:ext cx="3687985" cy="64633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So the poor farmer walked home with his head hung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down.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grpSp>
        <p:nvGrpSpPr>
          <p:cNvPr id="2067" name="Group 2066"/>
          <p:cNvGrpSpPr/>
          <p:nvPr/>
        </p:nvGrpSpPr>
        <p:grpSpPr>
          <a:xfrm>
            <a:off x="827584" y="2543301"/>
            <a:ext cx="2808312" cy="3721015"/>
            <a:chOff x="827584" y="2543301"/>
            <a:chExt cx="2808312" cy="3721015"/>
          </a:xfrm>
        </p:grpSpPr>
        <p:pic>
          <p:nvPicPr>
            <p:cNvPr id="5" name="Picture 4" descr="C:\Users\Mike\AppData\Local\Microsoft\Windows\INetCache\IE\SE3GG1RT\MC900186114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7584" y="2543301"/>
              <a:ext cx="2808312" cy="3721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5" name="Freeform 2064"/>
            <p:cNvSpPr/>
            <p:nvPr/>
          </p:nvSpPr>
          <p:spPr>
            <a:xfrm>
              <a:off x="1659788" y="3622931"/>
              <a:ext cx="268686" cy="299022"/>
            </a:xfrm>
            <a:custGeom>
              <a:avLst/>
              <a:gdLst>
                <a:gd name="connsiteX0" fmla="*/ 0 w 268686"/>
                <a:gd name="connsiteY0" fmla="*/ 69338 h 299022"/>
                <a:gd name="connsiteX1" fmla="*/ 0 w 268686"/>
                <a:gd name="connsiteY1" fmla="*/ 69338 h 299022"/>
                <a:gd name="connsiteX2" fmla="*/ 4333 w 268686"/>
                <a:gd name="connsiteY2" fmla="*/ 147344 h 299022"/>
                <a:gd name="connsiteX3" fmla="*/ 8667 w 268686"/>
                <a:gd name="connsiteY3" fmla="*/ 190680 h 299022"/>
                <a:gd name="connsiteX4" fmla="*/ 0 w 268686"/>
                <a:gd name="connsiteY4" fmla="*/ 281687 h 299022"/>
                <a:gd name="connsiteX5" fmla="*/ 26002 w 268686"/>
                <a:gd name="connsiteY5" fmla="*/ 294688 h 299022"/>
                <a:gd name="connsiteX6" fmla="*/ 108341 w 268686"/>
                <a:gd name="connsiteY6" fmla="*/ 299022 h 299022"/>
                <a:gd name="connsiteX7" fmla="*/ 208015 w 268686"/>
                <a:gd name="connsiteY7" fmla="*/ 242684 h 299022"/>
                <a:gd name="connsiteX8" fmla="*/ 268686 w 268686"/>
                <a:gd name="connsiteY8" fmla="*/ 164678 h 299022"/>
                <a:gd name="connsiteX9" fmla="*/ 260019 w 268686"/>
                <a:gd name="connsiteY9" fmla="*/ 39003 h 299022"/>
                <a:gd name="connsiteX10" fmla="*/ 182013 w 268686"/>
                <a:gd name="connsiteY10" fmla="*/ 0 h 299022"/>
                <a:gd name="connsiteX11" fmla="*/ 0 w 268686"/>
                <a:gd name="connsiteY11" fmla="*/ 69338 h 29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686" h="299022">
                  <a:moveTo>
                    <a:pt x="0" y="69338"/>
                  </a:moveTo>
                  <a:lnTo>
                    <a:pt x="0" y="69338"/>
                  </a:lnTo>
                  <a:cubicBezTo>
                    <a:pt x="1444" y="95340"/>
                    <a:pt x="2478" y="121368"/>
                    <a:pt x="4333" y="147344"/>
                  </a:cubicBezTo>
                  <a:cubicBezTo>
                    <a:pt x="5367" y="161825"/>
                    <a:pt x="8667" y="176163"/>
                    <a:pt x="8667" y="190680"/>
                  </a:cubicBezTo>
                  <a:cubicBezTo>
                    <a:pt x="8667" y="259483"/>
                    <a:pt x="11762" y="246394"/>
                    <a:pt x="0" y="281687"/>
                  </a:cubicBezTo>
                  <a:cubicBezTo>
                    <a:pt x="8667" y="286021"/>
                    <a:pt x="16433" y="293157"/>
                    <a:pt x="26002" y="294688"/>
                  </a:cubicBezTo>
                  <a:cubicBezTo>
                    <a:pt x="53141" y="299030"/>
                    <a:pt x="108341" y="299022"/>
                    <a:pt x="108341" y="299022"/>
                  </a:cubicBezTo>
                  <a:lnTo>
                    <a:pt x="208015" y="242684"/>
                  </a:lnTo>
                  <a:lnTo>
                    <a:pt x="268686" y="164678"/>
                  </a:lnTo>
                  <a:lnTo>
                    <a:pt x="260019" y="39003"/>
                  </a:lnTo>
                  <a:lnTo>
                    <a:pt x="182013" y="0"/>
                  </a:lnTo>
                  <a:lnTo>
                    <a:pt x="0" y="693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6" name="Arc 2065"/>
            <p:cNvSpPr/>
            <p:nvPr/>
          </p:nvSpPr>
          <p:spPr>
            <a:xfrm>
              <a:off x="1579614" y="3800762"/>
              <a:ext cx="134343" cy="222921"/>
            </a:xfrm>
            <a:prstGeom prst="arc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557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ke\AppData\Local\Microsoft\Windows\INetCache\IE\NKRC30TP\MC9002321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33" y="105299"/>
            <a:ext cx="1875576" cy="17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780183" y="2501164"/>
            <a:ext cx="3832919" cy="4187208"/>
            <a:chOff x="5145038" y="2788996"/>
            <a:chExt cx="3258871" cy="3565721"/>
          </a:xfrm>
        </p:grpSpPr>
        <p:sp>
          <p:nvSpPr>
            <p:cNvPr id="15" name="AutoShape 5"/>
            <p:cNvSpPr>
              <a:spLocks noChangeAspect="1" noChangeArrowheads="1" noTextEdit="1"/>
            </p:cNvSpPr>
            <p:nvPr/>
          </p:nvSpPr>
          <p:spPr bwMode="auto">
            <a:xfrm flipH="1">
              <a:off x="5145038" y="2837246"/>
              <a:ext cx="3258871" cy="3517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 flipH="1">
              <a:off x="7292855" y="3074415"/>
              <a:ext cx="222857" cy="344971"/>
            </a:xfrm>
            <a:custGeom>
              <a:avLst/>
              <a:gdLst>
                <a:gd name="T0" fmla="*/ 116 w 138"/>
                <a:gd name="T1" fmla="*/ 0 h 226"/>
                <a:gd name="T2" fmla="*/ 42 w 138"/>
                <a:gd name="T3" fmla="*/ 31 h 226"/>
                <a:gd name="T4" fmla="*/ 2 w 138"/>
                <a:gd name="T5" fmla="*/ 61 h 226"/>
                <a:gd name="T6" fmla="*/ 2 w 138"/>
                <a:gd name="T7" fmla="*/ 104 h 226"/>
                <a:gd name="T8" fmla="*/ 0 w 138"/>
                <a:gd name="T9" fmla="*/ 138 h 226"/>
                <a:gd name="T10" fmla="*/ 1 w 138"/>
                <a:gd name="T11" fmla="*/ 144 h 226"/>
                <a:gd name="T12" fmla="*/ 5 w 138"/>
                <a:gd name="T13" fmla="*/ 158 h 226"/>
                <a:gd name="T14" fmla="*/ 9 w 138"/>
                <a:gd name="T15" fmla="*/ 173 h 226"/>
                <a:gd name="T16" fmla="*/ 12 w 138"/>
                <a:gd name="T17" fmla="*/ 183 h 226"/>
                <a:gd name="T18" fmla="*/ 16 w 138"/>
                <a:gd name="T19" fmla="*/ 190 h 226"/>
                <a:gd name="T20" fmla="*/ 21 w 138"/>
                <a:gd name="T21" fmla="*/ 198 h 226"/>
                <a:gd name="T22" fmla="*/ 28 w 138"/>
                <a:gd name="T23" fmla="*/ 208 h 226"/>
                <a:gd name="T24" fmla="*/ 34 w 138"/>
                <a:gd name="T25" fmla="*/ 214 h 226"/>
                <a:gd name="T26" fmla="*/ 41 w 138"/>
                <a:gd name="T27" fmla="*/ 220 h 226"/>
                <a:gd name="T28" fmla="*/ 49 w 138"/>
                <a:gd name="T29" fmla="*/ 224 h 226"/>
                <a:gd name="T30" fmla="*/ 56 w 138"/>
                <a:gd name="T31" fmla="*/ 225 h 226"/>
                <a:gd name="T32" fmla="*/ 63 w 138"/>
                <a:gd name="T33" fmla="*/ 226 h 226"/>
                <a:gd name="T34" fmla="*/ 69 w 138"/>
                <a:gd name="T35" fmla="*/ 224 h 226"/>
                <a:gd name="T36" fmla="*/ 78 w 138"/>
                <a:gd name="T37" fmla="*/ 217 h 226"/>
                <a:gd name="T38" fmla="*/ 91 w 138"/>
                <a:gd name="T39" fmla="*/ 208 h 226"/>
                <a:gd name="T40" fmla="*/ 103 w 138"/>
                <a:gd name="T41" fmla="*/ 196 h 226"/>
                <a:gd name="T42" fmla="*/ 116 w 138"/>
                <a:gd name="T43" fmla="*/ 186 h 226"/>
                <a:gd name="T44" fmla="*/ 127 w 138"/>
                <a:gd name="T45" fmla="*/ 176 h 226"/>
                <a:gd name="T46" fmla="*/ 134 w 138"/>
                <a:gd name="T47" fmla="*/ 170 h 226"/>
                <a:gd name="T48" fmla="*/ 138 w 138"/>
                <a:gd name="T49" fmla="*/ 167 h 226"/>
                <a:gd name="T50" fmla="*/ 116 w 138"/>
                <a:gd name="T5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226">
                  <a:moveTo>
                    <a:pt x="116" y="0"/>
                  </a:moveTo>
                  <a:lnTo>
                    <a:pt x="42" y="31"/>
                  </a:lnTo>
                  <a:lnTo>
                    <a:pt x="2" y="61"/>
                  </a:lnTo>
                  <a:lnTo>
                    <a:pt x="2" y="104"/>
                  </a:lnTo>
                  <a:lnTo>
                    <a:pt x="0" y="138"/>
                  </a:lnTo>
                  <a:lnTo>
                    <a:pt x="1" y="144"/>
                  </a:lnTo>
                  <a:lnTo>
                    <a:pt x="5" y="158"/>
                  </a:lnTo>
                  <a:lnTo>
                    <a:pt x="9" y="173"/>
                  </a:lnTo>
                  <a:lnTo>
                    <a:pt x="12" y="183"/>
                  </a:lnTo>
                  <a:lnTo>
                    <a:pt x="16" y="190"/>
                  </a:lnTo>
                  <a:lnTo>
                    <a:pt x="21" y="198"/>
                  </a:lnTo>
                  <a:lnTo>
                    <a:pt x="28" y="208"/>
                  </a:lnTo>
                  <a:lnTo>
                    <a:pt x="34" y="214"/>
                  </a:lnTo>
                  <a:lnTo>
                    <a:pt x="41" y="220"/>
                  </a:lnTo>
                  <a:lnTo>
                    <a:pt x="49" y="224"/>
                  </a:lnTo>
                  <a:lnTo>
                    <a:pt x="56" y="225"/>
                  </a:lnTo>
                  <a:lnTo>
                    <a:pt x="63" y="226"/>
                  </a:lnTo>
                  <a:lnTo>
                    <a:pt x="69" y="224"/>
                  </a:lnTo>
                  <a:lnTo>
                    <a:pt x="78" y="217"/>
                  </a:lnTo>
                  <a:lnTo>
                    <a:pt x="91" y="208"/>
                  </a:lnTo>
                  <a:lnTo>
                    <a:pt x="103" y="196"/>
                  </a:lnTo>
                  <a:lnTo>
                    <a:pt x="116" y="186"/>
                  </a:lnTo>
                  <a:lnTo>
                    <a:pt x="127" y="176"/>
                  </a:lnTo>
                  <a:lnTo>
                    <a:pt x="134" y="170"/>
                  </a:lnTo>
                  <a:lnTo>
                    <a:pt x="138" y="16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 flipH="1">
              <a:off x="6146277" y="4158609"/>
              <a:ext cx="316521" cy="505136"/>
            </a:xfrm>
            <a:custGeom>
              <a:avLst/>
              <a:gdLst>
                <a:gd name="T0" fmla="*/ 93 w 194"/>
                <a:gd name="T1" fmla="*/ 0 h 327"/>
                <a:gd name="T2" fmla="*/ 95 w 194"/>
                <a:gd name="T3" fmla="*/ 0 h 327"/>
                <a:gd name="T4" fmla="*/ 102 w 194"/>
                <a:gd name="T5" fmla="*/ 2 h 327"/>
                <a:gd name="T6" fmla="*/ 112 w 194"/>
                <a:gd name="T7" fmla="*/ 4 h 327"/>
                <a:gd name="T8" fmla="*/ 124 w 194"/>
                <a:gd name="T9" fmla="*/ 6 h 327"/>
                <a:gd name="T10" fmla="*/ 137 w 194"/>
                <a:gd name="T11" fmla="*/ 8 h 327"/>
                <a:gd name="T12" fmla="*/ 148 w 194"/>
                <a:gd name="T13" fmla="*/ 10 h 327"/>
                <a:gd name="T14" fmla="*/ 156 w 194"/>
                <a:gd name="T15" fmla="*/ 13 h 327"/>
                <a:gd name="T16" fmla="*/ 162 w 194"/>
                <a:gd name="T17" fmla="*/ 14 h 327"/>
                <a:gd name="T18" fmla="*/ 170 w 194"/>
                <a:gd name="T19" fmla="*/ 21 h 327"/>
                <a:gd name="T20" fmla="*/ 181 w 194"/>
                <a:gd name="T21" fmla="*/ 32 h 327"/>
                <a:gd name="T22" fmla="*/ 191 w 194"/>
                <a:gd name="T23" fmla="*/ 44 h 327"/>
                <a:gd name="T24" fmla="*/ 194 w 194"/>
                <a:gd name="T25" fmla="*/ 48 h 327"/>
                <a:gd name="T26" fmla="*/ 194 w 194"/>
                <a:gd name="T27" fmla="*/ 75 h 327"/>
                <a:gd name="T28" fmla="*/ 192 w 194"/>
                <a:gd name="T29" fmla="*/ 78 h 327"/>
                <a:gd name="T30" fmla="*/ 185 w 194"/>
                <a:gd name="T31" fmla="*/ 86 h 327"/>
                <a:gd name="T32" fmla="*/ 177 w 194"/>
                <a:gd name="T33" fmla="*/ 95 h 327"/>
                <a:gd name="T34" fmla="*/ 170 w 194"/>
                <a:gd name="T35" fmla="*/ 101 h 327"/>
                <a:gd name="T36" fmla="*/ 165 w 194"/>
                <a:gd name="T37" fmla="*/ 105 h 327"/>
                <a:gd name="T38" fmla="*/ 157 w 194"/>
                <a:gd name="T39" fmla="*/ 108 h 327"/>
                <a:gd name="T40" fmla="*/ 148 w 194"/>
                <a:gd name="T41" fmla="*/ 114 h 327"/>
                <a:gd name="T42" fmla="*/ 138 w 194"/>
                <a:gd name="T43" fmla="*/ 120 h 327"/>
                <a:gd name="T44" fmla="*/ 127 w 194"/>
                <a:gd name="T45" fmla="*/ 124 h 327"/>
                <a:gd name="T46" fmla="*/ 119 w 194"/>
                <a:gd name="T47" fmla="*/ 129 h 327"/>
                <a:gd name="T48" fmla="*/ 114 w 194"/>
                <a:gd name="T49" fmla="*/ 133 h 327"/>
                <a:gd name="T50" fmla="*/ 111 w 194"/>
                <a:gd name="T51" fmla="*/ 134 h 327"/>
                <a:gd name="T52" fmla="*/ 99 w 194"/>
                <a:gd name="T53" fmla="*/ 309 h 327"/>
                <a:gd name="T54" fmla="*/ 5 w 194"/>
                <a:gd name="T55" fmla="*/ 327 h 327"/>
                <a:gd name="T56" fmla="*/ 0 w 194"/>
                <a:gd name="T57" fmla="*/ 110 h 327"/>
                <a:gd name="T58" fmla="*/ 93 w 194"/>
                <a:gd name="T5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4" h="327">
                  <a:moveTo>
                    <a:pt x="93" y="0"/>
                  </a:moveTo>
                  <a:lnTo>
                    <a:pt x="95" y="0"/>
                  </a:lnTo>
                  <a:lnTo>
                    <a:pt x="102" y="2"/>
                  </a:lnTo>
                  <a:lnTo>
                    <a:pt x="112" y="4"/>
                  </a:lnTo>
                  <a:lnTo>
                    <a:pt x="124" y="6"/>
                  </a:lnTo>
                  <a:lnTo>
                    <a:pt x="137" y="8"/>
                  </a:lnTo>
                  <a:lnTo>
                    <a:pt x="148" y="10"/>
                  </a:lnTo>
                  <a:lnTo>
                    <a:pt x="156" y="13"/>
                  </a:lnTo>
                  <a:lnTo>
                    <a:pt x="162" y="14"/>
                  </a:lnTo>
                  <a:lnTo>
                    <a:pt x="170" y="21"/>
                  </a:lnTo>
                  <a:lnTo>
                    <a:pt x="181" y="32"/>
                  </a:lnTo>
                  <a:lnTo>
                    <a:pt x="191" y="44"/>
                  </a:lnTo>
                  <a:lnTo>
                    <a:pt x="194" y="48"/>
                  </a:lnTo>
                  <a:lnTo>
                    <a:pt x="194" y="75"/>
                  </a:lnTo>
                  <a:lnTo>
                    <a:pt x="192" y="78"/>
                  </a:lnTo>
                  <a:lnTo>
                    <a:pt x="185" y="86"/>
                  </a:lnTo>
                  <a:lnTo>
                    <a:pt x="177" y="95"/>
                  </a:lnTo>
                  <a:lnTo>
                    <a:pt x="170" y="101"/>
                  </a:lnTo>
                  <a:lnTo>
                    <a:pt x="165" y="105"/>
                  </a:lnTo>
                  <a:lnTo>
                    <a:pt x="157" y="108"/>
                  </a:lnTo>
                  <a:lnTo>
                    <a:pt x="148" y="114"/>
                  </a:lnTo>
                  <a:lnTo>
                    <a:pt x="138" y="120"/>
                  </a:lnTo>
                  <a:lnTo>
                    <a:pt x="127" y="124"/>
                  </a:lnTo>
                  <a:lnTo>
                    <a:pt x="119" y="129"/>
                  </a:lnTo>
                  <a:lnTo>
                    <a:pt x="114" y="133"/>
                  </a:lnTo>
                  <a:lnTo>
                    <a:pt x="111" y="134"/>
                  </a:lnTo>
                  <a:lnTo>
                    <a:pt x="99" y="309"/>
                  </a:lnTo>
                  <a:lnTo>
                    <a:pt x="5" y="327"/>
                  </a:lnTo>
                  <a:lnTo>
                    <a:pt x="0" y="11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 flipH="1">
              <a:off x="6650126" y="5267444"/>
              <a:ext cx="791302" cy="505136"/>
            </a:xfrm>
            <a:custGeom>
              <a:avLst/>
              <a:gdLst>
                <a:gd name="T0" fmla="*/ 287 w 491"/>
                <a:gd name="T1" fmla="*/ 0 h 328"/>
                <a:gd name="T2" fmla="*/ 229 w 491"/>
                <a:gd name="T3" fmla="*/ 193 h 328"/>
                <a:gd name="T4" fmla="*/ 17 w 491"/>
                <a:gd name="T5" fmla="*/ 143 h 328"/>
                <a:gd name="T6" fmla="*/ 0 w 491"/>
                <a:gd name="T7" fmla="*/ 180 h 328"/>
                <a:gd name="T8" fmla="*/ 220 w 491"/>
                <a:gd name="T9" fmla="*/ 236 h 328"/>
                <a:gd name="T10" fmla="*/ 200 w 491"/>
                <a:gd name="T11" fmla="*/ 251 h 328"/>
                <a:gd name="T12" fmla="*/ 147 w 491"/>
                <a:gd name="T13" fmla="*/ 251 h 328"/>
                <a:gd name="T14" fmla="*/ 109 w 491"/>
                <a:gd name="T15" fmla="*/ 273 h 328"/>
                <a:gd name="T16" fmla="*/ 113 w 491"/>
                <a:gd name="T17" fmla="*/ 274 h 328"/>
                <a:gd name="T18" fmla="*/ 124 w 491"/>
                <a:gd name="T19" fmla="*/ 278 h 328"/>
                <a:gd name="T20" fmla="*/ 140 w 491"/>
                <a:gd name="T21" fmla="*/ 283 h 328"/>
                <a:gd name="T22" fmla="*/ 158 w 491"/>
                <a:gd name="T23" fmla="*/ 289 h 328"/>
                <a:gd name="T24" fmla="*/ 178 w 491"/>
                <a:gd name="T25" fmla="*/ 296 h 328"/>
                <a:gd name="T26" fmla="*/ 196 w 491"/>
                <a:gd name="T27" fmla="*/ 302 h 328"/>
                <a:gd name="T28" fmla="*/ 212 w 491"/>
                <a:gd name="T29" fmla="*/ 306 h 328"/>
                <a:gd name="T30" fmla="*/ 223 w 491"/>
                <a:gd name="T31" fmla="*/ 310 h 328"/>
                <a:gd name="T32" fmla="*/ 233 w 491"/>
                <a:gd name="T33" fmla="*/ 312 h 328"/>
                <a:gd name="T34" fmla="*/ 246 w 491"/>
                <a:gd name="T35" fmla="*/ 314 h 328"/>
                <a:gd name="T36" fmla="*/ 260 w 491"/>
                <a:gd name="T37" fmla="*/ 317 h 328"/>
                <a:gd name="T38" fmla="*/ 275 w 491"/>
                <a:gd name="T39" fmla="*/ 319 h 328"/>
                <a:gd name="T40" fmla="*/ 290 w 491"/>
                <a:gd name="T41" fmla="*/ 321 h 328"/>
                <a:gd name="T42" fmla="*/ 302 w 491"/>
                <a:gd name="T43" fmla="*/ 322 h 328"/>
                <a:gd name="T44" fmla="*/ 313 w 491"/>
                <a:gd name="T45" fmla="*/ 324 h 328"/>
                <a:gd name="T46" fmla="*/ 318 w 491"/>
                <a:gd name="T47" fmla="*/ 324 h 328"/>
                <a:gd name="T48" fmla="*/ 328 w 491"/>
                <a:gd name="T49" fmla="*/ 324 h 328"/>
                <a:gd name="T50" fmla="*/ 344 w 491"/>
                <a:gd name="T51" fmla="*/ 325 h 328"/>
                <a:gd name="T52" fmla="*/ 364 w 491"/>
                <a:gd name="T53" fmla="*/ 325 h 328"/>
                <a:gd name="T54" fmla="*/ 386 w 491"/>
                <a:gd name="T55" fmla="*/ 326 h 328"/>
                <a:gd name="T56" fmla="*/ 409 w 491"/>
                <a:gd name="T57" fmla="*/ 327 h 328"/>
                <a:gd name="T58" fmla="*/ 428 w 491"/>
                <a:gd name="T59" fmla="*/ 327 h 328"/>
                <a:gd name="T60" fmla="*/ 442 w 491"/>
                <a:gd name="T61" fmla="*/ 328 h 328"/>
                <a:gd name="T62" fmla="*/ 446 w 491"/>
                <a:gd name="T63" fmla="*/ 328 h 328"/>
                <a:gd name="T64" fmla="*/ 479 w 491"/>
                <a:gd name="T65" fmla="*/ 225 h 328"/>
                <a:gd name="T66" fmla="*/ 303 w 491"/>
                <a:gd name="T67" fmla="*/ 210 h 328"/>
                <a:gd name="T68" fmla="*/ 276 w 491"/>
                <a:gd name="T69" fmla="*/ 198 h 328"/>
                <a:gd name="T70" fmla="*/ 310 w 491"/>
                <a:gd name="T71" fmla="*/ 111 h 328"/>
                <a:gd name="T72" fmla="*/ 483 w 491"/>
                <a:gd name="T73" fmla="*/ 140 h 328"/>
                <a:gd name="T74" fmla="*/ 491 w 491"/>
                <a:gd name="T75" fmla="*/ 82 h 328"/>
                <a:gd name="T76" fmla="*/ 318 w 491"/>
                <a:gd name="T77" fmla="*/ 68 h 328"/>
                <a:gd name="T78" fmla="*/ 340 w 491"/>
                <a:gd name="T79" fmla="*/ 0 h 328"/>
                <a:gd name="T80" fmla="*/ 287 w 491"/>
                <a:gd name="T8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1" h="328">
                  <a:moveTo>
                    <a:pt x="287" y="0"/>
                  </a:moveTo>
                  <a:lnTo>
                    <a:pt x="229" y="193"/>
                  </a:lnTo>
                  <a:lnTo>
                    <a:pt x="17" y="143"/>
                  </a:lnTo>
                  <a:lnTo>
                    <a:pt x="0" y="180"/>
                  </a:lnTo>
                  <a:lnTo>
                    <a:pt x="220" y="236"/>
                  </a:lnTo>
                  <a:lnTo>
                    <a:pt x="200" y="251"/>
                  </a:lnTo>
                  <a:lnTo>
                    <a:pt x="147" y="251"/>
                  </a:lnTo>
                  <a:lnTo>
                    <a:pt x="109" y="273"/>
                  </a:lnTo>
                  <a:lnTo>
                    <a:pt x="113" y="274"/>
                  </a:lnTo>
                  <a:lnTo>
                    <a:pt x="124" y="278"/>
                  </a:lnTo>
                  <a:lnTo>
                    <a:pt x="140" y="283"/>
                  </a:lnTo>
                  <a:lnTo>
                    <a:pt x="158" y="289"/>
                  </a:lnTo>
                  <a:lnTo>
                    <a:pt x="178" y="296"/>
                  </a:lnTo>
                  <a:lnTo>
                    <a:pt x="196" y="302"/>
                  </a:lnTo>
                  <a:lnTo>
                    <a:pt x="212" y="306"/>
                  </a:lnTo>
                  <a:lnTo>
                    <a:pt x="223" y="310"/>
                  </a:lnTo>
                  <a:lnTo>
                    <a:pt x="233" y="312"/>
                  </a:lnTo>
                  <a:lnTo>
                    <a:pt x="246" y="314"/>
                  </a:lnTo>
                  <a:lnTo>
                    <a:pt x="260" y="317"/>
                  </a:lnTo>
                  <a:lnTo>
                    <a:pt x="275" y="319"/>
                  </a:lnTo>
                  <a:lnTo>
                    <a:pt x="290" y="321"/>
                  </a:lnTo>
                  <a:lnTo>
                    <a:pt x="302" y="322"/>
                  </a:lnTo>
                  <a:lnTo>
                    <a:pt x="313" y="324"/>
                  </a:lnTo>
                  <a:lnTo>
                    <a:pt x="318" y="324"/>
                  </a:lnTo>
                  <a:lnTo>
                    <a:pt x="328" y="324"/>
                  </a:lnTo>
                  <a:lnTo>
                    <a:pt x="344" y="325"/>
                  </a:lnTo>
                  <a:lnTo>
                    <a:pt x="364" y="325"/>
                  </a:lnTo>
                  <a:lnTo>
                    <a:pt x="386" y="326"/>
                  </a:lnTo>
                  <a:lnTo>
                    <a:pt x="409" y="327"/>
                  </a:lnTo>
                  <a:lnTo>
                    <a:pt x="428" y="327"/>
                  </a:lnTo>
                  <a:lnTo>
                    <a:pt x="442" y="328"/>
                  </a:lnTo>
                  <a:lnTo>
                    <a:pt x="446" y="328"/>
                  </a:lnTo>
                  <a:lnTo>
                    <a:pt x="479" y="225"/>
                  </a:lnTo>
                  <a:lnTo>
                    <a:pt x="303" y="210"/>
                  </a:lnTo>
                  <a:lnTo>
                    <a:pt x="276" y="198"/>
                  </a:lnTo>
                  <a:lnTo>
                    <a:pt x="310" y="111"/>
                  </a:lnTo>
                  <a:lnTo>
                    <a:pt x="483" y="140"/>
                  </a:lnTo>
                  <a:lnTo>
                    <a:pt x="491" y="82"/>
                  </a:lnTo>
                  <a:lnTo>
                    <a:pt x="318" y="68"/>
                  </a:lnTo>
                  <a:lnTo>
                    <a:pt x="340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 flipH="1">
              <a:off x="6546772" y="3428625"/>
              <a:ext cx="1585834" cy="2371675"/>
            </a:xfrm>
            <a:custGeom>
              <a:avLst/>
              <a:gdLst>
                <a:gd name="T0" fmla="*/ 372 w 982"/>
                <a:gd name="T1" fmla="*/ 1541 h 1541"/>
                <a:gd name="T2" fmla="*/ 509 w 982"/>
                <a:gd name="T3" fmla="*/ 1200 h 1541"/>
                <a:gd name="T4" fmla="*/ 601 w 982"/>
                <a:gd name="T5" fmla="*/ 1194 h 1541"/>
                <a:gd name="T6" fmla="*/ 661 w 982"/>
                <a:gd name="T7" fmla="*/ 1190 h 1541"/>
                <a:gd name="T8" fmla="*/ 704 w 982"/>
                <a:gd name="T9" fmla="*/ 1192 h 1541"/>
                <a:gd name="T10" fmla="*/ 772 w 982"/>
                <a:gd name="T11" fmla="*/ 1190 h 1541"/>
                <a:gd name="T12" fmla="*/ 810 w 982"/>
                <a:gd name="T13" fmla="*/ 1186 h 1541"/>
                <a:gd name="T14" fmla="*/ 880 w 982"/>
                <a:gd name="T15" fmla="*/ 1181 h 1541"/>
                <a:gd name="T16" fmla="*/ 945 w 982"/>
                <a:gd name="T17" fmla="*/ 1178 h 1541"/>
                <a:gd name="T18" fmla="*/ 700 w 982"/>
                <a:gd name="T19" fmla="*/ 1072 h 1541"/>
                <a:gd name="T20" fmla="*/ 697 w 982"/>
                <a:gd name="T21" fmla="*/ 818 h 1541"/>
                <a:gd name="T22" fmla="*/ 721 w 982"/>
                <a:gd name="T23" fmla="*/ 806 h 1541"/>
                <a:gd name="T24" fmla="*/ 741 w 982"/>
                <a:gd name="T25" fmla="*/ 795 h 1541"/>
                <a:gd name="T26" fmla="*/ 760 w 982"/>
                <a:gd name="T27" fmla="*/ 778 h 1541"/>
                <a:gd name="T28" fmla="*/ 783 w 982"/>
                <a:gd name="T29" fmla="*/ 756 h 1541"/>
                <a:gd name="T30" fmla="*/ 778 w 982"/>
                <a:gd name="T31" fmla="*/ 673 h 1541"/>
                <a:gd name="T32" fmla="*/ 771 w 982"/>
                <a:gd name="T33" fmla="*/ 668 h 1541"/>
                <a:gd name="T34" fmla="*/ 756 w 982"/>
                <a:gd name="T35" fmla="*/ 657 h 1541"/>
                <a:gd name="T36" fmla="*/ 735 w 982"/>
                <a:gd name="T37" fmla="*/ 651 h 1541"/>
                <a:gd name="T38" fmla="*/ 704 w 982"/>
                <a:gd name="T39" fmla="*/ 653 h 1541"/>
                <a:gd name="T40" fmla="*/ 679 w 982"/>
                <a:gd name="T41" fmla="*/ 655 h 1541"/>
                <a:gd name="T42" fmla="*/ 509 w 982"/>
                <a:gd name="T43" fmla="*/ 726 h 1541"/>
                <a:gd name="T44" fmla="*/ 372 w 982"/>
                <a:gd name="T45" fmla="*/ 740 h 1541"/>
                <a:gd name="T46" fmla="*/ 360 w 982"/>
                <a:gd name="T47" fmla="*/ 727 h 1541"/>
                <a:gd name="T48" fmla="*/ 338 w 982"/>
                <a:gd name="T49" fmla="*/ 703 h 1541"/>
                <a:gd name="T50" fmla="*/ 324 w 982"/>
                <a:gd name="T51" fmla="*/ 678 h 1541"/>
                <a:gd name="T52" fmla="*/ 303 w 982"/>
                <a:gd name="T53" fmla="*/ 626 h 1541"/>
                <a:gd name="T54" fmla="*/ 464 w 982"/>
                <a:gd name="T55" fmla="*/ 119 h 1541"/>
                <a:gd name="T56" fmla="*/ 483 w 982"/>
                <a:gd name="T57" fmla="*/ 1 h 1541"/>
                <a:gd name="T58" fmla="*/ 423 w 982"/>
                <a:gd name="T59" fmla="*/ 18 h 1541"/>
                <a:gd name="T60" fmla="*/ 358 w 982"/>
                <a:gd name="T61" fmla="*/ 38 h 1541"/>
                <a:gd name="T62" fmla="*/ 339 w 982"/>
                <a:gd name="T63" fmla="*/ 43 h 1541"/>
                <a:gd name="T64" fmla="*/ 296 w 982"/>
                <a:gd name="T65" fmla="*/ 57 h 1541"/>
                <a:gd name="T66" fmla="*/ 239 w 982"/>
                <a:gd name="T67" fmla="*/ 76 h 1541"/>
                <a:gd name="T68" fmla="*/ 181 w 982"/>
                <a:gd name="T69" fmla="*/ 93 h 1541"/>
                <a:gd name="T70" fmla="*/ 142 w 982"/>
                <a:gd name="T71" fmla="*/ 107 h 1541"/>
                <a:gd name="T72" fmla="*/ 43 w 982"/>
                <a:gd name="T73" fmla="*/ 164 h 1541"/>
                <a:gd name="T74" fmla="*/ 9 w 982"/>
                <a:gd name="T75" fmla="*/ 236 h 1541"/>
                <a:gd name="T76" fmla="*/ 29 w 982"/>
                <a:gd name="T77" fmla="*/ 263 h 1541"/>
                <a:gd name="T78" fmla="*/ 60 w 982"/>
                <a:gd name="T79" fmla="*/ 273 h 1541"/>
                <a:gd name="T80" fmla="*/ 88 w 982"/>
                <a:gd name="T81" fmla="*/ 278 h 1541"/>
                <a:gd name="T82" fmla="*/ 259 w 982"/>
                <a:gd name="T83" fmla="*/ 768 h 1541"/>
                <a:gd name="T84" fmla="*/ 241 w 982"/>
                <a:gd name="T85" fmla="*/ 787 h 1541"/>
                <a:gd name="T86" fmla="*/ 226 w 982"/>
                <a:gd name="T87" fmla="*/ 814 h 1541"/>
                <a:gd name="T88" fmla="*/ 233 w 982"/>
                <a:gd name="T89" fmla="*/ 829 h 1541"/>
                <a:gd name="T90" fmla="*/ 249 w 982"/>
                <a:gd name="T91" fmla="*/ 840 h 1541"/>
                <a:gd name="T92" fmla="*/ 263 w 982"/>
                <a:gd name="T93" fmla="*/ 846 h 1541"/>
                <a:gd name="T94" fmla="*/ 278 w 982"/>
                <a:gd name="T95" fmla="*/ 851 h 1541"/>
                <a:gd name="T96" fmla="*/ 295 w 982"/>
                <a:gd name="T97" fmla="*/ 858 h 1541"/>
                <a:gd name="T98" fmla="*/ 395 w 982"/>
                <a:gd name="T99" fmla="*/ 1095 h 1541"/>
                <a:gd name="T100" fmla="*/ 427 w 982"/>
                <a:gd name="T101" fmla="*/ 1194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2" h="1541">
                  <a:moveTo>
                    <a:pt x="427" y="1194"/>
                  </a:moveTo>
                  <a:lnTo>
                    <a:pt x="319" y="1512"/>
                  </a:lnTo>
                  <a:lnTo>
                    <a:pt x="372" y="1541"/>
                  </a:lnTo>
                  <a:lnTo>
                    <a:pt x="483" y="1201"/>
                  </a:lnTo>
                  <a:lnTo>
                    <a:pt x="490" y="1201"/>
                  </a:lnTo>
                  <a:lnTo>
                    <a:pt x="509" y="1200"/>
                  </a:lnTo>
                  <a:lnTo>
                    <a:pt x="537" y="1197"/>
                  </a:lnTo>
                  <a:lnTo>
                    <a:pt x="569" y="1195"/>
                  </a:lnTo>
                  <a:lnTo>
                    <a:pt x="601" y="1194"/>
                  </a:lnTo>
                  <a:lnTo>
                    <a:pt x="630" y="1192"/>
                  </a:lnTo>
                  <a:lnTo>
                    <a:pt x="651" y="1190"/>
                  </a:lnTo>
                  <a:lnTo>
                    <a:pt x="661" y="1190"/>
                  </a:lnTo>
                  <a:lnTo>
                    <a:pt x="669" y="1190"/>
                  </a:lnTo>
                  <a:lnTo>
                    <a:pt x="684" y="1190"/>
                  </a:lnTo>
                  <a:lnTo>
                    <a:pt x="704" y="1192"/>
                  </a:lnTo>
                  <a:lnTo>
                    <a:pt x="727" y="1192"/>
                  </a:lnTo>
                  <a:lnTo>
                    <a:pt x="750" y="1192"/>
                  </a:lnTo>
                  <a:lnTo>
                    <a:pt x="772" y="1190"/>
                  </a:lnTo>
                  <a:lnTo>
                    <a:pt x="788" y="1190"/>
                  </a:lnTo>
                  <a:lnTo>
                    <a:pt x="798" y="1188"/>
                  </a:lnTo>
                  <a:lnTo>
                    <a:pt x="810" y="1186"/>
                  </a:lnTo>
                  <a:lnTo>
                    <a:pt x="829" y="1184"/>
                  </a:lnTo>
                  <a:lnTo>
                    <a:pt x="854" y="1182"/>
                  </a:lnTo>
                  <a:lnTo>
                    <a:pt x="880" y="1181"/>
                  </a:lnTo>
                  <a:lnTo>
                    <a:pt x="907" y="1180"/>
                  </a:lnTo>
                  <a:lnTo>
                    <a:pt x="929" y="1179"/>
                  </a:lnTo>
                  <a:lnTo>
                    <a:pt x="945" y="1178"/>
                  </a:lnTo>
                  <a:lnTo>
                    <a:pt x="950" y="1178"/>
                  </a:lnTo>
                  <a:lnTo>
                    <a:pt x="982" y="1106"/>
                  </a:lnTo>
                  <a:lnTo>
                    <a:pt x="700" y="1072"/>
                  </a:lnTo>
                  <a:lnTo>
                    <a:pt x="690" y="822"/>
                  </a:lnTo>
                  <a:lnTo>
                    <a:pt x="692" y="821"/>
                  </a:lnTo>
                  <a:lnTo>
                    <a:pt x="697" y="818"/>
                  </a:lnTo>
                  <a:lnTo>
                    <a:pt x="704" y="815"/>
                  </a:lnTo>
                  <a:lnTo>
                    <a:pt x="712" y="810"/>
                  </a:lnTo>
                  <a:lnTo>
                    <a:pt x="721" y="806"/>
                  </a:lnTo>
                  <a:lnTo>
                    <a:pt x="729" y="802"/>
                  </a:lnTo>
                  <a:lnTo>
                    <a:pt x="736" y="798"/>
                  </a:lnTo>
                  <a:lnTo>
                    <a:pt x="741" y="795"/>
                  </a:lnTo>
                  <a:lnTo>
                    <a:pt x="745" y="792"/>
                  </a:lnTo>
                  <a:lnTo>
                    <a:pt x="752" y="786"/>
                  </a:lnTo>
                  <a:lnTo>
                    <a:pt x="760" y="778"/>
                  </a:lnTo>
                  <a:lnTo>
                    <a:pt x="768" y="771"/>
                  </a:lnTo>
                  <a:lnTo>
                    <a:pt x="776" y="763"/>
                  </a:lnTo>
                  <a:lnTo>
                    <a:pt x="783" y="756"/>
                  </a:lnTo>
                  <a:lnTo>
                    <a:pt x="788" y="752"/>
                  </a:lnTo>
                  <a:lnTo>
                    <a:pt x="790" y="751"/>
                  </a:lnTo>
                  <a:lnTo>
                    <a:pt x="778" y="673"/>
                  </a:lnTo>
                  <a:lnTo>
                    <a:pt x="776" y="672"/>
                  </a:lnTo>
                  <a:lnTo>
                    <a:pt x="774" y="670"/>
                  </a:lnTo>
                  <a:lnTo>
                    <a:pt x="771" y="668"/>
                  </a:lnTo>
                  <a:lnTo>
                    <a:pt x="766" y="664"/>
                  </a:lnTo>
                  <a:lnTo>
                    <a:pt x="762" y="661"/>
                  </a:lnTo>
                  <a:lnTo>
                    <a:pt x="756" y="657"/>
                  </a:lnTo>
                  <a:lnTo>
                    <a:pt x="749" y="654"/>
                  </a:lnTo>
                  <a:lnTo>
                    <a:pt x="743" y="653"/>
                  </a:lnTo>
                  <a:lnTo>
                    <a:pt x="735" y="651"/>
                  </a:lnTo>
                  <a:lnTo>
                    <a:pt x="726" y="651"/>
                  </a:lnTo>
                  <a:lnTo>
                    <a:pt x="714" y="651"/>
                  </a:lnTo>
                  <a:lnTo>
                    <a:pt x="704" y="653"/>
                  </a:lnTo>
                  <a:lnTo>
                    <a:pt x="694" y="654"/>
                  </a:lnTo>
                  <a:lnTo>
                    <a:pt x="684" y="654"/>
                  </a:lnTo>
                  <a:lnTo>
                    <a:pt x="679" y="655"/>
                  </a:lnTo>
                  <a:lnTo>
                    <a:pt x="676" y="655"/>
                  </a:lnTo>
                  <a:lnTo>
                    <a:pt x="589" y="687"/>
                  </a:lnTo>
                  <a:lnTo>
                    <a:pt x="509" y="726"/>
                  </a:lnTo>
                  <a:lnTo>
                    <a:pt x="475" y="745"/>
                  </a:lnTo>
                  <a:lnTo>
                    <a:pt x="414" y="763"/>
                  </a:lnTo>
                  <a:lnTo>
                    <a:pt x="372" y="740"/>
                  </a:lnTo>
                  <a:lnTo>
                    <a:pt x="370" y="738"/>
                  </a:lnTo>
                  <a:lnTo>
                    <a:pt x="366" y="733"/>
                  </a:lnTo>
                  <a:lnTo>
                    <a:pt x="360" y="727"/>
                  </a:lnTo>
                  <a:lnTo>
                    <a:pt x="351" y="719"/>
                  </a:lnTo>
                  <a:lnTo>
                    <a:pt x="345" y="710"/>
                  </a:lnTo>
                  <a:lnTo>
                    <a:pt x="338" y="703"/>
                  </a:lnTo>
                  <a:lnTo>
                    <a:pt x="332" y="696"/>
                  </a:lnTo>
                  <a:lnTo>
                    <a:pt x="330" y="692"/>
                  </a:lnTo>
                  <a:lnTo>
                    <a:pt x="324" y="678"/>
                  </a:lnTo>
                  <a:lnTo>
                    <a:pt x="315" y="656"/>
                  </a:lnTo>
                  <a:lnTo>
                    <a:pt x="307" y="635"/>
                  </a:lnTo>
                  <a:lnTo>
                    <a:pt x="303" y="626"/>
                  </a:lnTo>
                  <a:lnTo>
                    <a:pt x="273" y="559"/>
                  </a:lnTo>
                  <a:lnTo>
                    <a:pt x="165" y="246"/>
                  </a:lnTo>
                  <a:lnTo>
                    <a:pt x="464" y="119"/>
                  </a:lnTo>
                  <a:lnTo>
                    <a:pt x="531" y="74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68" y="5"/>
                  </a:lnTo>
                  <a:lnTo>
                    <a:pt x="447" y="11"/>
                  </a:lnTo>
                  <a:lnTo>
                    <a:pt x="423" y="18"/>
                  </a:lnTo>
                  <a:lnTo>
                    <a:pt x="398" y="26"/>
                  </a:lnTo>
                  <a:lnTo>
                    <a:pt x="376" y="32"/>
                  </a:lnTo>
                  <a:lnTo>
                    <a:pt x="358" y="38"/>
                  </a:lnTo>
                  <a:lnTo>
                    <a:pt x="350" y="40"/>
                  </a:lnTo>
                  <a:lnTo>
                    <a:pt x="347" y="41"/>
                  </a:lnTo>
                  <a:lnTo>
                    <a:pt x="339" y="43"/>
                  </a:lnTo>
                  <a:lnTo>
                    <a:pt x="327" y="47"/>
                  </a:lnTo>
                  <a:lnTo>
                    <a:pt x="313" y="51"/>
                  </a:lnTo>
                  <a:lnTo>
                    <a:pt x="296" y="57"/>
                  </a:lnTo>
                  <a:lnTo>
                    <a:pt x="278" y="63"/>
                  </a:lnTo>
                  <a:lnTo>
                    <a:pt x="258" y="69"/>
                  </a:lnTo>
                  <a:lnTo>
                    <a:pt x="239" y="76"/>
                  </a:lnTo>
                  <a:lnTo>
                    <a:pt x="219" y="81"/>
                  </a:lnTo>
                  <a:lnTo>
                    <a:pt x="199" y="88"/>
                  </a:lnTo>
                  <a:lnTo>
                    <a:pt x="181" y="93"/>
                  </a:lnTo>
                  <a:lnTo>
                    <a:pt x="166" y="99"/>
                  </a:lnTo>
                  <a:lnTo>
                    <a:pt x="152" y="103"/>
                  </a:lnTo>
                  <a:lnTo>
                    <a:pt x="142" y="107"/>
                  </a:lnTo>
                  <a:lnTo>
                    <a:pt x="135" y="108"/>
                  </a:lnTo>
                  <a:lnTo>
                    <a:pt x="133" y="109"/>
                  </a:lnTo>
                  <a:lnTo>
                    <a:pt x="43" y="164"/>
                  </a:lnTo>
                  <a:lnTo>
                    <a:pt x="0" y="220"/>
                  </a:lnTo>
                  <a:lnTo>
                    <a:pt x="2" y="224"/>
                  </a:lnTo>
                  <a:lnTo>
                    <a:pt x="9" y="236"/>
                  </a:lnTo>
                  <a:lnTo>
                    <a:pt x="17" y="249"/>
                  </a:lnTo>
                  <a:lnTo>
                    <a:pt x="24" y="260"/>
                  </a:lnTo>
                  <a:lnTo>
                    <a:pt x="29" y="263"/>
                  </a:lnTo>
                  <a:lnTo>
                    <a:pt x="38" y="267"/>
                  </a:lnTo>
                  <a:lnTo>
                    <a:pt x="49" y="270"/>
                  </a:lnTo>
                  <a:lnTo>
                    <a:pt x="60" y="273"/>
                  </a:lnTo>
                  <a:lnTo>
                    <a:pt x="72" y="275"/>
                  </a:lnTo>
                  <a:lnTo>
                    <a:pt x="81" y="277"/>
                  </a:lnTo>
                  <a:lnTo>
                    <a:pt x="88" y="278"/>
                  </a:lnTo>
                  <a:lnTo>
                    <a:pt x="90" y="278"/>
                  </a:lnTo>
                  <a:lnTo>
                    <a:pt x="260" y="767"/>
                  </a:lnTo>
                  <a:lnTo>
                    <a:pt x="259" y="768"/>
                  </a:lnTo>
                  <a:lnTo>
                    <a:pt x="255" y="772"/>
                  </a:lnTo>
                  <a:lnTo>
                    <a:pt x="248" y="779"/>
                  </a:lnTo>
                  <a:lnTo>
                    <a:pt x="241" y="787"/>
                  </a:lnTo>
                  <a:lnTo>
                    <a:pt x="234" y="797"/>
                  </a:lnTo>
                  <a:lnTo>
                    <a:pt x="229" y="806"/>
                  </a:lnTo>
                  <a:lnTo>
                    <a:pt x="226" y="814"/>
                  </a:lnTo>
                  <a:lnTo>
                    <a:pt x="226" y="820"/>
                  </a:lnTo>
                  <a:lnTo>
                    <a:pt x="229" y="824"/>
                  </a:lnTo>
                  <a:lnTo>
                    <a:pt x="233" y="829"/>
                  </a:lnTo>
                  <a:lnTo>
                    <a:pt x="237" y="833"/>
                  </a:lnTo>
                  <a:lnTo>
                    <a:pt x="243" y="837"/>
                  </a:lnTo>
                  <a:lnTo>
                    <a:pt x="249" y="840"/>
                  </a:lnTo>
                  <a:lnTo>
                    <a:pt x="255" y="843"/>
                  </a:lnTo>
                  <a:lnTo>
                    <a:pt x="259" y="845"/>
                  </a:lnTo>
                  <a:lnTo>
                    <a:pt x="263" y="846"/>
                  </a:lnTo>
                  <a:lnTo>
                    <a:pt x="266" y="847"/>
                  </a:lnTo>
                  <a:lnTo>
                    <a:pt x="272" y="850"/>
                  </a:lnTo>
                  <a:lnTo>
                    <a:pt x="278" y="851"/>
                  </a:lnTo>
                  <a:lnTo>
                    <a:pt x="285" y="853"/>
                  </a:lnTo>
                  <a:lnTo>
                    <a:pt x="290" y="855"/>
                  </a:lnTo>
                  <a:lnTo>
                    <a:pt x="295" y="858"/>
                  </a:lnTo>
                  <a:lnTo>
                    <a:pt x="298" y="859"/>
                  </a:lnTo>
                  <a:lnTo>
                    <a:pt x="300" y="859"/>
                  </a:lnTo>
                  <a:lnTo>
                    <a:pt x="395" y="1095"/>
                  </a:lnTo>
                  <a:lnTo>
                    <a:pt x="375" y="1135"/>
                  </a:lnTo>
                  <a:lnTo>
                    <a:pt x="399" y="1172"/>
                  </a:lnTo>
                  <a:lnTo>
                    <a:pt x="427" y="1194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 flipH="1">
              <a:off x="6524164" y="5683256"/>
              <a:ext cx="1298380" cy="372693"/>
            </a:xfrm>
            <a:custGeom>
              <a:avLst/>
              <a:gdLst>
                <a:gd name="T0" fmla="*/ 801 w 804"/>
                <a:gd name="T1" fmla="*/ 126 h 242"/>
                <a:gd name="T2" fmla="*/ 774 w 804"/>
                <a:gd name="T3" fmla="*/ 126 h 242"/>
                <a:gd name="T4" fmla="*/ 729 w 804"/>
                <a:gd name="T5" fmla="*/ 127 h 242"/>
                <a:gd name="T6" fmla="*/ 672 w 804"/>
                <a:gd name="T7" fmla="*/ 127 h 242"/>
                <a:gd name="T8" fmla="*/ 611 w 804"/>
                <a:gd name="T9" fmla="*/ 128 h 242"/>
                <a:gd name="T10" fmla="*/ 553 w 804"/>
                <a:gd name="T11" fmla="*/ 128 h 242"/>
                <a:gd name="T12" fmla="*/ 505 w 804"/>
                <a:gd name="T13" fmla="*/ 128 h 242"/>
                <a:gd name="T14" fmla="*/ 476 w 804"/>
                <a:gd name="T15" fmla="*/ 128 h 242"/>
                <a:gd name="T16" fmla="*/ 440 w 804"/>
                <a:gd name="T17" fmla="*/ 126 h 242"/>
                <a:gd name="T18" fmla="*/ 385 w 804"/>
                <a:gd name="T19" fmla="*/ 120 h 242"/>
                <a:gd name="T20" fmla="*/ 334 w 804"/>
                <a:gd name="T21" fmla="*/ 111 h 242"/>
                <a:gd name="T22" fmla="*/ 292 w 804"/>
                <a:gd name="T23" fmla="*/ 101 h 242"/>
                <a:gd name="T24" fmla="*/ 255 w 804"/>
                <a:gd name="T25" fmla="*/ 89 h 242"/>
                <a:gd name="T26" fmla="*/ 227 w 804"/>
                <a:gd name="T27" fmla="*/ 80 h 242"/>
                <a:gd name="T28" fmla="*/ 208 w 804"/>
                <a:gd name="T29" fmla="*/ 72 h 242"/>
                <a:gd name="T30" fmla="*/ 197 w 804"/>
                <a:gd name="T31" fmla="*/ 68 h 242"/>
                <a:gd name="T32" fmla="*/ 90 w 804"/>
                <a:gd name="T33" fmla="*/ 0 h 242"/>
                <a:gd name="T34" fmla="*/ 0 w 804"/>
                <a:gd name="T35" fmla="*/ 73 h 242"/>
                <a:gd name="T36" fmla="*/ 25 w 804"/>
                <a:gd name="T37" fmla="*/ 88 h 242"/>
                <a:gd name="T38" fmla="*/ 81 w 804"/>
                <a:gd name="T39" fmla="*/ 120 h 242"/>
                <a:gd name="T40" fmla="*/ 140 w 804"/>
                <a:gd name="T41" fmla="*/ 154 h 242"/>
                <a:gd name="T42" fmla="*/ 173 w 804"/>
                <a:gd name="T43" fmla="*/ 173 h 242"/>
                <a:gd name="T44" fmla="*/ 186 w 804"/>
                <a:gd name="T45" fmla="*/ 178 h 242"/>
                <a:gd name="T46" fmla="*/ 210 w 804"/>
                <a:gd name="T47" fmla="*/ 186 h 242"/>
                <a:gd name="T48" fmla="*/ 242 w 804"/>
                <a:gd name="T49" fmla="*/ 196 h 242"/>
                <a:gd name="T50" fmla="*/ 278 w 804"/>
                <a:gd name="T51" fmla="*/ 207 h 242"/>
                <a:gd name="T52" fmla="*/ 314 w 804"/>
                <a:gd name="T53" fmla="*/ 217 h 242"/>
                <a:gd name="T54" fmla="*/ 346 w 804"/>
                <a:gd name="T55" fmla="*/ 227 h 242"/>
                <a:gd name="T56" fmla="*/ 370 w 804"/>
                <a:gd name="T57" fmla="*/ 235 h 242"/>
                <a:gd name="T58" fmla="*/ 383 w 804"/>
                <a:gd name="T59" fmla="*/ 240 h 242"/>
                <a:gd name="T60" fmla="*/ 394 w 804"/>
                <a:gd name="T61" fmla="*/ 242 h 242"/>
                <a:gd name="T62" fmla="*/ 418 w 804"/>
                <a:gd name="T63" fmla="*/ 242 h 242"/>
                <a:gd name="T64" fmla="*/ 452 w 804"/>
                <a:gd name="T65" fmla="*/ 241 h 242"/>
                <a:gd name="T66" fmla="*/ 492 w 804"/>
                <a:gd name="T67" fmla="*/ 240 h 242"/>
                <a:gd name="T68" fmla="*/ 538 w 804"/>
                <a:gd name="T69" fmla="*/ 238 h 242"/>
                <a:gd name="T70" fmla="*/ 587 w 804"/>
                <a:gd name="T71" fmla="*/ 235 h 242"/>
                <a:gd name="T72" fmla="*/ 637 w 804"/>
                <a:gd name="T73" fmla="*/ 233 h 242"/>
                <a:gd name="T74" fmla="*/ 687 w 804"/>
                <a:gd name="T75" fmla="*/ 23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4" h="242">
                  <a:moveTo>
                    <a:pt x="804" y="126"/>
                  </a:moveTo>
                  <a:lnTo>
                    <a:pt x="801" y="126"/>
                  </a:lnTo>
                  <a:lnTo>
                    <a:pt x="791" y="126"/>
                  </a:lnTo>
                  <a:lnTo>
                    <a:pt x="774" y="126"/>
                  </a:lnTo>
                  <a:lnTo>
                    <a:pt x="754" y="126"/>
                  </a:lnTo>
                  <a:lnTo>
                    <a:pt x="729" y="127"/>
                  </a:lnTo>
                  <a:lnTo>
                    <a:pt x="702" y="127"/>
                  </a:lnTo>
                  <a:lnTo>
                    <a:pt x="672" y="127"/>
                  </a:lnTo>
                  <a:lnTo>
                    <a:pt x="642" y="127"/>
                  </a:lnTo>
                  <a:lnTo>
                    <a:pt x="611" y="128"/>
                  </a:lnTo>
                  <a:lnTo>
                    <a:pt x="581" y="128"/>
                  </a:lnTo>
                  <a:lnTo>
                    <a:pt x="553" y="128"/>
                  </a:lnTo>
                  <a:lnTo>
                    <a:pt x="528" y="128"/>
                  </a:lnTo>
                  <a:lnTo>
                    <a:pt x="505" y="128"/>
                  </a:lnTo>
                  <a:lnTo>
                    <a:pt x="488" y="128"/>
                  </a:lnTo>
                  <a:lnTo>
                    <a:pt x="476" y="128"/>
                  </a:lnTo>
                  <a:lnTo>
                    <a:pt x="470" y="128"/>
                  </a:lnTo>
                  <a:lnTo>
                    <a:pt x="440" y="126"/>
                  </a:lnTo>
                  <a:lnTo>
                    <a:pt x="412" y="124"/>
                  </a:lnTo>
                  <a:lnTo>
                    <a:pt x="385" y="120"/>
                  </a:lnTo>
                  <a:lnTo>
                    <a:pt x="359" y="116"/>
                  </a:lnTo>
                  <a:lnTo>
                    <a:pt x="334" y="111"/>
                  </a:lnTo>
                  <a:lnTo>
                    <a:pt x="313" y="105"/>
                  </a:lnTo>
                  <a:lnTo>
                    <a:pt x="292" y="101"/>
                  </a:lnTo>
                  <a:lnTo>
                    <a:pt x="272" y="95"/>
                  </a:lnTo>
                  <a:lnTo>
                    <a:pt x="255" y="89"/>
                  </a:lnTo>
                  <a:lnTo>
                    <a:pt x="240" y="85"/>
                  </a:lnTo>
                  <a:lnTo>
                    <a:pt x="227" y="80"/>
                  </a:lnTo>
                  <a:lnTo>
                    <a:pt x="216" y="75"/>
                  </a:lnTo>
                  <a:lnTo>
                    <a:pt x="208" y="72"/>
                  </a:lnTo>
                  <a:lnTo>
                    <a:pt x="201" y="70"/>
                  </a:lnTo>
                  <a:lnTo>
                    <a:pt x="197" y="68"/>
                  </a:lnTo>
                  <a:lnTo>
                    <a:pt x="196" y="67"/>
                  </a:lnTo>
                  <a:lnTo>
                    <a:pt x="90" y="0"/>
                  </a:lnTo>
                  <a:lnTo>
                    <a:pt x="35" y="12"/>
                  </a:lnTo>
                  <a:lnTo>
                    <a:pt x="0" y="73"/>
                  </a:lnTo>
                  <a:lnTo>
                    <a:pt x="7" y="76"/>
                  </a:lnTo>
                  <a:lnTo>
                    <a:pt x="25" y="88"/>
                  </a:lnTo>
                  <a:lnTo>
                    <a:pt x="51" y="103"/>
                  </a:lnTo>
                  <a:lnTo>
                    <a:pt x="81" y="120"/>
                  </a:lnTo>
                  <a:lnTo>
                    <a:pt x="111" y="138"/>
                  </a:lnTo>
                  <a:lnTo>
                    <a:pt x="140" y="154"/>
                  </a:lnTo>
                  <a:lnTo>
                    <a:pt x="162" y="166"/>
                  </a:lnTo>
                  <a:lnTo>
                    <a:pt x="173" y="173"/>
                  </a:lnTo>
                  <a:lnTo>
                    <a:pt x="178" y="176"/>
                  </a:lnTo>
                  <a:lnTo>
                    <a:pt x="186" y="178"/>
                  </a:lnTo>
                  <a:lnTo>
                    <a:pt x="197" y="181"/>
                  </a:lnTo>
                  <a:lnTo>
                    <a:pt x="210" y="186"/>
                  </a:lnTo>
                  <a:lnTo>
                    <a:pt x="226" y="191"/>
                  </a:lnTo>
                  <a:lnTo>
                    <a:pt x="242" y="196"/>
                  </a:lnTo>
                  <a:lnTo>
                    <a:pt x="260" y="201"/>
                  </a:lnTo>
                  <a:lnTo>
                    <a:pt x="278" y="207"/>
                  </a:lnTo>
                  <a:lnTo>
                    <a:pt x="296" y="212"/>
                  </a:lnTo>
                  <a:lnTo>
                    <a:pt x="314" y="217"/>
                  </a:lnTo>
                  <a:lnTo>
                    <a:pt x="330" y="223"/>
                  </a:lnTo>
                  <a:lnTo>
                    <a:pt x="346" y="227"/>
                  </a:lnTo>
                  <a:lnTo>
                    <a:pt x="359" y="232"/>
                  </a:lnTo>
                  <a:lnTo>
                    <a:pt x="370" y="235"/>
                  </a:lnTo>
                  <a:lnTo>
                    <a:pt x="378" y="238"/>
                  </a:lnTo>
                  <a:lnTo>
                    <a:pt x="383" y="240"/>
                  </a:lnTo>
                  <a:lnTo>
                    <a:pt x="387" y="241"/>
                  </a:lnTo>
                  <a:lnTo>
                    <a:pt x="394" y="242"/>
                  </a:lnTo>
                  <a:lnTo>
                    <a:pt x="406" y="242"/>
                  </a:lnTo>
                  <a:lnTo>
                    <a:pt x="418" y="242"/>
                  </a:lnTo>
                  <a:lnTo>
                    <a:pt x="433" y="242"/>
                  </a:lnTo>
                  <a:lnTo>
                    <a:pt x="452" y="241"/>
                  </a:lnTo>
                  <a:lnTo>
                    <a:pt x="471" y="241"/>
                  </a:lnTo>
                  <a:lnTo>
                    <a:pt x="492" y="240"/>
                  </a:lnTo>
                  <a:lnTo>
                    <a:pt x="514" y="239"/>
                  </a:lnTo>
                  <a:lnTo>
                    <a:pt x="538" y="238"/>
                  </a:lnTo>
                  <a:lnTo>
                    <a:pt x="562" y="237"/>
                  </a:lnTo>
                  <a:lnTo>
                    <a:pt x="587" y="235"/>
                  </a:lnTo>
                  <a:lnTo>
                    <a:pt x="612" y="234"/>
                  </a:lnTo>
                  <a:lnTo>
                    <a:pt x="637" y="233"/>
                  </a:lnTo>
                  <a:lnTo>
                    <a:pt x="663" y="232"/>
                  </a:lnTo>
                  <a:lnTo>
                    <a:pt x="687" y="232"/>
                  </a:lnTo>
                  <a:lnTo>
                    <a:pt x="804" y="126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 flipH="1">
              <a:off x="5732862" y="5754099"/>
              <a:ext cx="484470" cy="243329"/>
            </a:xfrm>
            <a:custGeom>
              <a:avLst/>
              <a:gdLst>
                <a:gd name="T0" fmla="*/ 61 w 299"/>
                <a:gd name="T1" fmla="*/ 0 h 158"/>
                <a:gd name="T2" fmla="*/ 57 w 299"/>
                <a:gd name="T3" fmla="*/ 4 h 158"/>
                <a:gd name="T4" fmla="*/ 51 w 299"/>
                <a:gd name="T5" fmla="*/ 12 h 158"/>
                <a:gd name="T6" fmla="*/ 44 w 299"/>
                <a:gd name="T7" fmla="*/ 21 h 158"/>
                <a:gd name="T8" fmla="*/ 36 w 299"/>
                <a:gd name="T9" fmla="*/ 32 h 158"/>
                <a:gd name="T10" fmla="*/ 29 w 299"/>
                <a:gd name="T11" fmla="*/ 42 h 158"/>
                <a:gd name="T12" fmla="*/ 23 w 299"/>
                <a:gd name="T13" fmla="*/ 51 h 158"/>
                <a:gd name="T14" fmla="*/ 17 w 299"/>
                <a:gd name="T15" fmla="*/ 59 h 158"/>
                <a:gd name="T16" fmla="*/ 15 w 299"/>
                <a:gd name="T17" fmla="*/ 65 h 158"/>
                <a:gd name="T18" fmla="*/ 10 w 299"/>
                <a:gd name="T19" fmla="*/ 76 h 158"/>
                <a:gd name="T20" fmla="*/ 4 w 299"/>
                <a:gd name="T21" fmla="*/ 89 h 158"/>
                <a:gd name="T22" fmla="*/ 0 w 299"/>
                <a:gd name="T23" fmla="*/ 103 h 158"/>
                <a:gd name="T24" fmla="*/ 0 w 299"/>
                <a:gd name="T25" fmla="*/ 116 h 158"/>
                <a:gd name="T26" fmla="*/ 3 w 299"/>
                <a:gd name="T27" fmla="*/ 126 h 158"/>
                <a:gd name="T28" fmla="*/ 5 w 299"/>
                <a:gd name="T29" fmla="*/ 137 h 158"/>
                <a:gd name="T30" fmla="*/ 11 w 299"/>
                <a:gd name="T31" fmla="*/ 146 h 158"/>
                <a:gd name="T32" fmla="*/ 20 w 299"/>
                <a:gd name="T33" fmla="*/ 150 h 158"/>
                <a:gd name="T34" fmla="*/ 26 w 299"/>
                <a:gd name="T35" fmla="*/ 150 h 158"/>
                <a:gd name="T36" fmla="*/ 33 w 299"/>
                <a:gd name="T37" fmla="*/ 150 h 158"/>
                <a:gd name="T38" fmla="*/ 39 w 299"/>
                <a:gd name="T39" fmla="*/ 150 h 158"/>
                <a:gd name="T40" fmla="*/ 46 w 299"/>
                <a:gd name="T41" fmla="*/ 149 h 158"/>
                <a:gd name="T42" fmla="*/ 51 w 299"/>
                <a:gd name="T43" fmla="*/ 148 h 158"/>
                <a:gd name="T44" fmla="*/ 58 w 299"/>
                <a:gd name="T45" fmla="*/ 148 h 158"/>
                <a:gd name="T46" fmla="*/ 65 w 299"/>
                <a:gd name="T47" fmla="*/ 149 h 158"/>
                <a:gd name="T48" fmla="*/ 73 w 299"/>
                <a:gd name="T49" fmla="*/ 150 h 158"/>
                <a:gd name="T50" fmla="*/ 81 w 299"/>
                <a:gd name="T51" fmla="*/ 152 h 158"/>
                <a:gd name="T52" fmla="*/ 91 w 299"/>
                <a:gd name="T53" fmla="*/ 153 h 158"/>
                <a:gd name="T54" fmla="*/ 101 w 299"/>
                <a:gd name="T55" fmla="*/ 153 h 158"/>
                <a:gd name="T56" fmla="*/ 110 w 299"/>
                <a:gd name="T57" fmla="*/ 153 h 158"/>
                <a:gd name="T58" fmla="*/ 118 w 299"/>
                <a:gd name="T59" fmla="*/ 152 h 158"/>
                <a:gd name="T60" fmla="*/ 127 w 299"/>
                <a:gd name="T61" fmla="*/ 152 h 158"/>
                <a:gd name="T62" fmla="*/ 134 w 299"/>
                <a:gd name="T63" fmla="*/ 150 h 158"/>
                <a:gd name="T64" fmla="*/ 140 w 299"/>
                <a:gd name="T65" fmla="*/ 150 h 158"/>
                <a:gd name="T66" fmla="*/ 148 w 299"/>
                <a:gd name="T67" fmla="*/ 152 h 158"/>
                <a:gd name="T68" fmla="*/ 155 w 299"/>
                <a:gd name="T69" fmla="*/ 154 h 158"/>
                <a:gd name="T70" fmla="*/ 161 w 299"/>
                <a:gd name="T71" fmla="*/ 157 h 158"/>
                <a:gd name="T72" fmla="*/ 169 w 299"/>
                <a:gd name="T73" fmla="*/ 158 h 158"/>
                <a:gd name="T74" fmla="*/ 179 w 299"/>
                <a:gd name="T75" fmla="*/ 158 h 158"/>
                <a:gd name="T76" fmla="*/ 191 w 299"/>
                <a:gd name="T77" fmla="*/ 157 h 158"/>
                <a:gd name="T78" fmla="*/ 198 w 299"/>
                <a:gd name="T79" fmla="*/ 156 h 158"/>
                <a:gd name="T80" fmla="*/ 201 w 299"/>
                <a:gd name="T81" fmla="*/ 156 h 158"/>
                <a:gd name="T82" fmla="*/ 251 w 299"/>
                <a:gd name="T83" fmla="*/ 108 h 158"/>
                <a:gd name="T84" fmla="*/ 299 w 299"/>
                <a:gd name="T85" fmla="*/ 76 h 158"/>
                <a:gd name="T86" fmla="*/ 232 w 299"/>
                <a:gd name="T87" fmla="*/ 49 h 158"/>
                <a:gd name="T88" fmla="*/ 230 w 299"/>
                <a:gd name="T89" fmla="*/ 49 h 158"/>
                <a:gd name="T90" fmla="*/ 222 w 299"/>
                <a:gd name="T91" fmla="*/ 48 h 158"/>
                <a:gd name="T92" fmla="*/ 211 w 299"/>
                <a:gd name="T93" fmla="*/ 47 h 158"/>
                <a:gd name="T94" fmla="*/ 200 w 299"/>
                <a:gd name="T95" fmla="*/ 46 h 158"/>
                <a:gd name="T96" fmla="*/ 186 w 299"/>
                <a:gd name="T97" fmla="*/ 44 h 158"/>
                <a:gd name="T98" fmla="*/ 173 w 299"/>
                <a:gd name="T99" fmla="*/ 42 h 158"/>
                <a:gd name="T100" fmla="*/ 162 w 299"/>
                <a:gd name="T101" fmla="*/ 39 h 158"/>
                <a:gd name="T102" fmla="*/ 153 w 299"/>
                <a:gd name="T103" fmla="*/ 36 h 158"/>
                <a:gd name="T104" fmla="*/ 144 w 299"/>
                <a:gd name="T105" fmla="*/ 33 h 158"/>
                <a:gd name="T106" fmla="*/ 131 w 299"/>
                <a:gd name="T107" fmla="*/ 27 h 158"/>
                <a:gd name="T108" fmla="*/ 116 w 299"/>
                <a:gd name="T109" fmla="*/ 21 h 158"/>
                <a:gd name="T110" fmla="*/ 100 w 299"/>
                <a:gd name="T111" fmla="*/ 15 h 158"/>
                <a:gd name="T112" fmla="*/ 85 w 299"/>
                <a:gd name="T113" fmla="*/ 9 h 158"/>
                <a:gd name="T114" fmla="*/ 72 w 299"/>
                <a:gd name="T115" fmla="*/ 4 h 158"/>
                <a:gd name="T116" fmla="*/ 64 w 299"/>
                <a:gd name="T117" fmla="*/ 1 h 158"/>
                <a:gd name="T118" fmla="*/ 61 w 299"/>
                <a:gd name="T11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" h="158">
                  <a:moveTo>
                    <a:pt x="61" y="0"/>
                  </a:moveTo>
                  <a:lnTo>
                    <a:pt x="57" y="4"/>
                  </a:lnTo>
                  <a:lnTo>
                    <a:pt x="51" y="12"/>
                  </a:lnTo>
                  <a:lnTo>
                    <a:pt x="44" y="21"/>
                  </a:lnTo>
                  <a:lnTo>
                    <a:pt x="36" y="32"/>
                  </a:lnTo>
                  <a:lnTo>
                    <a:pt x="29" y="42"/>
                  </a:lnTo>
                  <a:lnTo>
                    <a:pt x="23" y="51"/>
                  </a:lnTo>
                  <a:lnTo>
                    <a:pt x="17" y="59"/>
                  </a:lnTo>
                  <a:lnTo>
                    <a:pt x="15" y="65"/>
                  </a:lnTo>
                  <a:lnTo>
                    <a:pt x="10" y="76"/>
                  </a:lnTo>
                  <a:lnTo>
                    <a:pt x="4" y="89"/>
                  </a:lnTo>
                  <a:lnTo>
                    <a:pt x="0" y="103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11" y="146"/>
                  </a:lnTo>
                  <a:lnTo>
                    <a:pt x="20" y="150"/>
                  </a:lnTo>
                  <a:lnTo>
                    <a:pt x="26" y="150"/>
                  </a:lnTo>
                  <a:lnTo>
                    <a:pt x="33" y="150"/>
                  </a:lnTo>
                  <a:lnTo>
                    <a:pt x="39" y="150"/>
                  </a:lnTo>
                  <a:lnTo>
                    <a:pt x="46" y="149"/>
                  </a:lnTo>
                  <a:lnTo>
                    <a:pt x="51" y="148"/>
                  </a:lnTo>
                  <a:lnTo>
                    <a:pt x="58" y="148"/>
                  </a:lnTo>
                  <a:lnTo>
                    <a:pt x="65" y="149"/>
                  </a:lnTo>
                  <a:lnTo>
                    <a:pt x="73" y="150"/>
                  </a:lnTo>
                  <a:lnTo>
                    <a:pt x="81" y="152"/>
                  </a:lnTo>
                  <a:lnTo>
                    <a:pt x="91" y="153"/>
                  </a:lnTo>
                  <a:lnTo>
                    <a:pt x="101" y="153"/>
                  </a:lnTo>
                  <a:lnTo>
                    <a:pt x="110" y="153"/>
                  </a:lnTo>
                  <a:lnTo>
                    <a:pt x="118" y="152"/>
                  </a:lnTo>
                  <a:lnTo>
                    <a:pt x="127" y="152"/>
                  </a:lnTo>
                  <a:lnTo>
                    <a:pt x="134" y="150"/>
                  </a:lnTo>
                  <a:lnTo>
                    <a:pt x="140" y="150"/>
                  </a:lnTo>
                  <a:lnTo>
                    <a:pt x="148" y="152"/>
                  </a:lnTo>
                  <a:lnTo>
                    <a:pt x="155" y="154"/>
                  </a:lnTo>
                  <a:lnTo>
                    <a:pt x="161" y="157"/>
                  </a:lnTo>
                  <a:lnTo>
                    <a:pt x="169" y="158"/>
                  </a:lnTo>
                  <a:lnTo>
                    <a:pt x="179" y="158"/>
                  </a:lnTo>
                  <a:lnTo>
                    <a:pt x="191" y="157"/>
                  </a:lnTo>
                  <a:lnTo>
                    <a:pt x="198" y="156"/>
                  </a:lnTo>
                  <a:lnTo>
                    <a:pt x="201" y="156"/>
                  </a:lnTo>
                  <a:lnTo>
                    <a:pt x="251" y="108"/>
                  </a:lnTo>
                  <a:lnTo>
                    <a:pt x="299" y="76"/>
                  </a:lnTo>
                  <a:lnTo>
                    <a:pt x="232" y="49"/>
                  </a:lnTo>
                  <a:lnTo>
                    <a:pt x="230" y="49"/>
                  </a:lnTo>
                  <a:lnTo>
                    <a:pt x="222" y="48"/>
                  </a:lnTo>
                  <a:lnTo>
                    <a:pt x="211" y="47"/>
                  </a:lnTo>
                  <a:lnTo>
                    <a:pt x="200" y="46"/>
                  </a:lnTo>
                  <a:lnTo>
                    <a:pt x="186" y="44"/>
                  </a:lnTo>
                  <a:lnTo>
                    <a:pt x="173" y="42"/>
                  </a:lnTo>
                  <a:lnTo>
                    <a:pt x="162" y="39"/>
                  </a:lnTo>
                  <a:lnTo>
                    <a:pt x="153" y="36"/>
                  </a:lnTo>
                  <a:lnTo>
                    <a:pt x="144" y="33"/>
                  </a:lnTo>
                  <a:lnTo>
                    <a:pt x="131" y="27"/>
                  </a:lnTo>
                  <a:lnTo>
                    <a:pt x="116" y="21"/>
                  </a:lnTo>
                  <a:lnTo>
                    <a:pt x="100" y="15"/>
                  </a:lnTo>
                  <a:lnTo>
                    <a:pt x="85" y="9"/>
                  </a:lnTo>
                  <a:lnTo>
                    <a:pt x="72" y="4"/>
                  </a:lnTo>
                  <a:lnTo>
                    <a:pt x="64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 flipH="1">
              <a:off x="6320686" y="3508707"/>
              <a:ext cx="1350057" cy="1124236"/>
            </a:xfrm>
            <a:custGeom>
              <a:avLst/>
              <a:gdLst>
                <a:gd name="T0" fmla="*/ 127 w 835"/>
                <a:gd name="T1" fmla="*/ 132 h 730"/>
                <a:gd name="T2" fmla="*/ 94 w 835"/>
                <a:gd name="T3" fmla="*/ 185 h 730"/>
                <a:gd name="T4" fmla="*/ 39 w 835"/>
                <a:gd name="T5" fmla="*/ 281 h 730"/>
                <a:gd name="T6" fmla="*/ 13 w 835"/>
                <a:gd name="T7" fmla="*/ 362 h 730"/>
                <a:gd name="T8" fmla="*/ 0 w 835"/>
                <a:gd name="T9" fmla="*/ 543 h 730"/>
                <a:gd name="T10" fmla="*/ 17 w 835"/>
                <a:gd name="T11" fmla="*/ 581 h 730"/>
                <a:gd name="T12" fmla="*/ 48 w 835"/>
                <a:gd name="T13" fmla="*/ 649 h 730"/>
                <a:gd name="T14" fmla="*/ 64 w 835"/>
                <a:gd name="T15" fmla="*/ 678 h 730"/>
                <a:gd name="T16" fmla="*/ 79 w 835"/>
                <a:gd name="T17" fmla="*/ 695 h 730"/>
                <a:gd name="T18" fmla="*/ 96 w 835"/>
                <a:gd name="T19" fmla="*/ 708 h 730"/>
                <a:gd name="T20" fmla="*/ 115 w 835"/>
                <a:gd name="T21" fmla="*/ 710 h 730"/>
                <a:gd name="T22" fmla="*/ 145 w 835"/>
                <a:gd name="T23" fmla="*/ 704 h 730"/>
                <a:gd name="T24" fmla="*/ 161 w 835"/>
                <a:gd name="T25" fmla="*/ 700 h 730"/>
                <a:gd name="T26" fmla="*/ 188 w 835"/>
                <a:gd name="T27" fmla="*/ 685 h 730"/>
                <a:gd name="T28" fmla="*/ 236 w 835"/>
                <a:gd name="T29" fmla="*/ 660 h 730"/>
                <a:gd name="T30" fmla="*/ 265 w 835"/>
                <a:gd name="T31" fmla="*/ 650 h 730"/>
                <a:gd name="T32" fmla="*/ 314 w 835"/>
                <a:gd name="T33" fmla="*/ 632 h 730"/>
                <a:gd name="T34" fmla="*/ 366 w 835"/>
                <a:gd name="T35" fmla="*/ 615 h 730"/>
                <a:gd name="T36" fmla="*/ 392 w 835"/>
                <a:gd name="T37" fmla="*/ 610 h 730"/>
                <a:gd name="T38" fmla="*/ 410 w 835"/>
                <a:gd name="T39" fmla="*/ 604 h 730"/>
                <a:gd name="T40" fmla="*/ 424 w 835"/>
                <a:gd name="T41" fmla="*/ 600 h 730"/>
                <a:gd name="T42" fmla="*/ 456 w 835"/>
                <a:gd name="T43" fmla="*/ 608 h 730"/>
                <a:gd name="T44" fmla="*/ 486 w 835"/>
                <a:gd name="T45" fmla="*/ 624 h 730"/>
                <a:gd name="T46" fmla="*/ 503 w 835"/>
                <a:gd name="T47" fmla="*/ 698 h 730"/>
                <a:gd name="T48" fmla="*/ 522 w 835"/>
                <a:gd name="T49" fmla="*/ 708 h 730"/>
                <a:gd name="T50" fmla="*/ 556 w 835"/>
                <a:gd name="T51" fmla="*/ 725 h 730"/>
                <a:gd name="T52" fmla="*/ 580 w 835"/>
                <a:gd name="T53" fmla="*/ 727 h 730"/>
                <a:gd name="T54" fmla="*/ 622 w 835"/>
                <a:gd name="T55" fmla="*/ 708 h 730"/>
                <a:gd name="T56" fmla="*/ 657 w 835"/>
                <a:gd name="T57" fmla="*/ 689 h 730"/>
                <a:gd name="T58" fmla="*/ 806 w 835"/>
                <a:gd name="T59" fmla="*/ 608 h 730"/>
                <a:gd name="T60" fmla="*/ 829 w 835"/>
                <a:gd name="T61" fmla="*/ 464 h 730"/>
                <a:gd name="T62" fmla="*/ 833 w 835"/>
                <a:gd name="T63" fmla="*/ 397 h 730"/>
                <a:gd name="T64" fmla="*/ 824 w 835"/>
                <a:gd name="T65" fmla="*/ 362 h 730"/>
                <a:gd name="T66" fmla="*/ 794 w 835"/>
                <a:gd name="T67" fmla="*/ 323 h 730"/>
                <a:gd name="T68" fmla="*/ 769 w 835"/>
                <a:gd name="T69" fmla="*/ 304 h 730"/>
                <a:gd name="T70" fmla="*/ 739 w 835"/>
                <a:gd name="T71" fmla="*/ 275 h 730"/>
                <a:gd name="T72" fmla="*/ 724 w 835"/>
                <a:gd name="T73" fmla="*/ 254 h 730"/>
                <a:gd name="T74" fmla="*/ 683 w 835"/>
                <a:gd name="T75" fmla="*/ 192 h 730"/>
                <a:gd name="T76" fmla="*/ 643 w 835"/>
                <a:gd name="T77" fmla="*/ 132 h 730"/>
                <a:gd name="T78" fmla="*/ 632 w 835"/>
                <a:gd name="T79" fmla="*/ 112 h 730"/>
                <a:gd name="T80" fmla="*/ 608 w 835"/>
                <a:gd name="T81" fmla="*/ 80 h 730"/>
                <a:gd name="T82" fmla="*/ 589 w 835"/>
                <a:gd name="T83" fmla="*/ 56 h 730"/>
                <a:gd name="T84" fmla="*/ 572 w 835"/>
                <a:gd name="T85" fmla="*/ 41 h 730"/>
                <a:gd name="T86" fmla="*/ 546 w 835"/>
                <a:gd name="T87" fmla="*/ 24 h 730"/>
                <a:gd name="T88" fmla="*/ 519 w 835"/>
                <a:gd name="T89" fmla="*/ 9 h 730"/>
                <a:gd name="T90" fmla="*/ 503 w 835"/>
                <a:gd name="T91" fmla="*/ 3 h 730"/>
                <a:gd name="T92" fmla="*/ 488 w 835"/>
                <a:gd name="T93" fmla="*/ 1 h 730"/>
                <a:gd name="T94" fmla="*/ 466 w 835"/>
                <a:gd name="T95" fmla="*/ 0 h 730"/>
                <a:gd name="T96" fmla="*/ 415 w 835"/>
                <a:gd name="T97" fmla="*/ 1 h 730"/>
                <a:gd name="T98" fmla="*/ 348 w 835"/>
                <a:gd name="T99" fmla="*/ 3 h 730"/>
                <a:gd name="T100" fmla="*/ 281 w 835"/>
                <a:gd name="T101" fmla="*/ 5 h 730"/>
                <a:gd name="T102" fmla="*/ 236 w 835"/>
                <a:gd name="T103" fmla="*/ 8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5" h="730">
                  <a:moveTo>
                    <a:pt x="226" y="8"/>
                  </a:moveTo>
                  <a:lnTo>
                    <a:pt x="196" y="63"/>
                  </a:lnTo>
                  <a:lnTo>
                    <a:pt x="127" y="132"/>
                  </a:lnTo>
                  <a:lnTo>
                    <a:pt x="122" y="139"/>
                  </a:lnTo>
                  <a:lnTo>
                    <a:pt x="111" y="158"/>
                  </a:lnTo>
                  <a:lnTo>
                    <a:pt x="94" y="185"/>
                  </a:lnTo>
                  <a:lnTo>
                    <a:pt x="76" y="217"/>
                  </a:lnTo>
                  <a:lnTo>
                    <a:pt x="56" y="249"/>
                  </a:lnTo>
                  <a:lnTo>
                    <a:pt x="39" y="281"/>
                  </a:lnTo>
                  <a:lnTo>
                    <a:pt x="25" y="305"/>
                  </a:lnTo>
                  <a:lnTo>
                    <a:pt x="18" y="319"/>
                  </a:lnTo>
                  <a:lnTo>
                    <a:pt x="13" y="362"/>
                  </a:lnTo>
                  <a:lnTo>
                    <a:pt x="6" y="438"/>
                  </a:lnTo>
                  <a:lnTo>
                    <a:pt x="2" y="511"/>
                  </a:lnTo>
                  <a:lnTo>
                    <a:pt x="0" y="543"/>
                  </a:lnTo>
                  <a:lnTo>
                    <a:pt x="2" y="548"/>
                  </a:lnTo>
                  <a:lnTo>
                    <a:pt x="8" y="562"/>
                  </a:lnTo>
                  <a:lnTo>
                    <a:pt x="17" y="581"/>
                  </a:lnTo>
                  <a:lnTo>
                    <a:pt x="28" y="604"/>
                  </a:lnTo>
                  <a:lnTo>
                    <a:pt x="38" y="627"/>
                  </a:lnTo>
                  <a:lnTo>
                    <a:pt x="48" y="649"/>
                  </a:lnTo>
                  <a:lnTo>
                    <a:pt x="56" y="665"/>
                  </a:lnTo>
                  <a:lnTo>
                    <a:pt x="61" y="673"/>
                  </a:lnTo>
                  <a:lnTo>
                    <a:pt x="64" y="678"/>
                  </a:lnTo>
                  <a:lnTo>
                    <a:pt x="69" y="684"/>
                  </a:lnTo>
                  <a:lnTo>
                    <a:pt x="74" y="689"/>
                  </a:lnTo>
                  <a:lnTo>
                    <a:pt x="79" y="695"/>
                  </a:lnTo>
                  <a:lnTo>
                    <a:pt x="84" y="700"/>
                  </a:lnTo>
                  <a:lnTo>
                    <a:pt x="90" y="704"/>
                  </a:lnTo>
                  <a:lnTo>
                    <a:pt x="96" y="708"/>
                  </a:lnTo>
                  <a:lnTo>
                    <a:pt x="100" y="710"/>
                  </a:lnTo>
                  <a:lnTo>
                    <a:pt x="107" y="710"/>
                  </a:lnTo>
                  <a:lnTo>
                    <a:pt x="115" y="710"/>
                  </a:lnTo>
                  <a:lnTo>
                    <a:pt x="126" y="708"/>
                  </a:lnTo>
                  <a:lnTo>
                    <a:pt x="136" y="707"/>
                  </a:lnTo>
                  <a:lnTo>
                    <a:pt x="145" y="704"/>
                  </a:lnTo>
                  <a:lnTo>
                    <a:pt x="153" y="702"/>
                  </a:lnTo>
                  <a:lnTo>
                    <a:pt x="159" y="701"/>
                  </a:lnTo>
                  <a:lnTo>
                    <a:pt x="161" y="700"/>
                  </a:lnTo>
                  <a:lnTo>
                    <a:pt x="165" y="698"/>
                  </a:lnTo>
                  <a:lnTo>
                    <a:pt x="174" y="693"/>
                  </a:lnTo>
                  <a:lnTo>
                    <a:pt x="188" y="685"/>
                  </a:lnTo>
                  <a:lnTo>
                    <a:pt x="204" y="676"/>
                  </a:lnTo>
                  <a:lnTo>
                    <a:pt x="221" y="668"/>
                  </a:lnTo>
                  <a:lnTo>
                    <a:pt x="236" y="660"/>
                  </a:lnTo>
                  <a:lnTo>
                    <a:pt x="249" y="655"/>
                  </a:lnTo>
                  <a:lnTo>
                    <a:pt x="257" y="653"/>
                  </a:lnTo>
                  <a:lnTo>
                    <a:pt x="265" y="650"/>
                  </a:lnTo>
                  <a:lnTo>
                    <a:pt x="279" y="647"/>
                  </a:lnTo>
                  <a:lnTo>
                    <a:pt x="295" y="640"/>
                  </a:lnTo>
                  <a:lnTo>
                    <a:pt x="314" y="632"/>
                  </a:lnTo>
                  <a:lnTo>
                    <a:pt x="333" y="625"/>
                  </a:lnTo>
                  <a:lnTo>
                    <a:pt x="351" y="618"/>
                  </a:lnTo>
                  <a:lnTo>
                    <a:pt x="366" y="615"/>
                  </a:lnTo>
                  <a:lnTo>
                    <a:pt x="377" y="612"/>
                  </a:lnTo>
                  <a:lnTo>
                    <a:pt x="385" y="612"/>
                  </a:lnTo>
                  <a:lnTo>
                    <a:pt x="392" y="610"/>
                  </a:lnTo>
                  <a:lnTo>
                    <a:pt x="399" y="609"/>
                  </a:lnTo>
                  <a:lnTo>
                    <a:pt x="404" y="607"/>
                  </a:lnTo>
                  <a:lnTo>
                    <a:pt x="410" y="604"/>
                  </a:lnTo>
                  <a:lnTo>
                    <a:pt x="415" y="602"/>
                  </a:lnTo>
                  <a:lnTo>
                    <a:pt x="419" y="601"/>
                  </a:lnTo>
                  <a:lnTo>
                    <a:pt x="424" y="600"/>
                  </a:lnTo>
                  <a:lnTo>
                    <a:pt x="434" y="600"/>
                  </a:lnTo>
                  <a:lnTo>
                    <a:pt x="445" y="603"/>
                  </a:lnTo>
                  <a:lnTo>
                    <a:pt x="456" y="608"/>
                  </a:lnTo>
                  <a:lnTo>
                    <a:pt x="468" y="612"/>
                  </a:lnTo>
                  <a:lnTo>
                    <a:pt x="478" y="618"/>
                  </a:lnTo>
                  <a:lnTo>
                    <a:pt x="486" y="624"/>
                  </a:lnTo>
                  <a:lnTo>
                    <a:pt x="491" y="627"/>
                  </a:lnTo>
                  <a:lnTo>
                    <a:pt x="493" y="628"/>
                  </a:lnTo>
                  <a:lnTo>
                    <a:pt x="503" y="698"/>
                  </a:lnTo>
                  <a:lnTo>
                    <a:pt x="506" y="699"/>
                  </a:lnTo>
                  <a:lnTo>
                    <a:pt x="513" y="702"/>
                  </a:lnTo>
                  <a:lnTo>
                    <a:pt x="522" y="708"/>
                  </a:lnTo>
                  <a:lnTo>
                    <a:pt x="533" y="714"/>
                  </a:lnTo>
                  <a:lnTo>
                    <a:pt x="545" y="719"/>
                  </a:lnTo>
                  <a:lnTo>
                    <a:pt x="556" y="725"/>
                  </a:lnTo>
                  <a:lnTo>
                    <a:pt x="566" y="729"/>
                  </a:lnTo>
                  <a:lnTo>
                    <a:pt x="572" y="730"/>
                  </a:lnTo>
                  <a:lnTo>
                    <a:pt x="580" y="727"/>
                  </a:lnTo>
                  <a:lnTo>
                    <a:pt x="592" y="723"/>
                  </a:lnTo>
                  <a:lnTo>
                    <a:pt x="606" y="716"/>
                  </a:lnTo>
                  <a:lnTo>
                    <a:pt x="622" y="708"/>
                  </a:lnTo>
                  <a:lnTo>
                    <a:pt x="636" y="701"/>
                  </a:lnTo>
                  <a:lnTo>
                    <a:pt x="648" y="694"/>
                  </a:lnTo>
                  <a:lnTo>
                    <a:pt x="657" y="689"/>
                  </a:lnTo>
                  <a:lnTo>
                    <a:pt x="660" y="687"/>
                  </a:lnTo>
                  <a:lnTo>
                    <a:pt x="772" y="557"/>
                  </a:lnTo>
                  <a:lnTo>
                    <a:pt x="806" y="608"/>
                  </a:lnTo>
                  <a:lnTo>
                    <a:pt x="811" y="581"/>
                  </a:lnTo>
                  <a:lnTo>
                    <a:pt x="820" y="524"/>
                  </a:lnTo>
                  <a:lnTo>
                    <a:pt x="829" y="464"/>
                  </a:lnTo>
                  <a:lnTo>
                    <a:pt x="835" y="433"/>
                  </a:lnTo>
                  <a:lnTo>
                    <a:pt x="835" y="419"/>
                  </a:lnTo>
                  <a:lnTo>
                    <a:pt x="833" y="397"/>
                  </a:lnTo>
                  <a:lnTo>
                    <a:pt x="829" y="377"/>
                  </a:lnTo>
                  <a:lnTo>
                    <a:pt x="827" y="368"/>
                  </a:lnTo>
                  <a:lnTo>
                    <a:pt x="824" y="362"/>
                  </a:lnTo>
                  <a:lnTo>
                    <a:pt x="814" y="349"/>
                  </a:lnTo>
                  <a:lnTo>
                    <a:pt x="803" y="334"/>
                  </a:lnTo>
                  <a:lnTo>
                    <a:pt x="794" y="323"/>
                  </a:lnTo>
                  <a:lnTo>
                    <a:pt x="788" y="319"/>
                  </a:lnTo>
                  <a:lnTo>
                    <a:pt x="780" y="312"/>
                  </a:lnTo>
                  <a:lnTo>
                    <a:pt x="769" y="304"/>
                  </a:lnTo>
                  <a:lnTo>
                    <a:pt x="759" y="293"/>
                  </a:lnTo>
                  <a:lnTo>
                    <a:pt x="749" y="284"/>
                  </a:lnTo>
                  <a:lnTo>
                    <a:pt x="739" y="275"/>
                  </a:lnTo>
                  <a:lnTo>
                    <a:pt x="733" y="268"/>
                  </a:lnTo>
                  <a:lnTo>
                    <a:pt x="729" y="262"/>
                  </a:lnTo>
                  <a:lnTo>
                    <a:pt x="724" y="254"/>
                  </a:lnTo>
                  <a:lnTo>
                    <a:pt x="713" y="237"/>
                  </a:lnTo>
                  <a:lnTo>
                    <a:pt x="699" y="216"/>
                  </a:lnTo>
                  <a:lnTo>
                    <a:pt x="683" y="192"/>
                  </a:lnTo>
                  <a:lnTo>
                    <a:pt x="667" y="169"/>
                  </a:lnTo>
                  <a:lnTo>
                    <a:pt x="653" y="147"/>
                  </a:lnTo>
                  <a:lnTo>
                    <a:pt x="643" y="132"/>
                  </a:lnTo>
                  <a:lnTo>
                    <a:pt x="639" y="124"/>
                  </a:lnTo>
                  <a:lnTo>
                    <a:pt x="637" y="119"/>
                  </a:lnTo>
                  <a:lnTo>
                    <a:pt x="632" y="112"/>
                  </a:lnTo>
                  <a:lnTo>
                    <a:pt x="625" y="102"/>
                  </a:lnTo>
                  <a:lnTo>
                    <a:pt x="617" y="92"/>
                  </a:lnTo>
                  <a:lnTo>
                    <a:pt x="608" y="80"/>
                  </a:lnTo>
                  <a:lnTo>
                    <a:pt x="600" y="70"/>
                  </a:lnTo>
                  <a:lnTo>
                    <a:pt x="593" y="62"/>
                  </a:lnTo>
                  <a:lnTo>
                    <a:pt x="589" y="56"/>
                  </a:lnTo>
                  <a:lnTo>
                    <a:pt x="585" y="51"/>
                  </a:lnTo>
                  <a:lnTo>
                    <a:pt x="579" y="47"/>
                  </a:lnTo>
                  <a:lnTo>
                    <a:pt x="572" y="41"/>
                  </a:lnTo>
                  <a:lnTo>
                    <a:pt x="564" y="35"/>
                  </a:lnTo>
                  <a:lnTo>
                    <a:pt x="555" y="29"/>
                  </a:lnTo>
                  <a:lnTo>
                    <a:pt x="546" y="24"/>
                  </a:lnTo>
                  <a:lnTo>
                    <a:pt x="537" y="18"/>
                  </a:lnTo>
                  <a:lnTo>
                    <a:pt x="528" y="13"/>
                  </a:lnTo>
                  <a:lnTo>
                    <a:pt x="519" y="9"/>
                  </a:lnTo>
                  <a:lnTo>
                    <a:pt x="513" y="5"/>
                  </a:lnTo>
                  <a:lnTo>
                    <a:pt x="508" y="4"/>
                  </a:lnTo>
                  <a:lnTo>
                    <a:pt x="503" y="3"/>
                  </a:lnTo>
                  <a:lnTo>
                    <a:pt x="499" y="2"/>
                  </a:lnTo>
                  <a:lnTo>
                    <a:pt x="494" y="1"/>
                  </a:lnTo>
                  <a:lnTo>
                    <a:pt x="488" y="1"/>
                  </a:lnTo>
                  <a:lnTo>
                    <a:pt x="483" y="0"/>
                  </a:lnTo>
                  <a:lnTo>
                    <a:pt x="477" y="0"/>
                  </a:lnTo>
                  <a:lnTo>
                    <a:pt x="466" y="0"/>
                  </a:lnTo>
                  <a:lnTo>
                    <a:pt x="451" y="0"/>
                  </a:lnTo>
                  <a:lnTo>
                    <a:pt x="434" y="0"/>
                  </a:lnTo>
                  <a:lnTo>
                    <a:pt x="415" y="1"/>
                  </a:lnTo>
                  <a:lnTo>
                    <a:pt x="393" y="1"/>
                  </a:lnTo>
                  <a:lnTo>
                    <a:pt x="371" y="2"/>
                  </a:lnTo>
                  <a:lnTo>
                    <a:pt x="348" y="3"/>
                  </a:lnTo>
                  <a:lnTo>
                    <a:pt x="325" y="4"/>
                  </a:lnTo>
                  <a:lnTo>
                    <a:pt x="302" y="4"/>
                  </a:lnTo>
                  <a:lnTo>
                    <a:pt x="281" y="5"/>
                  </a:lnTo>
                  <a:lnTo>
                    <a:pt x="264" y="6"/>
                  </a:lnTo>
                  <a:lnTo>
                    <a:pt x="248" y="6"/>
                  </a:lnTo>
                  <a:lnTo>
                    <a:pt x="236" y="8"/>
                  </a:lnTo>
                  <a:lnTo>
                    <a:pt x="228" y="8"/>
                  </a:lnTo>
                  <a:lnTo>
                    <a:pt x="226" y="8"/>
                  </a:lnTo>
                  <a:close/>
                </a:path>
              </a:pathLst>
            </a:custGeom>
            <a:solidFill>
              <a:srgbClr val="FFF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 flipH="1">
              <a:off x="6866521" y="3043614"/>
              <a:ext cx="565216" cy="745383"/>
            </a:xfrm>
            <a:custGeom>
              <a:avLst/>
              <a:gdLst>
                <a:gd name="T0" fmla="*/ 35 w 350"/>
                <a:gd name="T1" fmla="*/ 171 h 482"/>
                <a:gd name="T2" fmla="*/ 13 w 350"/>
                <a:gd name="T3" fmla="*/ 182 h 482"/>
                <a:gd name="T4" fmla="*/ 1 w 350"/>
                <a:gd name="T5" fmla="*/ 199 h 482"/>
                <a:gd name="T6" fmla="*/ 5 w 350"/>
                <a:gd name="T7" fmla="*/ 227 h 482"/>
                <a:gd name="T8" fmla="*/ 23 w 350"/>
                <a:gd name="T9" fmla="*/ 252 h 482"/>
                <a:gd name="T10" fmla="*/ 61 w 350"/>
                <a:gd name="T11" fmla="*/ 265 h 482"/>
                <a:gd name="T12" fmla="*/ 71 w 350"/>
                <a:gd name="T13" fmla="*/ 276 h 482"/>
                <a:gd name="T14" fmla="*/ 88 w 350"/>
                <a:gd name="T15" fmla="*/ 305 h 482"/>
                <a:gd name="T16" fmla="*/ 105 w 350"/>
                <a:gd name="T17" fmla="*/ 331 h 482"/>
                <a:gd name="T18" fmla="*/ 114 w 350"/>
                <a:gd name="T19" fmla="*/ 342 h 482"/>
                <a:gd name="T20" fmla="*/ 102 w 350"/>
                <a:gd name="T21" fmla="*/ 364 h 482"/>
                <a:gd name="T22" fmla="*/ 110 w 350"/>
                <a:gd name="T23" fmla="*/ 371 h 482"/>
                <a:gd name="T24" fmla="*/ 122 w 350"/>
                <a:gd name="T25" fmla="*/ 382 h 482"/>
                <a:gd name="T26" fmla="*/ 136 w 350"/>
                <a:gd name="T27" fmla="*/ 394 h 482"/>
                <a:gd name="T28" fmla="*/ 150 w 350"/>
                <a:gd name="T29" fmla="*/ 404 h 482"/>
                <a:gd name="T30" fmla="*/ 170 w 350"/>
                <a:gd name="T31" fmla="*/ 414 h 482"/>
                <a:gd name="T32" fmla="*/ 191 w 350"/>
                <a:gd name="T33" fmla="*/ 424 h 482"/>
                <a:gd name="T34" fmla="*/ 209 w 350"/>
                <a:gd name="T35" fmla="*/ 433 h 482"/>
                <a:gd name="T36" fmla="*/ 219 w 350"/>
                <a:gd name="T37" fmla="*/ 442 h 482"/>
                <a:gd name="T38" fmla="*/ 234 w 350"/>
                <a:gd name="T39" fmla="*/ 454 h 482"/>
                <a:gd name="T40" fmla="*/ 251 w 350"/>
                <a:gd name="T41" fmla="*/ 467 h 482"/>
                <a:gd name="T42" fmla="*/ 263 w 350"/>
                <a:gd name="T43" fmla="*/ 479 h 482"/>
                <a:gd name="T44" fmla="*/ 271 w 350"/>
                <a:gd name="T45" fmla="*/ 481 h 482"/>
                <a:gd name="T46" fmla="*/ 293 w 350"/>
                <a:gd name="T47" fmla="*/ 456 h 482"/>
                <a:gd name="T48" fmla="*/ 312 w 350"/>
                <a:gd name="T49" fmla="*/ 407 h 482"/>
                <a:gd name="T50" fmla="*/ 304 w 350"/>
                <a:gd name="T51" fmla="*/ 318 h 482"/>
                <a:gd name="T52" fmla="*/ 309 w 350"/>
                <a:gd name="T53" fmla="*/ 311 h 482"/>
                <a:gd name="T54" fmla="*/ 320 w 350"/>
                <a:gd name="T55" fmla="*/ 296 h 482"/>
                <a:gd name="T56" fmla="*/ 332 w 350"/>
                <a:gd name="T57" fmla="*/ 278 h 482"/>
                <a:gd name="T58" fmla="*/ 339 w 350"/>
                <a:gd name="T59" fmla="*/ 267 h 482"/>
                <a:gd name="T60" fmla="*/ 347 w 350"/>
                <a:gd name="T61" fmla="*/ 243 h 482"/>
                <a:gd name="T62" fmla="*/ 350 w 350"/>
                <a:gd name="T63" fmla="*/ 217 h 482"/>
                <a:gd name="T64" fmla="*/ 342 w 350"/>
                <a:gd name="T65" fmla="*/ 174 h 482"/>
                <a:gd name="T66" fmla="*/ 334 w 350"/>
                <a:gd name="T67" fmla="*/ 132 h 482"/>
                <a:gd name="T68" fmla="*/ 329 w 350"/>
                <a:gd name="T69" fmla="*/ 116 h 482"/>
                <a:gd name="T70" fmla="*/ 315 w 350"/>
                <a:gd name="T71" fmla="*/ 90 h 482"/>
                <a:gd name="T72" fmla="*/ 300 w 350"/>
                <a:gd name="T73" fmla="*/ 64 h 482"/>
                <a:gd name="T74" fmla="*/ 294 w 350"/>
                <a:gd name="T75" fmla="*/ 53 h 482"/>
                <a:gd name="T76" fmla="*/ 223 w 350"/>
                <a:gd name="T77" fmla="*/ 8 h 482"/>
                <a:gd name="T78" fmla="*/ 206 w 350"/>
                <a:gd name="T79" fmla="*/ 6 h 482"/>
                <a:gd name="T80" fmla="*/ 183 w 350"/>
                <a:gd name="T81" fmla="*/ 3 h 482"/>
                <a:gd name="T82" fmla="*/ 159 w 350"/>
                <a:gd name="T83" fmla="*/ 1 h 482"/>
                <a:gd name="T84" fmla="*/ 137 w 350"/>
                <a:gd name="T85" fmla="*/ 0 h 482"/>
                <a:gd name="T86" fmla="*/ 105 w 350"/>
                <a:gd name="T87" fmla="*/ 9 h 482"/>
                <a:gd name="T88" fmla="*/ 72 w 350"/>
                <a:gd name="T89" fmla="*/ 23 h 482"/>
                <a:gd name="T90" fmla="*/ 49 w 350"/>
                <a:gd name="T91" fmla="*/ 33 h 482"/>
                <a:gd name="T92" fmla="*/ 42 w 350"/>
                <a:gd name="T93" fmla="*/ 40 h 482"/>
                <a:gd name="T94" fmla="*/ 24 w 350"/>
                <a:gd name="T95" fmla="*/ 67 h 482"/>
                <a:gd name="T96" fmla="*/ 24 w 350"/>
                <a:gd name="T97" fmla="*/ 90 h 482"/>
                <a:gd name="T98" fmla="*/ 37 w 350"/>
                <a:gd name="T99" fmla="*/ 133 h 482"/>
                <a:gd name="T100" fmla="*/ 61 w 350"/>
                <a:gd name="T101" fmla="*/ 17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0" h="482">
                  <a:moveTo>
                    <a:pt x="61" y="177"/>
                  </a:moveTo>
                  <a:lnTo>
                    <a:pt x="35" y="171"/>
                  </a:lnTo>
                  <a:lnTo>
                    <a:pt x="15" y="179"/>
                  </a:lnTo>
                  <a:lnTo>
                    <a:pt x="13" y="182"/>
                  </a:lnTo>
                  <a:lnTo>
                    <a:pt x="6" y="189"/>
                  </a:lnTo>
                  <a:lnTo>
                    <a:pt x="1" y="199"/>
                  </a:lnTo>
                  <a:lnTo>
                    <a:pt x="0" y="212"/>
                  </a:lnTo>
                  <a:lnTo>
                    <a:pt x="5" y="227"/>
                  </a:lnTo>
                  <a:lnTo>
                    <a:pt x="14" y="240"/>
                  </a:lnTo>
                  <a:lnTo>
                    <a:pt x="23" y="252"/>
                  </a:lnTo>
                  <a:lnTo>
                    <a:pt x="27" y="257"/>
                  </a:lnTo>
                  <a:lnTo>
                    <a:pt x="61" y="265"/>
                  </a:lnTo>
                  <a:lnTo>
                    <a:pt x="64" y="268"/>
                  </a:lnTo>
                  <a:lnTo>
                    <a:pt x="71" y="276"/>
                  </a:lnTo>
                  <a:lnTo>
                    <a:pt x="79" y="290"/>
                  </a:lnTo>
                  <a:lnTo>
                    <a:pt x="88" y="305"/>
                  </a:lnTo>
                  <a:lnTo>
                    <a:pt x="96" y="320"/>
                  </a:lnTo>
                  <a:lnTo>
                    <a:pt x="105" y="331"/>
                  </a:lnTo>
                  <a:lnTo>
                    <a:pt x="112" y="340"/>
                  </a:lnTo>
                  <a:lnTo>
                    <a:pt x="114" y="342"/>
                  </a:lnTo>
                  <a:lnTo>
                    <a:pt x="100" y="363"/>
                  </a:lnTo>
                  <a:lnTo>
                    <a:pt x="102" y="364"/>
                  </a:lnTo>
                  <a:lnTo>
                    <a:pt x="105" y="366"/>
                  </a:lnTo>
                  <a:lnTo>
                    <a:pt x="110" y="371"/>
                  </a:lnTo>
                  <a:lnTo>
                    <a:pt x="115" y="376"/>
                  </a:lnTo>
                  <a:lnTo>
                    <a:pt x="122" y="382"/>
                  </a:lnTo>
                  <a:lnTo>
                    <a:pt x="129" y="388"/>
                  </a:lnTo>
                  <a:lnTo>
                    <a:pt x="136" y="394"/>
                  </a:lnTo>
                  <a:lnTo>
                    <a:pt x="143" y="399"/>
                  </a:lnTo>
                  <a:lnTo>
                    <a:pt x="150" y="404"/>
                  </a:lnTo>
                  <a:lnTo>
                    <a:pt x="159" y="410"/>
                  </a:lnTo>
                  <a:lnTo>
                    <a:pt x="170" y="414"/>
                  </a:lnTo>
                  <a:lnTo>
                    <a:pt x="181" y="419"/>
                  </a:lnTo>
                  <a:lnTo>
                    <a:pt x="191" y="424"/>
                  </a:lnTo>
                  <a:lnTo>
                    <a:pt x="201" y="428"/>
                  </a:lnTo>
                  <a:lnTo>
                    <a:pt x="209" y="433"/>
                  </a:lnTo>
                  <a:lnTo>
                    <a:pt x="214" y="437"/>
                  </a:lnTo>
                  <a:lnTo>
                    <a:pt x="219" y="442"/>
                  </a:lnTo>
                  <a:lnTo>
                    <a:pt x="226" y="448"/>
                  </a:lnTo>
                  <a:lnTo>
                    <a:pt x="234" y="454"/>
                  </a:lnTo>
                  <a:lnTo>
                    <a:pt x="243" y="460"/>
                  </a:lnTo>
                  <a:lnTo>
                    <a:pt x="251" y="467"/>
                  </a:lnTo>
                  <a:lnTo>
                    <a:pt x="258" y="473"/>
                  </a:lnTo>
                  <a:lnTo>
                    <a:pt x="263" y="479"/>
                  </a:lnTo>
                  <a:lnTo>
                    <a:pt x="265" y="482"/>
                  </a:lnTo>
                  <a:lnTo>
                    <a:pt x="271" y="481"/>
                  </a:lnTo>
                  <a:lnTo>
                    <a:pt x="282" y="470"/>
                  </a:lnTo>
                  <a:lnTo>
                    <a:pt x="293" y="456"/>
                  </a:lnTo>
                  <a:lnTo>
                    <a:pt x="297" y="450"/>
                  </a:lnTo>
                  <a:lnTo>
                    <a:pt x="312" y="407"/>
                  </a:lnTo>
                  <a:lnTo>
                    <a:pt x="312" y="350"/>
                  </a:lnTo>
                  <a:lnTo>
                    <a:pt x="304" y="318"/>
                  </a:lnTo>
                  <a:lnTo>
                    <a:pt x="305" y="315"/>
                  </a:lnTo>
                  <a:lnTo>
                    <a:pt x="309" y="311"/>
                  </a:lnTo>
                  <a:lnTo>
                    <a:pt x="314" y="304"/>
                  </a:lnTo>
                  <a:lnTo>
                    <a:pt x="320" y="296"/>
                  </a:lnTo>
                  <a:lnTo>
                    <a:pt x="326" y="287"/>
                  </a:lnTo>
                  <a:lnTo>
                    <a:pt x="332" y="278"/>
                  </a:lnTo>
                  <a:lnTo>
                    <a:pt x="337" y="272"/>
                  </a:lnTo>
                  <a:lnTo>
                    <a:pt x="339" y="267"/>
                  </a:lnTo>
                  <a:lnTo>
                    <a:pt x="343" y="258"/>
                  </a:lnTo>
                  <a:lnTo>
                    <a:pt x="347" y="243"/>
                  </a:lnTo>
                  <a:lnTo>
                    <a:pt x="349" y="229"/>
                  </a:lnTo>
                  <a:lnTo>
                    <a:pt x="350" y="217"/>
                  </a:lnTo>
                  <a:lnTo>
                    <a:pt x="348" y="200"/>
                  </a:lnTo>
                  <a:lnTo>
                    <a:pt x="342" y="174"/>
                  </a:lnTo>
                  <a:lnTo>
                    <a:pt x="337" y="147"/>
                  </a:lnTo>
                  <a:lnTo>
                    <a:pt x="334" y="132"/>
                  </a:lnTo>
                  <a:lnTo>
                    <a:pt x="332" y="126"/>
                  </a:lnTo>
                  <a:lnTo>
                    <a:pt x="329" y="116"/>
                  </a:lnTo>
                  <a:lnTo>
                    <a:pt x="322" y="103"/>
                  </a:lnTo>
                  <a:lnTo>
                    <a:pt x="315" y="90"/>
                  </a:lnTo>
                  <a:lnTo>
                    <a:pt x="307" y="76"/>
                  </a:lnTo>
                  <a:lnTo>
                    <a:pt x="300" y="64"/>
                  </a:lnTo>
                  <a:lnTo>
                    <a:pt x="296" y="56"/>
                  </a:lnTo>
                  <a:lnTo>
                    <a:pt x="294" y="53"/>
                  </a:lnTo>
                  <a:lnTo>
                    <a:pt x="225" y="8"/>
                  </a:lnTo>
                  <a:lnTo>
                    <a:pt x="223" y="8"/>
                  </a:lnTo>
                  <a:lnTo>
                    <a:pt x="217" y="7"/>
                  </a:lnTo>
                  <a:lnTo>
                    <a:pt x="206" y="6"/>
                  </a:lnTo>
                  <a:lnTo>
                    <a:pt x="196" y="4"/>
                  </a:lnTo>
                  <a:lnTo>
                    <a:pt x="183" y="3"/>
                  </a:lnTo>
                  <a:lnTo>
                    <a:pt x="171" y="2"/>
                  </a:lnTo>
                  <a:lnTo>
                    <a:pt x="159" y="1"/>
                  </a:lnTo>
                  <a:lnTo>
                    <a:pt x="149" y="0"/>
                  </a:lnTo>
                  <a:lnTo>
                    <a:pt x="137" y="0"/>
                  </a:lnTo>
                  <a:lnTo>
                    <a:pt x="122" y="3"/>
                  </a:lnTo>
                  <a:lnTo>
                    <a:pt x="105" y="9"/>
                  </a:lnTo>
                  <a:lnTo>
                    <a:pt x="88" y="16"/>
                  </a:lnTo>
                  <a:lnTo>
                    <a:pt x="72" y="23"/>
                  </a:lnTo>
                  <a:lnTo>
                    <a:pt x="58" y="29"/>
                  </a:lnTo>
                  <a:lnTo>
                    <a:pt x="49" y="33"/>
                  </a:lnTo>
                  <a:lnTo>
                    <a:pt x="45" y="34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24" y="67"/>
                  </a:lnTo>
                  <a:lnTo>
                    <a:pt x="21" y="76"/>
                  </a:lnTo>
                  <a:lnTo>
                    <a:pt x="24" y="90"/>
                  </a:lnTo>
                  <a:lnTo>
                    <a:pt x="30" y="113"/>
                  </a:lnTo>
                  <a:lnTo>
                    <a:pt x="37" y="133"/>
                  </a:lnTo>
                  <a:lnTo>
                    <a:pt x="39" y="143"/>
                  </a:lnTo>
                  <a:lnTo>
                    <a:pt x="61" y="177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 flipH="1">
              <a:off x="7334844" y="4691465"/>
              <a:ext cx="96894" cy="175566"/>
            </a:xfrm>
            <a:custGeom>
              <a:avLst/>
              <a:gdLst>
                <a:gd name="T0" fmla="*/ 0 w 61"/>
                <a:gd name="T1" fmla="*/ 16 h 114"/>
                <a:gd name="T2" fmla="*/ 3 w 61"/>
                <a:gd name="T3" fmla="*/ 114 h 114"/>
                <a:gd name="T4" fmla="*/ 5 w 61"/>
                <a:gd name="T5" fmla="*/ 114 h 114"/>
                <a:gd name="T6" fmla="*/ 11 w 61"/>
                <a:gd name="T7" fmla="*/ 112 h 114"/>
                <a:gd name="T8" fmla="*/ 19 w 61"/>
                <a:gd name="T9" fmla="*/ 111 h 114"/>
                <a:gd name="T10" fmla="*/ 29 w 61"/>
                <a:gd name="T11" fmla="*/ 110 h 114"/>
                <a:gd name="T12" fmla="*/ 39 w 61"/>
                <a:gd name="T13" fmla="*/ 110 h 114"/>
                <a:gd name="T14" fmla="*/ 49 w 61"/>
                <a:gd name="T15" fmla="*/ 109 h 114"/>
                <a:gd name="T16" fmla="*/ 57 w 61"/>
                <a:gd name="T17" fmla="*/ 108 h 114"/>
                <a:gd name="T18" fmla="*/ 61 w 61"/>
                <a:gd name="T19" fmla="*/ 108 h 114"/>
                <a:gd name="T20" fmla="*/ 60 w 61"/>
                <a:gd name="T21" fmla="*/ 91 h 114"/>
                <a:gd name="T22" fmla="*/ 52 w 61"/>
                <a:gd name="T23" fmla="*/ 54 h 114"/>
                <a:gd name="T24" fmla="*/ 42 w 61"/>
                <a:gd name="T25" fmla="*/ 17 h 114"/>
                <a:gd name="T26" fmla="*/ 37 w 61"/>
                <a:gd name="T27" fmla="*/ 0 h 114"/>
                <a:gd name="T28" fmla="*/ 0 w 61"/>
                <a:gd name="T29" fmla="*/ 1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14">
                  <a:moveTo>
                    <a:pt x="0" y="16"/>
                  </a:moveTo>
                  <a:lnTo>
                    <a:pt x="3" y="114"/>
                  </a:lnTo>
                  <a:lnTo>
                    <a:pt x="5" y="114"/>
                  </a:lnTo>
                  <a:lnTo>
                    <a:pt x="11" y="112"/>
                  </a:lnTo>
                  <a:lnTo>
                    <a:pt x="19" y="111"/>
                  </a:lnTo>
                  <a:lnTo>
                    <a:pt x="29" y="110"/>
                  </a:lnTo>
                  <a:lnTo>
                    <a:pt x="39" y="110"/>
                  </a:lnTo>
                  <a:lnTo>
                    <a:pt x="49" y="109"/>
                  </a:lnTo>
                  <a:lnTo>
                    <a:pt x="57" y="108"/>
                  </a:lnTo>
                  <a:lnTo>
                    <a:pt x="61" y="108"/>
                  </a:lnTo>
                  <a:lnTo>
                    <a:pt x="60" y="91"/>
                  </a:lnTo>
                  <a:lnTo>
                    <a:pt x="52" y="54"/>
                  </a:lnTo>
                  <a:lnTo>
                    <a:pt x="42" y="17"/>
                  </a:lnTo>
                  <a:lnTo>
                    <a:pt x="3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 flipH="1">
              <a:off x="7144284" y="4617542"/>
              <a:ext cx="171181" cy="212528"/>
            </a:xfrm>
            <a:custGeom>
              <a:avLst/>
              <a:gdLst>
                <a:gd name="T0" fmla="*/ 0 w 106"/>
                <a:gd name="T1" fmla="*/ 41 h 138"/>
                <a:gd name="T2" fmla="*/ 29 w 106"/>
                <a:gd name="T3" fmla="*/ 138 h 138"/>
                <a:gd name="T4" fmla="*/ 106 w 106"/>
                <a:gd name="T5" fmla="*/ 94 h 138"/>
                <a:gd name="T6" fmla="*/ 101 w 106"/>
                <a:gd name="T7" fmla="*/ 0 h 138"/>
                <a:gd name="T8" fmla="*/ 0 w 106"/>
                <a:gd name="T9" fmla="*/ 4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38">
                  <a:moveTo>
                    <a:pt x="0" y="41"/>
                  </a:moveTo>
                  <a:lnTo>
                    <a:pt x="29" y="138"/>
                  </a:lnTo>
                  <a:lnTo>
                    <a:pt x="106" y="94"/>
                  </a:lnTo>
                  <a:lnTo>
                    <a:pt x="10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 flipH="1">
              <a:off x="7286398" y="4768468"/>
              <a:ext cx="142111" cy="261809"/>
            </a:xfrm>
            <a:custGeom>
              <a:avLst/>
              <a:gdLst>
                <a:gd name="T0" fmla="*/ 4 w 87"/>
                <a:gd name="T1" fmla="*/ 72 h 170"/>
                <a:gd name="T2" fmla="*/ 6 w 87"/>
                <a:gd name="T3" fmla="*/ 77 h 170"/>
                <a:gd name="T4" fmla="*/ 11 w 87"/>
                <a:gd name="T5" fmla="*/ 92 h 170"/>
                <a:gd name="T6" fmla="*/ 18 w 87"/>
                <a:gd name="T7" fmla="*/ 111 h 170"/>
                <a:gd name="T8" fmla="*/ 26 w 87"/>
                <a:gd name="T9" fmla="*/ 125 h 170"/>
                <a:gd name="T10" fmla="*/ 32 w 87"/>
                <a:gd name="T11" fmla="*/ 130 h 170"/>
                <a:gd name="T12" fmla="*/ 40 w 87"/>
                <a:gd name="T13" fmla="*/ 137 h 170"/>
                <a:gd name="T14" fmla="*/ 50 w 87"/>
                <a:gd name="T15" fmla="*/ 144 h 170"/>
                <a:gd name="T16" fmla="*/ 61 w 87"/>
                <a:gd name="T17" fmla="*/ 152 h 170"/>
                <a:gd name="T18" fmla="*/ 71 w 87"/>
                <a:gd name="T19" fmla="*/ 159 h 170"/>
                <a:gd name="T20" fmla="*/ 79 w 87"/>
                <a:gd name="T21" fmla="*/ 164 h 170"/>
                <a:gd name="T22" fmla="*/ 85 w 87"/>
                <a:gd name="T23" fmla="*/ 168 h 170"/>
                <a:gd name="T24" fmla="*/ 87 w 87"/>
                <a:gd name="T25" fmla="*/ 170 h 170"/>
                <a:gd name="T26" fmla="*/ 53 w 87"/>
                <a:gd name="T27" fmla="*/ 0 h 170"/>
                <a:gd name="T28" fmla="*/ 0 w 87"/>
                <a:gd name="T29" fmla="*/ 0 h 170"/>
                <a:gd name="T30" fmla="*/ 4 w 87"/>
                <a:gd name="T31" fmla="*/ 7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70">
                  <a:moveTo>
                    <a:pt x="4" y="72"/>
                  </a:moveTo>
                  <a:lnTo>
                    <a:pt x="6" y="77"/>
                  </a:lnTo>
                  <a:lnTo>
                    <a:pt x="11" y="92"/>
                  </a:lnTo>
                  <a:lnTo>
                    <a:pt x="18" y="111"/>
                  </a:lnTo>
                  <a:lnTo>
                    <a:pt x="26" y="125"/>
                  </a:lnTo>
                  <a:lnTo>
                    <a:pt x="32" y="130"/>
                  </a:lnTo>
                  <a:lnTo>
                    <a:pt x="40" y="137"/>
                  </a:lnTo>
                  <a:lnTo>
                    <a:pt x="50" y="144"/>
                  </a:lnTo>
                  <a:lnTo>
                    <a:pt x="61" y="152"/>
                  </a:lnTo>
                  <a:lnTo>
                    <a:pt x="71" y="159"/>
                  </a:lnTo>
                  <a:lnTo>
                    <a:pt x="79" y="164"/>
                  </a:lnTo>
                  <a:lnTo>
                    <a:pt x="85" y="168"/>
                  </a:lnTo>
                  <a:lnTo>
                    <a:pt x="87" y="170"/>
                  </a:lnTo>
                  <a:lnTo>
                    <a:pt x="53" y="0"/>
                  </a:lnTo>
                  <a:lnTo>
                    <a:pt x="0" y="0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 flipH="1">
              <a:off x="7111988" y="4731507"/>
              <a:ext cx="174409" cy="341892"/>
            </a:xfrm>
            <a:custGeom>
              <a:avLst/>
              <a:gdLst>
                <a:gd name="T0" fmla="*/ 43 w 108"/>
                <a:gd name="T1" fmla="*/ 196 h 222"/>
                <a:gd name="T2" fmla="*/ 108 w 108"/>
                <a:gd name="T3" fmla="*/ 222 h 222"/>
                <a:gd name="T4" fmla="*/ 88 w 108"/>
                <a:gd name="T5" fmla="*/ 0 h 222"/>
                <a:gd name="T6" fmla="*/ 0 w 108"/>
                <a:gd name="T7" fmla="*/ 19 h 222"/>
                <a:gd name="T8" fmla="*/ 43 w 108"/>
                <a:gd name="T9" fmla="*/ 19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22">
                  <a:moveTo>
                    <a:pt x="43" y="196"/>
                  </a:moveTo>
                  <a:lnTo>
                    <a:pt x="108" y="222"/>
                  </a:lnTo>
                  <a:lnTo>
                    <a:pt x="88" y="0"/>
                  </a:lnTo>
                  <a:lnTo>
                    <a:pt x="0" y="19"/>
                  </a:lnTo>
                  <a:lnTo>
                    <a:pt x="43" y="196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 flipH="1">
              <a:off x="5522924" y="4546701"/>
              <a:ext cx="1495399" cy="1386044"/>
            </a:xfrm>
            <a:custGeom>
              <a:avLst/>
              <a:gdLst>
                <a:gd name="T0" fmla="*/ 358 w 926"/>
                <a:gd name="T1" fmla="*/ 72 h 900"/>
                <a:gd name="T2" fmla="*/ 493 w 926"/>
                <a:gd name="T3" fmla="*/ 61 h 900"/>
                <a:gd name="T4" fmla="*/ 508 w 926"/>
                <a:gd name="T5" fmla="*/ 63 h 900"/>
                <a:gd name="T6" fmla="*/ 533 w 926"/>
                <a:gd name="T7" fmla="*/ 65 h 900"/>
                <a:gd name="T8" fmla="*/ 566 w 926"/>
                <a:gd name="T9" fmla="*/ 68 h 900"/>
                <a:gd name="T10" fmla="*/ 600 w 926"/>
                <a:gd name="T11" fmla="*/ 72 h 900"/>
                <a:gd name="T12" fmla="*/ 634 w 926"/>
                <a:gd name="T13" fmla="*/ 74 h 900"/>
                <a:gd name="T14" fmla="*/ 660 w 926"/>
                <a:gd name="T15" fmla="*/ 77 h 900"/>
                <a:gd name="T16" fmla="*/ 679 w 926"/>
                <a:gd name="T17" fmla="*/ 79 h 900"/>
                <a:gd name="T18" fmla="*/ 691 w 926"/>
                <a:gd name="T19" fmla="*/ 83 h 900"/>
                <a:gd name="T20" fmla="*/ 734 w 926"/>
                <a:gd name="T21" fmla="*/ 98 h 900"/>
                <a:gd name="T22" fmla="*/ 788 w 926"/>
                <a:gd name="T23" fmla="*/ 117 h 900"/>
                <a:gd name="T24" fmla="*/ 827 w 926"/>
                <a:gd name="T25" fmla="*/ 130 h 900"/>
                <a:gd name="T26" fmla="*/ 908 w 926"/>
                <a:gd name="T27" fmla="*/ 175 h 900"/>
                <a:gd name="T28" fmla="*/ 917 w 926"/>
                <a:gd name="T29" fmla="*/ 198 h 900"/>
                <a:gd name="T30" fmla="*/ 926 w 926"/>
                <a:gd name="T31" fmla="*/ 232 h 900"/>
                <a:gd name="T32" fmla="*/ 904 w 926"/>
                <a:gd name="T33" fmla="*/ 327 h 900"/>
                <a:gd name="T34" fmla="*/ 856 w 926"/>
                <a:gd name="T35" fmla="*/ 526 h 900"/>
                <a:gd name="T36" fmla="*/ 808 w 926"/>
                <a:gd name="T37" fmla="*/ 721 h 900"/>
                <a:gd name="T38" fmla="*/ 786 w 926"/>
                <a:gd name="T39" fmla="*/ 810 h 900"/>
                <a:gd name="T40" fmla="*/ 725 w 926"/>
                <a:gd name="T41" fmla="*/ 832 h 900"/>
                <a:gd name="T42" fmla="*/ 706 w 926"/>
                <a:gd name="T43" fmla="*/ 827 h 900"/>
                <a:gd name="T44" fmla="*/ 680 w 926"/>
                <a:gd name="T45" fmla="*/ 820 h 900"/>
                <a:gd name="T46" fmla="*/ 652 w 926"/>
                <a:gd name="T47" fmla="*/ 811 h 900"/>
                <a:gd name="T48" fmla="*/ 631 w 926"/>
                <a:gd name="T49" fmla="*/ 802 h 900"/>
                <a:gd name="T50" fmla="*/ 600 w 926"/>
                <a:gd name="T51" fmla="*/ 790 h 900"/>
                <a:gd name="T52" fmla="*/ 569 w 926"/>
                <a:gd name="T53" fmla="*/ 779 h 900"/>
                <a:gd name="T54" fmla="*/ 547 w 926"/>
                <a:gd name="T55" fmla="*/ 771 h 900"/>
                <a:gd name="T56" fmla="*/ 613 w 926"/>
                <a:gd name="T57" fmla="*/ 497 h 900"/>
                <a:gd name="T58" fmla="*/ 552 w 926"/>
                <a:gd name="T59" fmla="*/ 342 h 900"/>
                <a:gd name="T60" fmla="*/ 464 w 926"/>
                <a:gd name="T61" fmla="*/ 833 h 900"/>
                <a:gd name="T62" fmla="*/ 339 w 926"/>
                <a:gd name="T63" fmla="*/ 899 h 900"/>
                <a:gd name="T64" fmla="*/ 317 w 926"/>
                <a:gd name="T65" fmla="*/ 888 h 900"/>
                <a:gd name="T66" fmla="*/ 286 w 926"/>
                <a:gd name="T67" fmla="*/ 873 h 900"/>
                <a:gd name="T68" fmla="*/ 259 w 926"/>
                <a:gd name="T69" fmla="*/ 862 h 900"/>
                <a:gd name="T70" fmla="*/ 247 w 926"/>
                <a:gd name="T71" fmla="*/ 857 h 900"/>
                <a:gd name="T72" fmla="*/ 227 w 926"/>
                <a:gd name="T73" fmla="*/ 847 h 900"/>
                <a:gd name="T74" fmla="*/ 204 w 926"/>
                <a:gd name="T75" fmla="*/ 834 h 900"/>
                <a:gd name="T76" fmla="*/ 188 w 926"/>
                <a:gd name="T77" fmla="*/ 824 h 900"/>
                <a:gd name="T78" fmla="*/ 265 w 926"/>
                <a:gd name="T79" fmla="*/ 509 h 900"/>
                <a:gd name="T80" fmla="*/ 226 w 926"/>
                <a:gd name="T81" fmla="*/ 377 h 900"/>
                <a:gd name="T82" fmla="*/ 206 w 926"/>
                <a:gd name="T83" fmla="*/ 376 h 900"/>
                <a:gd name="T84" fmla="*/ 164 w 926"/>
                <a:gd name="T85" fmla="*/ 374 h 900"/>
                <a:gd name="T86" fmla="*/ 119 w 926"/>
                <a:gd name="T87" fmla="*/ 371 h 900"/>
                <a:gd name="T88" fmla="*/ 93 w 926"/>
                <a:gd name="T89" fmla="*/ 367 h 900"/>
                <a:gd name="T90" fmla="*/ 75 w 926"/>
                <a:gd name="T91" fmla="*/ 362 h 900"/>
                <a:gd name="T92" fmla="*/ 45 w 926"/>
                <a:gd name="T93" fmla="*/ 356 h 900"/>
                <a:gd name="T94" fmla="*/ 17 w 926"/>
                <a:gd name="T95" fmla="*/ 352 h 900"/>
                <a:gd name="T96" fmla="*/ 6 w 926"/>
                <a:gd name="T97" fmla="*/ 350 h 900"/>
                <a:gd name="T98" fmla="*/ 2 w 926"/>
                <a:gd name="T99" fmla="*/ 97 h 900"/>
                <a:gd name="T100" fmla="*/ 16 w 926"/>
                <a:gd name="T101" fmla="*/ 88 h 900"/>
                <a:gd name="T102" fmla="*/ 35 w 926"/>
                <a:gd name="T103" fmla="*/ 76 h 900"/>
                <a:gd name="T104" fmla="*/ 53 w 926"/>
                <a:gd name="T105" fmla="*/ 66 h 900"/>
                <a:gd name="T106" fmla="*/ 63 w 926"/>
                <a:gd name="T107" fmla="*/ 61 h 900"/>
                <a:gd name="T108" fmla="*/ 76 w 926"/>
                <a:gd name="T109" fmla="*/ 50 h 900"/>
                <a:gd name="T110" fmla="*/ 89 w 926"/>
                <a:gd name="T111" fmla="*/ 35 h 900"/>
                <a:gd name="T112" fmla="*/ 97 w 926"/>
                <a:gd name="T113" fmla="*/ 23 h 900"/>
                <a:gd name="T114" fmla="*/ 128 w 926"/>
                <a:gd name="T11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6" h="900">
                  <a:moveTo>
                    <a:pt x="202" y="16"/>
                  </a:moveTo>
                  <a:lnTo>
                    <a:pt x="358" y="72"/>
                  </a:lnTo>
                  <a:lnTo>
                    <a:pt x="491" y="61"/>
                  </a:lnTo>
                  <a:lnTo>
                    <a:pt x="493" y="61"/>
                  </a:lnTo>
                  <a:lnTo>
                    <a:pt x="499" y="63"/>
                  </a:lnTo>
                  <a:lnTo>
                    <a:pt x="508" y="63"/>
                  </a:lnTo>
                  <a:lnTo>
                    <a:pt x="520" y="64"/>
                  </a:lnTo>
                  <a:lnTo>
                    <a:pt x="533" y="65"/>
                  </a:lnTo>
                  <a:lnTo>
                    <a:pt x="548" y="67"/>
                  </a:lnTo>
                  <a:lnTo>
                    <a:pt x="566" y="68"/>
                  </a:lnTo>
                  <a:lnTo>
                    <a:pt x="583" y="69"/>
                  </a:lnTo>
                  <a:lnTo>
                    <a:pt x="600" y="72"/>
                  </a:lnTo>
                  <a:lnTo>
                    <a:pt x="617" y="73"/>
                  </a:lnTo>
                  <a:lnTo>
                    <a:pt x="634" y="74"/>
                  </a:lnTo>
                  <a:lnTo>
                    <a:pt x="647" y="76"/>
                  </a:lnTo>
                  <a:lnTo>
                    <a:pt x="660" y="77"/>
                  </a:lnTo>
                  <a:lnTo>
                    <a:pt x="670" y="79"/>
                  </a:lnTo>
                  <a:lnTo>
                    <a:pt x="679" y="79"/>
                  </a:lnTo>
                  <a:lnTo>
                    <a:pt x="682" y="80"/>
                  </a:lnTo>
                  <a:lnTo>
                    <a:pt x="691" y="83"/>
                  </a:lnTo>
                  <a:lnTo>
                    <a:pt x="710" y="89"/>
                  </a:lnTo>
                  <a:lnTo>
                    <a:pt x="734" y="98"/>
                  </a:lnTo>
                  <a:lnTo>
                    <a:pt x="761" y="107"/>
                  </a:lnTo>
                  <a:lnTo>
                    <a:pt x="788" y="117"/>
                  </a:lnTo>
                  <a:lnTo>
                    <a:pt x="811" y="125"/>
                  </a:lnTo>
                  <a:lnTo>
                    <a:pt x="827" y="130"/>
                  </a:lnTo>
                  <a:lnTo>
                    <a:pt x="833" y="133"/>
                  </a:lnTo>
                  <a:lnTo>
                    <a:pt x="908" y="175"/>
                  </a:lnTo>
                  <a:lnTo>
                    <a:pt x="911" y="182"/>
                  </a:lnTo>
                  <a:lnTo>
                    <a:pt x="917" y="198"/>
                  </a:lnTo>
                  <a:lnTo>
                    <a:pt x="924" y="217"/>
                  </a:lnTo>
                  <a:lnTo>
                    <a:pt x="926" y="232"/>
                  </a:lnTo>
                  <a:lnTo>
                    <a:pt x="920" y="261"/>
                  </a:lnTo>
                  <a:lnTo>
                    <a:pt x="904" y="327"/>
                  </a:lnTo>
                  <a:lnTo>
                    <a:pt x="881" y="421"/>
                  </a:lnTo>
                  <a:lnTo>
                    <a:pt x="856" y="526"/>
                  </a:lnTo>
                  <a:lnTo>
                    <a:pt x="831" y="630"/>
                  </a:lnTo>
                  <a:lnTo>
                    <a:pt x="808" y="721"/>
                  </a:lnTo>
                  <a:lnTo>
                    <a:pt x="791" y="786"/>
                  </a:lnTo>
                  <a:lnTo>
                    <a:pt x="786" y="810"/>
                  </a:lnTo>
                  <a:lnTo>
                    <a:pt x="727" y="833"/>
                  </a:lnTo>
                  <a:lnTo>
                    <a:pt x="725" y="832"/>
                  </a:lnTo>
                  <a:lnTo>
                    <a:pt x="717" y="831"/>
                  </a:lnTo>
                  <a:lnTo>
                    <a:pt x="706" y="827"/>
                  </a:lnTo>
                  <a:lnTo>
                    <a:pt x="694" y="824"/>
                  </a:lnTo>
                  <a:lnTo>
                    <a:pt x="680" y="820"/>
                  </a:lnTo>
                  <a:lnTo>
                    <a:pt x="665" y="816"/>
                  </a:lnTo>
                  <a:lnTo>
                    <a:pt x="652" y="811"/>
                  </a:lnTo>
                  <a:lnTo>
                    <a:pt x="642" y="807"/>
                  </a:lnTo>
                  <a:lnTo>
                    <a:pt x="631" y="802"/>
                  </a:lnTo>
                  <a:lnTo>
                    <a:pt x="616" y="796"/>
                  </a:lnTo>
                  <a:lnTo>
                    <a:pt x="600" y="790"/>
                  </a:lnTo>
                  <a:lnTo>
                    <a:pt x="584" y="785"/>
                  </a:lnTo>
                  <a:lnTo>
                    <a:pt x="569" y="779"/>
                  </a:lnTo>
                  <a:lnTo>
                    <a:pt x="555" y="774"/>
                  </a:lnTo>
                  <a:lnTo>
                    <a:pt x="547" y="771"/>
                  </a:lnTo>
                  <a:lnTo>
                    <a:pt x="544" y="770"/>
                  </a:lnTo>
                  <a:lnTo>
                    <a:pt x="613" y="497"/>
                  </a:lnTo>
                  <a:lnTo>
                    <a:pt x="674" y="346"/>
                  </a:lnTo>
                  <a:lnTo>
                    <a:pt x="552" y="342"/>
                  </a:lnTo>
                  <a:lnTo>
                    <a:pt x="505" y="425"/>
                  </a:lnTo>
                  <a:lnTo>
                    <a:pt x="464" y="833"/>
                  </a:lnTo>
                  <a:lnTo>
                    <a:pt x="342" y="900"/>
                  </a:lnTo>
                  <a:lnTo>
                    <a:pt x="339" y="899"/>
                  </a:lnTo>
                  <a:lnTo>
                    <a:pt x="330" y="894"/>
                  </a:lnTo>
                  <a:lnTo>
                    <a:pt x="317" y="888"/>
                  </a:lnTo>
                  <a:lnTo>
                    <a:pt x="301" y="881"/>
                  </a:lnTo>
                  <a:lnTo>
                    <a:pt x="286" y="873"/>
                  </a:lnTo>
                  <a:lnTo>
                    <a:pt x="271" y="868"/>
                  </a:lnTo>
                  <a:lnTo>
                    <a:pt x="259" y="862"/>
                  </a:lnTo>
                  <a:lnTo>
                    <a:pt x="252" y="860"/>
                  </a:lnTo>
                  <a:lnTo>
                    <a:pt x="247" y="857"/>
                  </a:lnTo>
                  <a:lnTo>
                    <a:pt x="237" y="853"/>
                  </a:lnTo>
                  <a:lnTo>
                    <a:pt x="227" y="847"/>
                  </a:lnTo>
                  <a:lnTo>
                    <a:pt x="216" y="840"/>
                  </a:lnTo>
                  <a:lnTo>
                    <a:pt x="204" y="834"/>
                  </a:lnTo>
                  <a:lnTo>
                    <a:pt x="195" y="828"/>
                  </a:lnTo>
                  <a:lnTo>
                    <a:pt x="188" y="824"/>
                  </a:lnTo>
                  <a:lnTo>
                    <a:pt x="186" y="823"/>
                  </a:lnTo>
                  <a:lnTo>
                    <a:pt x="265" y="509"/>
                  </a:lnTo>
                  <a:lnTo>
                    <a:pt x="292" y="375"/>
                  </a:lnTo>
                  <a:lnTo>
                    <a:pt x="226" y="377"/>
                  </a:lnTo>
                  <a:lnTo>
                    <a:pt x="220" y="377"/>
                  </a:lnTo>
                  <a:lnTo>
                    <a:pt x="206" y="376"/>
                  </a:lnTo>
                  <a:lnTo>
                    <a:pt x="187" y="375"/>
                  </a:lnTo>
                  <a:lnTo>
                    <a:pt x="164" y="374"/>
                  </a:lnTo>
                  <a:lnTo>
                    <a:pt x="139" y="372"/>
                  </a:lnTo>
                  <a:lnTo>
                    <a:pt x="119" y="371"/>
                  </a:lnTo>
                  <a:lnTo>
                    <a:pt x="103" y="369"/>
                  </a:lnTo>
                  <a:lnTo>
                    <a:pt x="93" y="367"/>
                  </a:lnTo>
                  <a:lnTo>
                    <a:pt x="86" y="364"/>
                  </a:lnTo>
                  <a:lnTo>
                    <a:pt x="75" y="362"/>
                  </a:lnTo>
                  <a:lnTo>
                    <a:pt x="61" y="359"/>
                  </a:lnTo>
                  <a:lnTo>
                    <a:pt x="45" y="356"/>
                  </a:lnTo>
                  <a:lnTo>
                    <a:pt x="30" y="354"/>
                  </a:lnTo>
                  <a:lnTo>
                    <a:pt x="17" y="352"/>
                  </a:lnTo>
                  <a:lnTo>
                    <a:pt x="9" y="350"/>
                  </a:lnTo>
                  <a:lnTo>
                    <a:pt x="6" y="350"/>
                  </a:lnTo>
                  <a:lnTo>
                    <a:pt x="0" y="98"/>
                  </a:lnTo>
                  <a:lnTo>
                    <a:pt x="2" y="97"/>
                  </a:lnTo>
                  <a:lnTo>
                    <a:pt x="8" y="94"/>
                  </a:lnTo>
                  <a:lnTo>
                    <a:pt x="16" y="88"/>
                  </a:lnTo>
                  <a:lnTo>
                    <a:pt x="25" y="82"/>
                  </a:lnTo>
                  <a:lnTo>
                    <a:pt x="35" y="76"/>
                  </a:lnTo>
                  <a:lnTo>
                    <a:pt x="45" y="71"/>
                  </a:lnTo>
                  <a:lnTo>
                    <a:pt x="53" y="66"/>
                  </a:lnTo>
                  <a:lnTo>
                    <a:pt x="59" y="64"/>
                  </a:lnTo>
                  <a:lnTo>
                    <a:pt x="63" y="61"/>
                  </a:lnTo>
                  <a:lnTo>
                    <a:pt x="69" y="57"/>
                  </a:lnTo>
                  <a:lnTo>
                    <a:pt x="76" y="50"/>
                  </a:lnTo>
                  <a:lnTo>
                    <a:pt x="82" y="42"/>
                  </a:lnTo>
                  <a:lnTo>
                    <a:pt x="89" y="35"/>
                  </a:lnTo>
                  <a:lnTo>
                    <a:pt x="93" y="28"/>
                  </a:lnTo>
                  <a:lnTo>
                    <a:pt x="97" y="23"/>
                  </a:lnTo>
                  <a:lnTo>
                    <a:pt x="98" y="22"/>
                  </a:lnTo>
                  <a:lnTo>
                    <a:pt x="128" y="0"/>
                  </a:lnTo>
                  <a:lnTo>
                    <a:pt x="202" y="16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 flipH="1">
              <a:off x="6708262" y="4331094"/>
              <a:ext cx="193788" cy="348052"/>
            </a:xfrm>
            <a:custGeom>
              <a:avLst/>
              <a:gdLst>
                <a:gd name="T0" fmla="*/ 10 w 119"/>
                <a:gd name="T1" fmla="*/ 0 h 226"/>
                <a:gd name="T2" fmla="*/ 12 w 119"/>
                <a:gd name="T3" fmla="*/ 1 h 226"/>
                <a:gd name="T4" fmla="*/ 18 w 119"/>
                <a:gd name="T5" fmla="*/ 2 h 226"/>
                <a:gd name="T6" fmla="*/ 26 w 119"/>
                <a:gd name="T7" fmla="*/ 4 h 226"/>
                <a:gd name="T8" fmla="*/ 35 w 119"/>
                <a:gd name="T9" fmla="*/ 8 h 226"/>
                <a:gd name="T10" fmla="*/ 46 w 119"/>
                <a:gd name="T11" fmla="*/ 12 h 226"/>
                <a:gd name="T12" fmla="*/ 54 w 119"/>
                <a:gd name="T13" fmla="*/ 17 h 226"/>
                <a:gd name="T14" fmla="*/ 59 w 119"/>
                <a:gd name="T15" fmla="*/ 22 h 226"/>
                <a:gd name="T16" fmla="*/ 63 w 119"/>
                <a:gd name="T17" fmla="*/ 26 h 226"/>
                <a:gd name="T18" fmla="*/ 69 w 119"/>
                <a:gd name="T19" fmla="*/ 45 h 226"/>
                <a:gd name="T20" fmla="*/ 78 w 119"/>
                <a:gd name="T21" fmla="*/ 71 h 226"/>
                <a:gd name="T22" fmla="*/ 86 w 119"/>
                <a:gd name="T23" fmla="*/ 95 h 226"/>
                <a:gd name="T24" fmla="*/ 89 w 119"/>
                <a:gd name="T25" fmla="*/ 106 h 226"/>
                <a:gd name="T26" fmla="*/ 92 w 119"/>
                <a:gd name="T27" fmla="*/ 113 h 226"/>
                <a:gd name="T28" fmla="*/ 97 w 119"/>
                <a:gd name="T29" fmla="*/ 130 h 226"/>
                <a:gd name="T30" fmla="*/ 104 w 119"/>
                <a:gd name="T31" fmla="*/ 151 h 226"/>
                <a:gd name="T32" fmla="*/ 109 w 119"/>
                <a:gd name="T33" fmla="*/ 167 h 226"/>
                <a:gd name="T34" fmla="*/ 111 w 119"/>
                <a:gd name="T35" fmla="*/ 181 h 226"/>
                <a:gd name="T36" fmla="*/ 115 w 119"/>
                <a:gd name="T37" fmla="*/ 197 h 226"/>
                <a:gd name="T38" fmla="*/ 118 w 119"/>
                <a:gd name="T39" fmla="*/ 209 h 226"/>
                <a:gd name="T40" fmla="*/ 119 w 119"/>
                <a:gd name="T41" fmla="*/ 215 h 226"/>
                <a:gd name="T42" fmla="*/ 118 w 119"/>
                <a:gd name="T43" fmla="*/ 216 h 226"/>
                <a:gd name="T44" fmla="*/ 116 w 119"/>
                <a:gd name="T45" fmla="*/ 217 h 226"/>
                <a:gd name="T46" fmla="*/ 111 w 119"/>
                <a:gd name="T47" fmla="*/ 219 h 226"/>
                <a:gd name="T48" fmla="*/ 105 w 119"/>
                <a:gd name="T49" fmla="*/ 220 h 226"/>
                <a:gd name="T50" fmla="*/ 97 w 119"/>
                <a:gd name="T51" fmla="*/ 221 h 226"/>
                <a:gd name="T52" fmla="*/ 87 w 119"/>
                <a:gd name="T53" fmla="*/ 222 h 226"/>
                <a:gd name="T54" fmla="*/ 78 w 119"/>
                <a:gd name="T55" fmla="*/ 224 h 226"/>
                <a:gd name="T56" fmla="*/ 74 w 119"/>
                <a:gd name="T57" fmla="*/ 226 h 226"/>
                <a:gd name="T58" fmla="*/ 72 w 119"/>
                <a:gd name="T59" fmla="*/ 226 h 226"/>
                <a:gd name="T60" fmla="*/ 66 w 119"/>
                <a:gd name="T61" fmla="*/ 223 h 226"/>
                <a:gd name="T62" fmla="*/ 59 w 119"/>
                <a:gd name="T63" fmla="*/ 219 h 226"/>
                <a:gd name="T64" fmla="*/ 56 w 119"/>
                <a:gd name="T65" fmla="*/ 212 h 226"/>
                <a:gd name="T66" fmla="*/ 51 w 119"/>
                <a:gd name="T67" fmla="*/ 200 h 226"/>
                <a:gd name="T68" fmla="*/ 43 w 119"/>
                <a:gd name="T69" fmla="*/ 184 h 226"/>
                <a:gd name="T70" fmla="*/ 38 w 119"/>
                <a:gd name="T71" fmla="*/ 170 h 226"/>
                <a:gd name="T72" fmla="*/ 34 w 119"/>
                <a:gd name="T73" fmla="*/ 165 h 226"/>
                <a:gd name="T74" fmla="*/ 28 w 119"/>
                <a:gd name="T75" fmla="*/ 109 h 226"/>
                <a:gd name="T76" fmla="*/ 0 w 119"/>
                <a:gd name="T77" fmla="*/ 79 h 226"/>
                <a:gd name="T78" fmla="*/ 8 w 119"/>
                <a:gd name="T79" fmla="*/ 42 h 226"/>
                <a:gd name="T80" fmla="*/ 10 w 119"/>
                <a:gd name="T8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226">
                  <a:moveTo>
                    <a:pt x="10" y="0"/>
                  </a:moveTo>
                  <a:lnTo>
                    <a:pt x="12" y="1"/>
                  </a:lnTo>
                  <a:lnTo>
                    <a:pt x="18" y="2"/>
                  </a:lnTo>
                  <a:lnTo>
                    <a:pt x="26" y="4"/>
                  </a:lnTo>
                  <a:lnTo>
                    <a:pt x="35" y="8"/>
                  </a:lnTo>
                  <a:lnTo>
                    <a:pt x="46" y="12"/>
                  </a:lnTo>
                  <a:lnTo>
                    <a:pt x="54" y="17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9" y="45"/>
                  </a:lnTo>
                  <a:lnTo>
                    <a:pt x="78" y="71"/>
                  </a:lnTo>
                  <a:lnTo>
                    <a:pt x="86" y="95"/>
                  </a:lnTo>
                  <a:lnTo>
                    <a:pt x="89" y="106"/>
                  </a:lnTo>
                  <a:lnTo>
                    <a:pt x="92" y="113"/>
                  </a:lnTo>
                  <a:lnTo>
                    <a:pt x="97" y="130"/>
                  </a:lnTo>
                  <a:lnTo>
                    <a:pt x="104" y="151"/>
                  </a:lnTo>
                  <a:lnTo>
                    <a:pt x="109" y="167"/>
                  </a:lnTo>
                  <a:lnTo>
                    <a:pt x="111" y="181"/>
                  </a:lnTo>
                  <a:lnTo>
                    <a:pt x="115" y="197"/>
                  </a:lnTo>
                  <a:lnTo>
                    <a:pt x="118" y="209"/>
                  </a:lnTo>
                  <a:lnTo>
                    <a:pt x="119" y="215"/>
                  </a:lnTo>
                  <a:lnTo>
                    <a:pt x="118" y="216"/>
                  </a:lnTo>
                  <a:lnTo>
                    <a:pt x="116" y="217"/>
                  </a:lnTo>
                  <a:lnTo>
                    <a:pt x="111" y="219"/>
                  </a:lnTo>
                  <a:lnTo>
                    <a:pt x="105" y="220"/>
                  </a:lnTo>
                  <a:lnTo>
                    <a:pt x="97" y="221"/>
                  </a:lnTo>
                  <a:lnTo>
                    <a:pt x="87" y="222"/>
                  </a:lnTo>
                  <a:lnTo>
                    <a:pt x="78" y="224"/>
                  </a:lnTo>
                  <a:lnTo>
                    <a:pt x="74" y="226"/>
                  </a:lnTo>
                  <a:lnTo>
                    <a:pt x="72" y="226"/>
                  </a:lnTo>
                  <a:lnTo>
                    <a:pt x="66" y="223"/>
                  </a:lnTo>
                  <a:lnTo>
                    <a:pt x="59" y="219"/>
                  </a:lnTo>
                  <a:lnTo>
                    <a:pt x="56" y="212"/>
                  </a:lnTo>
                  <a:lnTo>
                    <a:pt x="51" y="200"/>
                  </a:lnTo>
                  <a:lnTo>
                    <a:pt x="43" y="184"/>
                  </a:lnTo>
                  <a:lnTo>
                    <a:pt x="38" y="170"/>
                  </a:lnTo>
                  <a:lnTo>
                    <a:pt x="34" y="165"/>
                  </a:lnTo>
                  <a:lnTo>
                    <a:pt x="28" y="109"/>
                  </a:lnTo>
                  <a:lnTo>
                    <a:pt x="0" y="79"/>
                  </a:lnTo>
                  <a:lnTo>
                    <a:pt x="8" y="4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 flipH="1">
              <a:off x="6414349" y="4328013"/>
              <a:ext cx="274534" cy="369612"/>
            </a:xfrm>
            <a:custGeom>
              <a:avLst/>
              <a:gdLst>
                <a:gd name="T0" fmla="*/ 59 w 170"/>
                <a:gd name="T1" fmla="*/ 17 h 239"/>
                <a:gd name="T2" fmla="*/ 56 w 170"/>
                <a:gd name="T3" fmla="*/ 22 h 239"/>
                <a:gd name="T4" fmla="*/ 50 w 170"/>
                <a:gd name="T5" fmla="*/ 35 h 239"/>
                <a:gd name="T6" fmla="*/ 40 w 170"/>
                <a:gd name="T7" fmla="*/ 54 h 239"/>
                <a:gd name="T8" fmla="*/ 30 w 170"/>
                <a:gd name="T9" fmla="*/ 76 h 239"/>
                <a:gd name="T10" fmla="*/ 18 w 170"/>
                <a:gd name="T11" fmla="*/ 98 h 239"/>
                <a:gd name="T12" fmla="*/ 9 w 170"/>
                <a:gd name="T13" fmla="*/ 117 h 239"/>
                <a:gd name="T14" fmla="*/ 2 w 170"/>
                <a:gd name="T15" fmla="*/ 133 h 239"/>
                <a:gd name="T16" fmla="*/ 0 w 170"/>
                <a:gd name="T17" fmla="*/ 141 h 239"/>
                <a:gd name="T18" fmla="*/ 1 w 170"/>
                <a:gd name="T19" fmla="*/ 153 h 239"/>
                <a:gd name="T20" fmla="*/ 3 w 170"/>
                <a:gd name="T21" fmla="*/ 170 h 239"/>
                <a:gd name="T22" fmla="*/ 5 w 170"/>
                <a:gd name="T23" fmla="*/ 187 h 239"/>
                <a:gd name="T24" fmla="*/ 6 w 170"/>
                <a:gd name="T25" fmla="*/ 198 h 239"/>
                <a:gd name="T26" fmla="*/ 7 w 170"/>
                <a:gd name="T27" fmla="*/ 202 h 239"/>
                <a:gd name="T28" fmla="*/ 10 w 170"/>
                <a:gd name="T29" fmla="*/ 206 h 239"/>
                <a:gd name="T30" fmla="*/ 15 w 170"/>
                <a:gd name="T31" fmla="*/ 210 h 239"/>
                <a:gd name="T32" fmla="*/ 22 w 170"/>
                <a:gd name="T33" fmla="*/ 218 h 239"/>
                <a:gd name="T34" fmla="*/ 31 w 170"/>
                <a:gd name="T35" fmla="*/ 227 h 239"/>
                <a:gd name="T36" fmla="*/ 41 w 170"/>
                <a:gd name="T37" fmla="*/ 231 h 239"/>
                <a:gd name="T38" fmla="*/ 50 w 170"/>
                <a:gd name="T39" fmla="*/ 233 h 239"/>
                <a:gd name="T40" fmla="*/ 53 w 170"/>
                <a:gd name="T41" fmla="*/ 235 h 239"/>
                <a:gd name="T42" fmla="*/ 54 w 170"/>
                <a:gd name="T43" fmla="*/ 235 h 239"/>
                <a:gd name="T44" fmla="*/ 56 w 170"/>
                <a:gd name="T45" fmla="*/ 233 h 239"/>
                <a:gd name="T46" fmla="*/ 61 w 170"/>
                <a:gd name="T47" fmla="*/ 233 h 239"/>
                <a:gd name="T48" fmla="*/ 67 w 170"/>
                <a:gd name="T49" fmla="*/ 232 h 239"/>
                <a:gd name="T50" fmla="*/ 73 w 170"/>
                <a:gd name="T51" fmla="*/ 232 h 239"/>
                <a:gd name="T52" fmla="*/ 79 w 170"/>
                <a:gd name="T53" fmla="*/ 232 h 239"/>
                <a:gd name="T54" fmla="*/ 85 w 170"/>
                <a:gd name="T55" fmla="*/ 233 h 239"/>
                <a:gd name="T56" fmla="*/ 91 w 170"/>
                <a:gd name="T57" fmla="*/ 235 h 239"/>
                <a:gd name="T58" fmla="*/ 99 w 170"/>
                <a:gd name="T59" fmla="*/ 237 h 239"/>
                <a:gd name="T60" fmla="*/ 104 w 170"/>
                <a:gd name="T61" fmla="*/ 238 h 239"/>
                <a:gd name="T62" fmla="*/ 109 w 170"/>
                <a:gd name="T63" fmla="*/ 238 h 239"/>
                <a:gd name="T64" fmla="*/ 117 w 170"/>
                <a:gd name="T65" fmla="*/ 239 h 239"/>
                <a:gd name="T66" fmla="*/ 128 w 170"/>
                <a:gd name="T67" fmla="*/ 237 h 239"/>
                <a:gd name="T68" fmla="*/ 137 w 170"/>
                <a:gd name="T69" fmla="*/ 230 h 239"/>
                <a:gd name="T70" fmla="*/ 144 w 170"/>
                <a:gd name="T71" fmla="*/ 222 h 239"/>
                <a:gd name="T72" fmla="*/ 146 w 170"/>
                <a:gd name="T73" fmla="*/ 218 h 239"/>
                <a:gd name="T74" fmla="*/ 147 w 170"/>
                <a:gd name="T75" fmla="*/ 207 h 239"/>
                <a:gd name="T76" fmla="*/ 152 w 170"/>
                <a:gd name="T77" fmla="*/ 182 h 239"/>
                <a:gd name="T78" fmla="*/ 155 w 170"/>
                <a:gd name="T79" fmla="*/ 155 h 239"/>
                <a:gd name="T80" fmla="*/ 157 w 170"/>
                <a:gd name="T81" fmla="*/ 139 h 239"/>
                <a:gd name="T82" fmla="*/ 159 w 170"/>
                <a:gd name="T83" fmla="*/ 121 h 239"/>
                <a:gd name="T84" fmla="*/ 164 w 170"/>
                <a:gd name="T85" fmla="*/ 87 h 239"/>
                <a:gd name="T86" fmla="*/ 168 w 170"/>
                <a:gd name="T87" fmla="*/ 55 h 239"/>
                <a:gd name="T88" fmla="*/ 170 w 170"/>
                <a:gd name="T89" fmla="*/ 41 h 239"/>
                <a:gd name="T90" fmla="*/ 167 w 170"/>
                <a:gd name="T91" fmla="*/ 25 h 239"/>
                <a:gd name="T92" fmla="*/ 166 w 170"/>
                <a:gd name="T93" fmla="*/ 24 h 239"/>
                <a:gd name="T94" fmla="*/ 161 w 170"/>
                <a:gd name="T95" fmla="*/ 22 h 239"/>
                <a:gd name="T96" fmla="*/ 155 w 170"/>
                <a:gd name="T97" fmla="*/ 19 h 239"/>
                <a:gd name="T98" fmla="*/ 147 w 170"/>
                <a:gd name="T99" fmla="*/ 15 h 239"/>
                <a:gd name="T100" fmla="*/ 139 w 170"/>
                <a:gd name="T101" fmla="*/ 11 h 239"/>
                <a:gd name="T102" fmla="*/ 131 w 170"/>
                <a:gd name="T103" fmla="*/ 7 h 239"/>
                <a:gd name="T104" fmla="*/ 124 w 170"/>
                <a:gd name="T105" fmla="*/ 3 h 239"/>
                <a:gd name="T106" fmla="*/ 117 w 170"/>
                <a:gd name="T107" fmla="*/ 1 h 239"/>
                <a:gd name="T108" fmla="*/ 111 w 170"/>
                <a:gd name="T109" fmla="*/ 0 h 239"/>
                <a:gd name="T110" fmla="*/ 101 w 170"/>
                <a:gd name="T111" fmla="*/ 1 h 239"/>
                <a:gd name="T112" fmla="*/ 92 w 170"/>
                <a:gd name="T113" fmla="*/ 4 h 239"/>
                <a:gd name="T114" fmla="*/ 82 w 170"/>
                <a:gd name="T115" fmla="*/ 7 h 239"/>
                <a:gd name="T116" fmla="*/ 73 w 170"/>
                <a:gd name="T117" fmla="*/ 11 h 239"/>
                <a:gd name="T118" fmla="*/ 66 w 170"/>
                <a:gd name="T119" fmla="*/ 13 h 239"/>
                <a:gd name="T120" fmla="*/ 61 w 170"/>
                <a:gd name="T121" fmla="*/ 16 h 239"/>
                <a:gd name="T122" fmla="*/ 59 w 170"/>
                <a:gd name="T123" fmla="*/ 1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239">
                  <a:moveTo>
                    <a:pt x="59" y="17"/>
                  </a:moveTo>
                  <a:lnTo>
                    <a:pt x="56" y="22"/>
                  </a:lnTo>
                  <a:lnTo>
                    <a:pt x="50" y="35"/>
                  </a:lnTo>
                  <a:lnTo>
                    <a:pt x="40" y="54"/>
                  </a:lnTo>
                  <a:lnTo>
                    <a:pt x="30" y="76"/>
                  </a:lnTo>
                  <a:lnTo>
                    <a:pt x="18" y="98"/>
                  </a:lnTo>
                  <a:lnTo>
                    <a:pt x="9" y="117"/>
                  </a:lnTo>
                  <a:lnTo>
                    <a:pt x="2" y="133"/>
                  </a:lnTo>
                  <a:lnTo>
                    <a:pt x="0" y="141"/>
                  </a:lnTo>
                  <a:lnTo>
                    <a:pt x="1" y="153"/>
                  </a:lnTo>
                  <a:lnTo>
                    <a:pt x="3" y="170"/>
                  </a:lnTo>
                  <a:lnTo>
                    <a:pt x="5" y="187"/>
                  </a:lnTo>
                  <a:lnTo>
                    <a:pt x="6" y="198"/>
                  </a:lnTo>
                  <a:lnTo>
                    <a:pt x="7" y="202"/>
                  </a:lnTo>
                  <a:lnTo>
                    <a:pt x="10" y="206"/>
                  </a:lnTo>
                  <a:lnTo>
                    <a:pt x="15" y="210"/>
                  </a:lnTo>
                  <a:lnTo>
                    <a:pt x="22" y="218"/>
                  </a:lnTo>
                  <a:lnTo>
                    <a:pt x="31" y="227"/>
                  </a:lnTo>
                  <a:lnTo>
                    <a:pt x="41" y="231"/>
                  </a:lnTo>
                  <a:lnTo>
                    <a:pt x="50" y="233"/>
                  </a:lnTo>
                  <a:lnTo>
                    <a:pt x="53" y="235"/>
                  </a:lnTo>
                  <a:lnTo>
                    <a:pt x="54" y="235"/>
                  </a:lnTo>
                  <a:lnTo>
                    <a:pt x="56" y="233"/>
                  </a:lnTo>
                  <a:lnTo>
                    <a:pt x="61" y="233"/>
                  </a:lnTo>
                  <a:lnTo>
                    <a:pt x="67" y="232"/>
                  </a:lnTo>
                  <a:lnTo>
                    <a:pt x="73" y="232"/>
                  </a:lnTo>
                  <a:lnTo>
                    <a:pt x="79" y="232"/>
                  </a:lnTo>
                  <a:lnTo>
                    <a:pt x="85" y="233"/>
                  </a:lnTo>
                  <a:lnTo>
                    <a:pt x="91" y="235"/>
                  </a:lnTo>
                  <a:lnTo>
                    <a:pt x="99" y="237"/>
                  </a:lnTo>
                  <a:lnTo>
                    <a:pt x="104" y="238"/>
                  </a:lnTo>
                  <a:lnTo>
                    <a:pt x="109" y="238"/>
                  </a:lnTo>
                  <a:lnTo>
                    <a:pt x="117" y="239"/>
                  </a:lnTo>
                  <a:lnTo>
                    <a:pt x="128" y="237"/>
                  </a:lnTo>
                  <a:lnTo>
                    <a:pt x="137" y="230"/>
                  </a:lnTo>
                  <a:lnTo>
                    <a:pt x="144" y="222"/>
                  </a:lnTo>
                  <a:lnTo>
                    <a:pt x="146" y="218"/>
                  </a:lnTo>
                  <a:lnTo>
                    <a:pt x="147" y="207"/>
                  </a:lnTo>
                  <a:lnTo>
                    <a:pt x="152" y="182"/>
                  </a:lnTo>
                  <a:lnTo>
                    <a:pt x="155" y="155"/>
                  </a:lnTo>
                  <a:lnTo>
                    <a:pt x="157" y="139"/>
                  </a:lnTo>
                  <a:lnTo>
                    <a:pt x="159" y="121"/>
                  </a:lnTo>
                  <a:lnTo>
                    <a:pt x="164" y="87"/>
                  </a:lnTo>
                  <a:lnTo>
                    <a:pt x="168" y="55"/>
                  </a:lnTo>
                  <a:lnTo>
                    <a:pt x="170" y="41"/>
                  </a:lnTo>
                  <a:lnTo>
                    <a:pt x="167" y="25"/>
                  </a:lnTo>
                  <a:lnTo>
                    <a:pt x="166" y="24"/>
                  </a:lnTo>
                  <a:lnTo>
                    <a:pt x="161" y="22"/>
                  </a:lnTo>
                  <a:lnTo>
                    <a:pt x="155" y="19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31" y="7"/>
                  </a:lnTo>
                  <a:lnTo>
                    <a:pt x="124" y="3"/>
                  </a:lnTo>
                  <a:lnTo>
                    <a:pt x="117" y="1"/>
                  </a:lnTo>
                  <a:lnTo>
                    <a:pt x="111" y="0"/>
                  </a:lnTo>
                  <a:lnTo>
                    <a:pt x="101" y="1"/>
                  </a:lnTo>
                  <a:lnTo>
                    <a:pt x="92" y="4"/>
                  </a:lnTo>
                  <a:lnTo>
                    <a:pt x="82" y="7"/>
                  </a:lnTo>
                  <a:lnTo>
                    <a:pt x="73" y="11"/>
                  </a:lnTo>
                  <a:lnTo>
                    <a:pt x="66" y="13"/>
                  </a:lnTo>
                  <a:lnTo>
                    <a:pt x="61" y="16"/>
                  </a:lnTo>
                  <a:lnTo>
                    <a:pt x="59" y="17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 flipH="1">
              <a:off x="6181805" y="5988186"/>
              <a:ext cx="536147" cy="341892"/>
            </a:xfrm>
            <a:custGeom>
              <a:avLst/>
              <a:gdLst>
                <a:gd name="T0" fmla="*/ 0 w 331"/>
                <a:gd name="T1" fmla="*/ 53 h 221"/>
                <a:gd name="T2" fmla="*/ 8 w 331"/>
                <a:gd name="T3" fmla="*/ 56 h 221"/>
                <a:gd name="T4" fmla="*/ 26 w 331"/>
                <a:gd name="T5" fmla="*/ 67 h 221"/>
                <a:gd name="T6" fmla="*/ 47 w 331"/>
                <a:gd name="T7" fmla="*/ 78 h 221"/>
                <a:gd name="T8" fmla="*/ 61 w 331"/>
                <a:gd name="T9" fmla="*/ 87 h 221"/>
                <a:gd name="T10" fmla="*/ 74 w 331"/>
                <a:gd name="T11" fmla="*/ 103 h 221"/>
                <a:gd name="T12" fmla="*/ 95 w 331"/>
                <a:gd name="T13" fmla="*/ 131 h 221"/>
                <a:gd name="T14" fmla="*/ 115 w 331"/>
                <a:gd name="T15" fmla="*/ 158 h 221"/>
                <a:gd name="T16" fmla="*/ 124 w 331"/>
                <a:gd name="T17" fmla="*/ 172 h 221"/>
                <a:gd name="T18" fmla="*/ 129 w 331"/>
                <a:gd name="T19" fmla="*/ 182 h 221"/>
                <a:gd name="T20" fmla="*/ 138 w 331"/>
                <a:gd name="T21" fmla="*/ 194 h 221"/>
                <a:gd name="T22" fmla="*/ 150 w 331"/>
                <a:gd name="T23" fmla="*/ 207 h 221"/>
                <a:gd name="T24" fmla="*/ 167 w 331"/>
                <a:gd name="T25" fmla="*/ 215 h 221"/>
                <a:gd name="T26" fmla="*/ 185 w 331"/>
                <a:gd name="T27" fmla="*/ 219 h 221"/>
                <a:gd name="T28" fmla="*/ 206 w 331"/>
                <a:gd name="T29" fmla="*/ 220 h 221"/>
                <a:gd name="T30" fmla="*/ 225 w 331"/>
                <a:gd name="T31" fmla="*/ 220 h 221"/>
                <a:gd name="T32" fmla="*/ 244 w 331"/>
                <a:gd name="T33" fmla="*/ 217 h 221"/>
                <a:gd name="T34" fmla="*/ 267 w 331"/>
                <a:gd name="T35" fmla="*/ 211 h 221"/>
                <a:gd name="T36" fmla="*/ 292 w 331"/>
                <a:gd name="T37" fmla="*/ 199 h 221"/>
                <a:gd name="T38" fmla="*/ 314 w 331"/>
                <a:gd name="T39" fmla="*/ 190 h 221"/>
                <a:gd name="T40" fmla="*/ 323 w 331"/>
                <a:gd name="T41" fmla="*/ 185 h 221"/>
                <a:gd name="T42" fmla="*/ 328 w 331"/>
                <a:gd name="T43" fmla="*/ 178 h 221"/>
                <a:gd name="T44" fmla="*/ 331 w 331"/>
                <a:gd name="T45" fmla="*/ 164 h 221"/>
                <a:gd name="T46" fmla="*/ 316 w 331"/>
                <a:gd name="T47" fmla="*/ 139 h 221"/>
                <a:gd name="T48" fmla="*/ 302 w 331"/>
                <a:gd name="T49" fmla="*/ 122 h 221"/>
                <a:gd name="T50" fmla="*/ 298 w 331"/>
                <a:gd name="T51" fmla="*/ 120 h 221"/>
                <a:gd name="T52" fmla="*/ 285 w 331"/>
                <a:gd name="T53" fmla="*/ 113 h 221"/>
                <a:gd name="T54" fmla="*/ 271 w 331"/>
                <a:gd name="T55" fmla="*/ 103 h 221"/>
                <a:gd name="T56" fmla="*/ 262 w 331"/>
                <a:gd name="T57" fmla="*/ 95 h 221"/>
                <a:gd name="T58" fmla="*/ 253 w 331"/>
                <a:gd name="T59" fmla="*/ 85 h 221"/>
                <a:gd name="T60" fmla="*/ 241 w 331"/>
                <a:gd name="T61" fmla="*/ 72 h 221"/>
                <a:gd name="T62" fmla="*/ 231 w 331"/>
                <a:gd name="T63" fmla="*/ 61 h 221"/>
                <a:gd name="T64" fmla="*/ 225 w 331"/>
                <a:gd name="T65" fmla="*/ 50 h 221"/>
                <a:gd name="T66" fmla="*/ 214 w 331"/>
                <a:gd name="T67" fmla="*/ 27 h 221"/>
                <a:gd name="T68" fmla="*/ 199 w 331"/>
                <a:gd name="T69" fmla="*/ 8 h 221"/>
                <a:gd name="T70" fmla="*/ 179 w 331"/>
                <a:gd name="T71" fmla="*/ 2 h 221"/>
                <a:gd name="T72" fmla="*/ 167 w 331"/>
                <a:gd name="T7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221">
                  <a:moveTo>
                    <a:pt x="5" y="16"/>
                  </a:moveTo>
                  <a:lnTo>
                    <a:pt x="0" y="53"/>
                  </a:lnTo>
                  <a:lnTo>
                    <a:pt x="2" y="54"/>
                  </a:lnTo>
                  <a:lnTo>
                    <a:pt x="8" y="56"/>
                  </a:lnTo>
                  <a:lnTo>
                    <a:pt x="16" y="61"/>
                  </a:lnTo>
                  <a:lnTo>
                    <a:pt x="26" y="67"/>
                  </a:lnTo>
                  <a:lnTo>
                    <a:pt x="36" y="72"/>
                  </a:lnTo>
                  <a:lnTo>
                    <a:pt x="47" y="78"/>
                  </a:lnTo>
                  <a:lnTo>
                    <a:pt x="55" y="83"/>
                  </a:lnTo>
                  <a:lnTo>
                    <a:pt x="61" y="87"/>
                  </a:lnTo>
                  <a:lnTo>
                    <a:pt x="66" y="93"/>
                  </a:lnTo>
                  <a:lnTo>
                    <a:pt x="74" y="103"/>
                  </a:lnTo>
                  <a:lnTo>
                    <a:pt x="85" y="117"/>
                  </a:lnTo>
                  <a:lnTo>
                    <a:pt x="95" y="131"/>
                  </a:lnTo>
                  <a:lnTo>
                    <a:pt x="106" y="145"/>
                  </a:lnTo>
                  <a:lnTo>
                    <a:pt x="115" y="158"/>
                  </a:lnTo>
                  <a:lnTo>
                    <a:pt x="120" y="167"/>
                  </a:lnTo>
                  <a:lnTo>
                    <a:pt x="124" y="172"/>
                  </a:lnTo>
                  <a:lnTo>
                    <a:pt x="126" y="176"/>
                  </a:lnTo>
                  <a:lnTo>
                    <a:pt x="129" y="182"/>
                  </a:lnTo>
                  <a:lnTo>
                    <a:pt x="133" y="187"/>
                  </a:lnTo>
                  <a:lnTo>
                    <a:pt x="138" y="194"/>
                  </a:lnTo>
                  <a:lnTo>
                    <a:pt x="144" y="201"/>
                  </a:lnTo>
                  <a:lnTo>
                    <a:pt x="150" y="207"/>
                  </a:lnTo>
                  <a:lnTo>
                    <a:pt x="159" y="212"/>
                  </a:lnTo>
                  <a:lnTo>
                    <a:pt x="167" y="215"/>
                  </a:lnTo>
                  <a:lnTo>
                    <a:pt x="176" y="216"/>
                  </a:lnTo>
                  <a:lnTo>
                    <a:pt x="185" y="219"/>
                  </a:lnTo>
                  <a:lnTo>
                    <a:pt x="195" y="220"/>
                  </a:lnTo>
                  <a:lnTo>
                    <a:pt x="206" y="220"/>
                  </a:lnTo>
                  <a:lnTo>
                    <a:pt x="215" y="221"/>
                  </a:lnTo>
                  <a:lnTo>
                    <a:pt x="225" y="220"/>
                  </a:lnTo>
                  <a:lnTo>
                    <a:pt x="235" y="220"/>
                  </a:lnTo>
                  <a:lnTo>
                    <a:pt x="244" y="217"/>
                  </a:lnTo>
                  <a:lnTo>
                    <a:pt x="254" y="214"/>
                  </a:lnTo>
                  <a:lnTo>
                    <a:pt x="267" y="211"/>
                  </a:lnTo>
                  <a:lnTo>
                    <a:pt x="279" y="205"/>
                  </a:lnTo>
                  <a:lnTo>
                    <a:pt x="292" y="199"/>
                  </a:lnTo>
                  <a:lnTo>
                    <a:pt x="305" y="194"/>
                  </a:lnTo>
                  <a:lnTo>
                    <a:pt x="314" y="190"/>
                  </a:lnTo>
                  <a:lnTo>
                    <a:pt x="321" y="186"/>
                  </a:lnTo>
                  <a:lnTo>
                    <a:pt x="323" y="185"/>
                  </a:lnTo>
                  <a:lnTo>
                    <a:pt x="324" y="183"/>
                  </a:lnTo>
                  <a:lnTo>
                    <a:pt x="328" y="178"/>
                  </a:lnTo>
                  <a:lnTo>
                    <a:pt x="331" y="172"/>
                  </a:lnTo>
                  <a:lnTo>
                    <a:pt x="331" y="164"/>
                  </a:lnTo>
                  <a:lnTo>
                    <a:pt x="326" y="153"/>
                  </a:lnTo>
                  <a:lnTo>
                    <a:pt x="316" y="139"/>
                  </a:lnTo>
                  <a:lnTo>
                    <a:pt x="307" y="128"/>
                  </a:lnTo>
                  <a:lnTo>
                    <a:pt x="302" y="122"/>
                  </a:lnTo>
                  <a:lnTo>
                    <a:pt x="301" y="121"/>
                  </a:lnTo>
                  <a:lnTo>
                    <a:pt x="298" y="120"/>
                  </a:lnTo>
                  <a:lnTo>
                    <a:pt x="292" y="116"/>
                  </a:lnTo>
                  <a:lnTo>
                    <a:pt x="285" y="113"/>
                  </a:lnTo>
                  <a:lnTo>
                    <a:pt x="278" y="108"/>
                  </a:lnTo>
                  <a:lnTo>
                    <a:pt x="271" y="103"/>
                  </a:lnTo>
                  <a:lnTo>
                    <a:pt x="267" y="100"/>
                  </a:lnTo>
                  <a:lnTo>
                    <a:pt x="262" y="95"/>
                  </a:lnTo>
                  <a:lnTo>
                    <a:pt x="259" y="91"/>
                  </a:lnTo>
                  <a:lnTo>
                    <a:pt x="253" y="85"/>
                  </a:lnTo>
                  <a:lnTo>
                    <a:pt x="247" y="79"/>
                  </a:lnTo>
                  <a:lnTo>
                    <a:pt x="241" y="72"/>
                  </a:lnTo>
                  <a:lnTo>
                    <a:pt x="236" y="67"/>
                  </a:lnTo>
                  <a:lnTo>
                    <a:pt x="231" y="61"/>
                  </a:lnTo>
                  <a:lnTo>
                    <a:pt x="228" y="55"/>
                  </a:lnTo>
                  <a:lnTo>
                    <a:pt x="225" y="50"/>
                  </a:lnTo>
                  <a:lnTo>
                    <a:pt x="222" y="40"/>
                  </a:lnTo>
                  <a:lnTo>
                    <a:pt x="214" y="27"/>
                  </a:lnTo>
                  <a:lnTo>
                    <a:pt x="206" y="16"/>
                  </a:lnTo>
                  <a:lnTo>
                    <a:pt x="199" y="8"/>
                  </a:lnTo>
                  <a:lnTo>
                    <a:pt x="191" y="4"/>
                  </a:lnTo>
                  <a:lnTo>
                    <a:pt x="179" y="2"/>
                  </a:lnTo>
                  <a:lnTo>
                    <a:pt x="170" y="1"/>
                  </a:lnTo>
                  <a:lnTo>
                    <a:pt x="167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2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 flipH="1">
              <a:off x="5532614" y="5871143"/>
              <a:ext cx="678258" cy="200207"/>
            </a:xfrm>
            <a:custGeom>
              <a:avLst/>
              <a:gdLst>
                <a:gd name="T0" fmla="*/ 160 w 420"/>
                <a:gd name="T1" fmla="*/ 80 h 130"/>
                <a:gd name="T2" fmla="*/ 99 w 420"/>
                <a:gd name="T3" fmla="*/ 66 h 130"/>
                <a:gd name="T4" fmla="*/ 33 w 420"/>
                <a:gd name="T5" fmla="*/ 77 h 130"/>
                <a:gd name="T6" fmla="*/ 1 w 420"/>
                <a:gd name="T7" fmla="*/ 77 h 130"/>
                <a:gd name="T8" fmla="*/ 0 w 420"/>
                <a:gd name="T9" fmla="*/ 81 h 130"/>
                <a:gd name="T10" fmla="*/ 0 w 420"/>
                <a:gd name="T11" fmla="*/ 93 h 130"/>
                <a:gd name="T12" fmla="*/ 1 w 420"/>
                <a:gd name="T13" fmla="*/ 104 h 130"/>
                <a:gd name="T14" fmla="*/ 5 w 420"/>
                <a:gd name="T15" fmla="*/ 109 h 130"/>
                <a:gd name="T16" fmla="*/ 10 w 420"/>
                <a:gd name="T17" fmla="*/ 109 h 130"/>
                <a:gd name="T18" fmla="*/ 24 w 420"/>
                <a:gd name="T19" fmla="*/ 110 h 130"/>
                <a:gd name="T20" fmla="*/ 45 w 420"/>
                <a:gd name="T21" fmla="*/ 111 h 130"/>
                <a:gd name="T22" fmla="*/ 70 w 420"/>
                <a:gd name="T23" fmla="*/ 112 h 130"/>
                <a:gd name="T24" fmla="*/ 101 w 420"/>
                <a:gd name="T25" fmla="*/ 114 h 130"/>
                <a:gd name="T26" fmla="*/ 135 w 420"/>
                <a:gd name="T27" fmla="*/ 116 h 130"/>
                <a:gd name="T28" fmla="*/ 172 w 420"/>
                <a:gd name="T29" fmla="*/ 117 h 130"/>
                <a:gd name="T30" fmla="*/ 208 w 420"/>
                <a:gd name="T31" fmla="*/ 119 h 130"/>
                <a:gd name="T32" fmla="*/ 246 w 420"/>
                <a:gd name="T33" fmla="*/ 122 h 130"/>
                <a:gd name="T34" fmla="*/ 282 w 420"/>
                <a:gd name="T35" fmla="*/ 123 h 130"/>
                <a:gd name="T36" fmla="*/ 316 w 420"/>
                <a:gd name="T37" fmla="*/ 125 h 130"/>
                <a:gd name="T38" fmla="*/ 346 w 420"/>
                <a:gd name="T39" fmla="*/ 126 h 130"/>
                <a:gd name="T40" fmla="*/ 371 w 420"/>
                <a:gd name="T41" fmla="*/ 127 h 130"/>
                <a:gd name="T42" fmla="*/ 390 w 420"/>
                <a:gd name="T43" fmla="*/ 129 h 130"/>
                <a:gd name="T44" fmla="*/ 403 w 420"/>
                <a:gd name="T45" fmla="*/ 130 h 130"/>
                <a:gd name="T46" fmla="*/ 408 w 420"/>
                <a:gd name="T47" fmla="*/ 130 h 130"/>
                <a:gd name="T48" fmla="*/ 410 w 420"/>
                <a:gd name="T49" fmla="*/ 124 h 130"/>
                <a:gd name="T50" fmla="*/ 415 w 420"/>
                <a:gd name="T51" fmla="*/ 109 h 130"/>
                <a:gd name="T52" fmla="*/ 418 w 420"/>
                <a:gd name="T53" fmla="*/ 93 h 130"/>
                <a:gd name="T54" fmla="*/ 420 w 420"/>
                <a:gd name="T55" fmla="*/ 82 h 130"/>
                <a:gd name="T56" fmla="*/ 419 w 420"/>
                <a:gd name="T57" fmla="*/ 76 h 130"/>
                <a:gd name="T58" fmla="*/ 416 w 420"/>
                <a:gd name="T59" fmla="*/ 66 h 130"/>
                <a:gd name="T60" fmla="*/ 411 w 420"/>
                <a:gd name="T61" fmla="*/ 57 h 130"/>
                <a:gd name="T62" fmla="*/ 408 w 420"/>
                <a:gd name="T63" fmla="*/ 50 h 130"/>
                <a:gd name="T64" fmla="*/ 404 w 420"/>
                <a:gd name="T65" fmla="*/ 47 h 130"/>
                <a:gd name="T66" fmla="*/ 400 w 420"/>
                <a:gd name="T67" fmla="*/ 42 h 130"/>
                <a:gd name="T68" fmla="*/ 394 w 420"/>
                <a:gd name="T69" fmla="*/ 38 h 130"/>
                <a:gd name="T70" fmla="*/ 387 w 420"/>
                <a:gd name="T71" fmla="*/ 32 h 130"/>
                <a:gd name="T72" fmla="*/ 379 w 420"/>
                <a:gd name="T73" fmla="*/ 26 h 130"/>
                <a:gd name="T74" fmla="*/ 372 w 420"/>
                <a:gd name="T75" fmla="*/ 21 h 130"/>
                <a:gd name="T76" fmla="*/ 365 w 420"/>
                <a:gd name="T77" fmla="*/ 17 h 130"/>
                <a:gd name="T78" fmla="*/ 359 w 420"/>
                <a:gd name="T79" fmla="*/ 13 h 130"/>
                <a:gd name="T80" fmla="*/ 354 w 420"/>
                <a:gd name="T81" fmla="*/ 10 h 130"/>
                <a:gd name="T82" fmla="*/ 348 w 420"/>
                <a:gd name="T83" fmla="*/ 8 h 130"/>
                <a:gd name="T84" fmla="*/ 341 w 420"/>
                <a:gd name="T85" fmla="*/ 5 h 130"/>
                <a:gd name="T86" fmla="*/ 335 w 420"/>
                <a:gd name="T87" fmla="*/ 3 h 130"/>
                <a:gd name="T88" fmla="*/ 329 w 420"/>
                <a:gd name="T89" fmla="*/ 2 h 130"/>
                <a:gd name="T90" fmla="*/ 325 w 420"/>
                <a:gd name="T91" fmla="*/ 1 h 130"/>
                <a:gd name="T92" fmla="*/ 321 w 420"/>
                <a:gd name="T93" fmla="*/ 0 h 130"/>
                <a:gd name="T94" fmla="*/ 320 w 420"/>
                <a:gd name="T95" fmla="*/ 0 h 130"/>
                <a:gd name="T96" fmla="*/ 261 w 420"/>
                <a:gd name="T97" fmla="*/ 32 h 130"/>
                <a:gd name="T98" fmla="*/ 206 w 420"/>
                <a:gd name="T99" fmla="*/ 72 h 130"/>
                <a:gd name="T100" fmla="*/ 160 w 420"/>
                <a:gd name="T101" fmla="*/ 8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130">
                  <a:moveTo>
                    <a:pt x="160" y="80"/>
                  </a:moveTo>
                  <a:lnTo>
                    <a:pt x="99" y="66"/>
                  </a:lnTo>
                  <a:lnTo>
                    <a:pt x="33" y="77"/>
                  </a:lnTo>
                  <a:lnTo>
                    <a:pt x="1" y="77"/>
                  </a:lnTo>
                  <a:lnTo>
                    <a:pt x="0" y="81"/>
                  </a:lnTo>
                  <a:lnTo>
                    <a:pt x="0" y="93"/>
                  </a:lnTo>
                  <a:lnTo>
                    <a:pt x="1" y="104"/>
                  </a:lnTo>
                  <a:lnTo>
                    <a:pt x="5" y="109"/>
                  </a:lnTo>
                  <a:lnTo>
                    <a:pt x="10" y="109"/>
                  </a:lnTo>
                  <a:lnTo>
                    <a:pt x="24" y="110"/>
                  </a:lnTo>
                  <a:lnTo>
                    <a:pt x="45" y="111"/>
                  </a:lnTo>
                  <a:lnTo>
                    <a:pt x="70" y="112"/>
                  </a:lnTo>
                  <a:lnTo>
                    <a:pt x="101" y="114"/>
                  </a:lnTo>
                  <a:lnTo>
                    <a:pt x="135" y="116"/>
                  </a:lnTo>
                  <a:lnTo>
                    <a:pt x="172" y="117"/>
                  </a:lnTo>
                  <a:lnTo>
                    <a:pt x="208" y="119"/>
                  </a:lnTo>
                  <a:lnTo>
                    <a:pt x="246" y="122"/>
                  </a:lnTo>
                  <a:lnTo>
                    <a:pt x="282" y="123"/>
                  </a:lnTo>
                  <a:lnTo>
                    <a:pt x="316" y="125"/>
                  </a:lnTo>
                  <a:lnTo>
                    <a:pt x="346" y="126"/>
                  </a:lnTo>
                  <a:lnTo>
                    <a:pt x="371" y="127"/>
                  </a:lnTo>
                  <a:lnTo>
                    <a:pt x="390" y="129"/>
                  </a:lnTo>
                  <a:lnTo>
                    <a:pt x="403" y="130"/>
                  </a:lnTo>
                  <a:lnTo>
                    <a:pt x="408" y="130"/>
                  </a:lnTo>
                  <a:lnTo>
                    <a:pt x="410" y="124"/>
                  </a:lnTo>
                  <a:lnTo>
                    <a:pt x="415" y="109"/>
                  </a:lnTo>
                  <a:lnTo>
                    <a:pt x="418" y="93"/>
                  </a:lnTo>
                  <a:lnTo>
                    <a:pt x="420" y="82"/>
                  </a:lnTo>
                  <a:lnTo>
                    <a:pt x="419" y="76"/>
                  </a:lnTo>
                  <a:lnTo>
                    <a:pt x="416" y="66"/>
                  </a:lnTo>
                  <a:lnTo>
                    <a:pt x="411" y="57"/>
                  </a:lnTo>
                  <a:lnTo>
                    <a:pt x="408" y="50"/>
                  </a:lnTo>
                  <a:lnTo>
                    <a:pt x="404" y="47"/>
                  </a:lnTo>
                  <a:lnTo>
                    <a:pt x="400" y="42"/>
                  </a:lnTo>
                  <a:lnTo>
                    <a:pt x="394" y="38"/>
                  </a:lnTo>
                  <a:lnTo>
                    <a:pt x="387" y="32"/>
                  </a:lnTo>
                  <a:lnTo>
                    <a:pt x="379" y="26"/>
                  </a:lnTo>
                  <a:lnTo>
                    <a:pt x="372" y="21"/>
                  </a:lnTo>
                  <a:lnTo>
                    <a:pt x="365" y="17"/>
                  </a:lnTo>
                  <a:lnTo>
                    <a:pt x="359" y="13"/>
                  </a:lnTo>
                  <a:lnTo>
                    <a:pt x="354" y="10"/>
                  </a:lnTo>
                  <a:lnTo>
                    <a:pt x="348" y="8"/>
                  </a:lnTo>
                  <a:lnTo>
                    <a:pt x="341" y="5"/>
                  </a:lnTo>
                  <a:lnTo>
                    <a:pt x="335" y="3"/>
                  </a:lnTo>
                  <a:lnTo>
                    <a:pt x="329" y="2"/>
                  </a:lnTo>
                  <a:lnTo>
                    <a:pt x="325" y="1"/>
                  </a:lnTo>
                  <a:lnTo>
                    <a:pt x="321" y="0"/>
                  </a:lnTo>
                  <a:lnTo>
                    <a:pt x="320" y="0"/>
                  </a:lnTo>
                  <a:lnTo>
                    <a:pt x="261" y="32"/>
                  </a:lnTo>
                  <a:lnTo>
                    <a:pt x="206" y="72"/>
                  </a:lnTo>
                  <a:lnTo>
                    <a:pt x="160" y="80"/>
                  </a:lnTo>
                  <a:close/>
                </a:path>
              </a:pathLst>
            </a:custGeom>
            <a:solidFill>
              <a:srgbClr val="E2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 flipH="1">
              <a:off x="6440187" y="5858822"/>
              <a:ext cx="274534" cy="234087"/>
            </a:xfrm>
            <a:custGeom>
              <a:avLst/>
              <a:gdLst>
                <a:gd name="T0" fmla="*/ 28 w 170"/>
                <a:gd name="T1" fmla="*/ 0 h 151"/>
                <a:gd name="T2" fmla="*/ 23 w 170"/>
                <a:gd name="T3" fmla="*/ 8 h 151"/>
                <a:gd name="T4" fmla="*/ 13 w 170"/>
                <a:gd name="T5" fmla="*/ 25 h 151"/>
                <a:gd name="T6" fmla="*/ 3 w 170"/>
                <a:gd name="T7" fmla="*/ 45 h 151"/>
                <a:gd name="T8" fmla="*/ 0 w 170"/>
                <a:gd name="T9" fmla="*/ 57 h 151"/>
                <a:gd name="T10" fmla="*/ 4 w 170"/>
                <a:gd name="T11" fmla="*/ 64 h 151"/>
                <a:gd name="T12" fmla="*/ 10 w 170"/>
                <a:gd name="T13" fmla="*/ 75 h 151"/>
                <a:gd name="T14" fmla="*/ 18 w 170"/>
                <a:gd name="T15" fmla="*/ 86 h 151"/>
                <a:gd name="T16" fmla="*/ 28 w 170"/>
                <a:gd name="T17" fmla="*/ 100 h 151"/>
                <a:gd name="T18" fmla="*/ 34 w 170"/>
                <a:gd name="T19" fmla="*/ 113 h 151"/>
                <a:gd name="T20" fmla="*/ 42 w 170"/>
                <a:gd name="T21" fmla="*/ 124 h 151"/>
                <a:gd name="T22" fmla="*/ 49 w 170"/>
                <a:gd name="T23" fmla="*/ 133 h 151"/>
                <a:gd name="T24" fmla="*/ 56 w 170"/>
                <a:gd name="T25" fmla="*/ 140 h 151"/>
                <a:gd name="T26" fmla="*/ 66 w 170"/>
                <a:gd name="T27" fmla="*/ 145 h 151"/>
                <a:gd name="T28" fmla="*/ 75 w 170"/>
                <a:gd name="T29" fmla="*/ 148 h 151"/>
                <a:gd name="T30" fmla="*/ 82 w 170"/>
                <a:gd name="T31" fmla="*/ 149 h 151"/>
                <a:gd name="T32" fmla="*/ 85 w 170"/>
                <a:gd name="T33" fmla="*/ 151 h 151"/>
                <a:gd name="T34" fmla="*/ 89 w 170"/>
                <a:gd name="T35" fmla="*/ 146 h 151"/>
                <a:gd name="T36" fmla="*/ 98 w 170"/>
                <a:gd name="T37" fmla="*/ 133 h 151"/>
                <a:gd name="T38" fmla="*/ 108 w 170"/>
                <a:gd name="T39" fmla="*/ 119 h 151"/>
                <a:gd name="T40" fmla="*/ 117 w 170"/>
                <a:gd name="T41" fmla="*/ 110 h 151"/>
                <a:gd name="T42" fmla="*/ 123 w 170"/>
                <a:gd name="T43" fmla="*/ 107 h 151"/>
                <a:gd name="T44" fmla="*/ 130 w 170"/>
                <a:gd name="T45" fmla="*/ 103 h 151"/>
                <a:gd name="T46" fmla="*/ 139 w 170"/>
                <a:gd name="T47" fmla="*/ 100 h 151"/>
                <a:gd name="T48" fmla="*/ 147 w 170"/>
                <a:gd name="T49" fmla="*/ 96 h 151"/>
                <a:gd name="T50" fmla="*/ 157 w 170"/>
                <a:gd name="T51" fmla="*/ 94 h 151"/>
                <a:gd name="T52" fmla="*/ 163 w 170"/>
                <a:gd name="T53" fmla="*/ 92 h 151"/>
                <a:gd name="T54" fmla="*/ 168 w 170"/>
                <a:gd name="T55" fmla="*/ 89 h 151"/>
                <a:gd name="T56" fmla="*/ 170 w 170"/>
                <a:gd name="T57" fmla="*/ 89 h 151"/>
                <a:gd name="T58" fmla="*/ 154 w 170"/>
                <a:gd name="T59" fmla="*/ 45 h 151"/>
                <a:gd name="T60" fmla="*/ 95 w 170"/>
                <a:gd name="T61" fmla="*/ 33 h 151"/>
                <a:gd name="T62" fmla="*/ 28 w 170"/>
                <a:gd name="T6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51">
                  <a:moveTo>
                    <a:pt x="28" y="0"/>
                  </a:moveTo>
                  <a:lnTo>
                    <a:pt x="23" y="8"/>
                  </a:lnTo>
                  <a:lnTo>
                    <a:pt x="13" y="25"/>
                  </a:lnTo>
                  <a:lnTo>
                    <a:pt x="3" y="45"/>
                  </a:lnTo>
                  <a:lnTo>
                    <a:pt x="0" y="57"/>
                  </a:lnTo>
                  <a:lnTo>
                    <a:pt x="4" y="64"/>
                  </a:lnTo>
                  <a:lnTo>
                    <a:pt x="10" y="75"/>
                  </a:lnTo>
                  <a:lnTo>
                    <a:pt x="18" y="86"/>
                  </a:lnTo>
                  <a:lnTo>
                    <a:pt x="28" y="100"/>
                  </a:lnTo>
                  <a:lnTo>
                    <a:pt x="34" y="113"/>
                  </a:lnTo>
                  <a:lnTo>
                    <a:pt x="42" y="124"/>
                  </a:lnTo>
                  <a:lnTo>
                    <a:pt x="49" y="133"/>
                  </a:lnTo>
                  <a:lnTo>
                    <a:pt x="56" y="140"/>
                  </a:lnTo>
                  <a:lnTo>
                    <a:pt x="66" y="145"/>
                  </a:lnTo>
                  <a:lnTo>
                    <a:pt x="75" y="148"/>
                  </a:lnTo>
                  <a:lnTo>
                    <a:pt x="82" y="149"/>
                  </a:lnTo>
                  <a:lnTo>
                    <a:pt x="85" y="151"/>
                  </a:lnTo>
                  <a:lnTo>
                    <a:pt x="89" y="146"/>
                  </a:lnTo>
                  <a:lnTo>
                    <a:pt x="98" y="133"/>
                  </a:lnTo>
                  <a:lnTo>
                    <a:pt x="108" y="119"/>
                  </a:lnTo>
                  <a:lnTo>
                    <a:pt x="117" y="110"/>
                  </a:lnTo>
                  <a:lnTo>
                    <a:pt x="123" y="107"/>
                  </a:lnTo>
                  <a:lnTo>
                    <a:pt x="130" y="103"/>
                  </a:lnTo>
                  <a:lnTo>
                    <a:pt x="139" y="100"/>
                  </a:lnTo>
                  <a:lnTo>
                    <a:pt x="147" y="96"/>
                  </a:lnTo>
                  <a:lnTo>
                    <a:pt x="157" y="94"/>
                  </a:lnTo>
                  <a:lnTo>
                    <a:pt x="163" y="92"/>
                  </a:lnTo>
                  <a:lnTo>
                    <a:pt x="168" y="89"/>
                  </a:lnTo>
                  <a:lnTo>
                    <a:pt x="170" y="89"/>
                  </a:lnTo>
                  <a:lnTo>
                    <a:pt x="154" y="45"/>
                  </a:lnTo>
                  <a:lnTo>
                    <a:pt x="95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 flipH="1">
              <a:off x="7648135" y="3829038"/>
              <a:ext cx="342359" cy="782345"/>
            </a:xfrm>
            <a:custGeom>
              <a:avLst/>
              <a:gdLst>
                <a:gd name="T0" fmla="*/ 0 w 212"/>
                <a:gd name="T1" fmla="*/ 16 h 509"/>
                <a:gd name="T2" fmla="*/ 175 w 212"/>
                <a:gd name="T3" fmla="*/ 501 h 509"/>
                <a:gd name="T4" fmla="*/ 212 w 212"/>
                <a:gd name="T5" fmla="*/ 509 h 509"/>
                <a:gd name="T6" fmla="*/ 37 w 212"/>
                <a:gd name="T7" fmla="*/ 0 h 509"/>
                <a:gd name="T8" fmla="*/ 0 w 212"/>
                <a:gd name="T9" fmla="*/ 16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509">
                  <a:moveTo>
                    <a:pt x="0" y="16"/>
                  </a:moveTo>
                  <a:lnTo>
                    <a:pt x="175" y="501"/>
                  </a:lnTo>
                  <a:lnTo>
                    <a:pt x="212" y="509"/>
                  </a:lnTo>
                  <a:lnTo>
                    <a:pt x="3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 flipH="1">
              <a:off x="7486645" y="4574421"/>
              <a:ext cx="271303" cy="141684"/>
            </a:xfrm>
            <a:custGeom>
              <a:avLst/>
              <a:gdLst>
                <a:gd name="T0" fmla="*/ 45 w 168"/>
                <a:gd name="T1" fmla="*/ 16 h 91"/>
                <a:gd name="T2" fmla="*/ 0 w 168"/>
                <a:gd name="T3" fmla="*/ 53 h 91"/>
                <a:gd name="T4" fmla="*/ 4 w 168"/>
                <a:gd name="T5" fmla="*/ 91 h 91"/>
                <a:gd name="T6" fmla="*/ 5 w 168"/>
                <a:gd name="T7" fmla="*/ 90 h 91"/>
                <a:gd name="T8" fmla="*/ 8 w 168"/>
                <a:gd name="T9" fmla="*/ 86 h 91"/>
                <a:gd name="T10" fmla="*/ 11 w 168"/>
                <a:gd name="T11" fmla="*/ 82 h 91"/>
                <a:gd name="T12" fmla="*/ 16 w 168"/>
                <a:gd name="T13" fmla="*/ 75 h 91"/>
                <a:gd name="T14" fmla="*/ 22 w 168"/>
                <a:gd name="T15" fmla="*/ 68 h 91"/>
                <a:gd name="T16" fmla="*/ 30 w 168"/>
                <a:gd name="T17" fmla="*/ 62 h 91"/>
                <a:gd name="T18" fmla="*/ 37 w 168"/>
                <a:gd name="T19" fmla="*/ 55 h 91"/>
                <a:gd name="T20" fmla="*/ 46 w 168"/>
                <a:gd name="T21" fmla="*/ 50 h 91"/>
                <a:gd name="T22" fmla="*/ 63 w 168"/>
                <a:gd name="T23" fmla="*/ 42 h 91"/>
                <a:gd name="T24" fmla="*/ 80 w 168"/>
                <a:gd name="T25" fmla="*/ 35 h 91"/>
                <a:gd name="T26" fmla="*/ 99 w 168"/>
                <a:gd name="T27" fmla="*/ 30 h 91"/>
                <a:gd name="T28" fmla="*/ 116 w 168"/>
                <a:gd name="T29" fmla="*/ 25 h 91"/>
                <a:gd name="T30" fmla="*/ 132 w 168"/>
                <a:gd name="T31" fmla="*/ 20 h 91"/>
                <a:gd name="T32" fmla="*/ 146 w 168"/>
                <a:gd name="T33" fmla="*/ 18 h 91"/>
                <a:gd name="T34" fmla="*/ 156 w 168"/>
                <a:gd name="T35" fmla="*/ 17 h 91"/>
                <a:gd name="T36" fmla="*/ 163 w 168"/>
                <a:gd name="T37" fmla="*/ 16 h 91"/>
                <a:gd name="T38" fmla="*/ 168 w 168"/>
                <a:gd name="T39" fmla="*/ 15 h 91"/>
                <a:gd name="T40" fmla="*/ 168 w 168"/>
                <a:gd name="T41" fmla="*/ 14 h 91"/>
                <a:gd name="T42" fmla="*/ 164 w 168"/>
                <a:gd name="T43" fmla="*/ 11 h 91"/>
                <a:gd name="T44" fmla="*/ 160 w 168"/>
                <a:gd name="T45" fmla="*/ 8 h 91"/>
                <a:gd name="T46" fmla="*/ 154 w 168"/>
                <a:gd name="T47" fmla="*/ 4 h 91"/>
                <a:gd name="T48" fmla="*/ 148 w 168"/>
                <a:gd name="T49" fmla="*/ 2 h 91"/>
                <a:gd name="T50" fmla="*/ 144 w 168"/>
                <a:gd name="T51" fmla="*/ 1 h 91"/>
                <a:gd name="T52" fmla="*/ 143 w 168"/>
                <a:gd name="T53" fmla="*/ 0 h 91"/>
                <a:gd name="T54" fmla="*/ 45 w 168"/>
                <a:gd name="T5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91">
                  <a:moveTo>
                    <a:pt x="45" y="16"/>
                  </a:moveTo>
                  <a:lnTo>
                    <a:pt x="0" y="53"/>
                  </a:lnTo>
                  <a:lnTo>
                    <a:pt x="4" y="91"/>
                  </a:lnTo>
                  <a:lnTo>
                    <a:pt x="5" y="90"/>
                  </a:lnTo>
                  <a:lnTo>
                    <a:pt x="8" y="86"/>
                  </a:lnTo>
                  <a:lnTo>
                    <a:pt x="11" y="82"/>
                  </a:lnTo>
                  <a:lnTo>
                    <a:pt x="16" y="75"/>
                  </a:lnTo>
                  <a:lnTo>
                    <a:pt x="22" y="68"/>
                  </a:lnTo>
                  <a:lnTo>
                    <a:pt x="30" y="62"/>
                  </a:lnTo>
                  <a:lnTo>
                    <a:pt x="37" y="55"/>
                  </a:lnTo>
                  <a:lnTo>
                    <a:pt x="46" y="50"/>
                  </a:lnTo>
                  <a:lnTo>
                    <a:pt x="63" y="42"/>
                  </a:lnTo>
                  <a:lnTo>
                    <a:pt x="80" y="35"/>
                  </a:lnTo>
                  <a:lnTo>
                    <a:pt x="99" y="30"/>
                  </a:lnTo>
                  <a:lnTo>
                    <a:pt x="116" y="25"/>
                  </a:lnTo>
                  <a:lnTo>
                    <a:pt x="132" y="20"/>
                  </a:lnTo>
                  <a:lnTo>
                    <a:pt x="146" y="18"/>
                  </a:lnTo>
                  <a:lnTo>
                    <a:pt x="156" y="17"/>
                  </a:lnTo>
                  <a:lnTo>
                    <a:pt x="163" y="16"/>
                  </a:lnTo>
                  <a:lnTo>
                    <a:pt x="168" y="15"/>
                  </a:lnTo>
                  <a:lnTo>
                    <a:pt x="168" y="14"/>
                  </a:lnTo>
                  <a:lnTo>
                    <a:pt x="164" y="11"/>
                  </a:lnTo>
                  <a:lnTo>
                    <a:pt x="160" y="8"/>
                  </a:lnTo>
                  <a:lnTo>
                    <a:pt x="154" y="4"/>
                  </a:lnTo>
                  <a:lnTo>
                    <a:pt x="148" y="2"/>
                  </a:lnTo>
                  <a:lnTo>
                    <a:pt x="144" y="1"/>
                  </a:lnTo>
                  <a:lnTo>
                    <a:pt x="143" y="0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 flipH="1">
              <a:off x="7441426" y="4731507"/>
              <a:ext cx="197019" cy="415814"/>
            </a:xfrm>
            <a:custGeom>
              <a:avLst/>
              <a:gdLst>
                <a:gd name="T0" fmla="*/ 0 w 122"/>
                <a:gd name="T1" fmla="*/ 5 h 271"/>
                <a:gd name="T2" fmla="*/ 86 w 122"/>
                <a:gd name="T3" fmla="*/ 247 h 271"/>
                <a:gd name="T4" fmla="*/ 122 w 122"/>
                <a:gd name="T5" fmla="*/ 271 h 271"/>
                <a:gd name="T6" fmla="*/ 27 w 122"/>
                <a:gd name="T7" fmla="*/ 0 h 271"/>
                <a:gd name="T8" fmla="*/ 0 w 122"/>
                <a:gd name="T9" fmla="*/ 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71">
                  <a:moveTo>
                    <a:pt x="0" y="5"/>
                  </a:moveTo>
                  <a:lnTo>
                    <a:pt x="86" y="247"/>
                  </a:lnTo>
                  <a:lnTo>
                    <a:pt x="122" y="271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 flipH="1">
              <a:off x="7218571" y="4669905"/>
              <a:ext cx="155030" cy="489736"/>
            </a:xfrm>
            <a:custGeom>
              <a:avLst/>
              <a:gdLst>
                <a:gd name="T0" fmla="*/ 0 w 96"/>
                <a:gd name="T1" fmla="*/ 14 h 319"/>
                <a:gd name="T2" fmla="*/ 74 w 96"/>
                <a:gd name="T3" fmla="*/ 319 h 319"/>
                <a:gd name="T4" fmla="*/ 96 w 96"/>
                <a:gd name="T5" fmla="*/ 319 h 319"/>
                <a:gd name="T6" fmla="*/ 19 w 96"/>
                <a:gd name="T7" fmla="*/ 0 h 319"/>
                <a:gd name="T8" fmla="*/ 0 w 96"/>
                <a:gd name="T9" fmla="*/ 1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19">
                  <a:moveTo>
                    <a:pt x="0" y="14"/>
                  </a:moveTo>
                  <a:lnTo>
                    <a:pt x="74" y="319"/>
                  </a:lnTo>
                  <a:lnTo>
                    <a:pt x="96" y="319"/>
                  </a:lnTo>
                  <a:lnTo>
                    <a:pt x="19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 flipH="1">
              <a:off x="7063540" y="4605222"/>
              <a:ext cx="100125" cy="560578"/>
            </a:xfrm>
            <a:custGeom>
              <a:avLst/>
              <a:gdLst>
                <a:gd name="T0" fmla="*/ 0 w 61"/>
                <a:gd name="T1" fmla="*/ 12 h 364"/>
                <a:gd name="T2" fmla="*/ 31 w 61"/>
                <a:gd name="T3" fmla="*/ 362 h 364"/>
                <a:gd name="T4" fmla="*/ 61 w 61"/>
                <a:gd name="T5" fmla="*/ 364 h 364"/>
                <a:gd name="T6" fmla="*/ 39 w 61"/>
                <a:gd name="T7" fmla="*/ 0 h 364"/>
                <a:gd name="T8" fmla="*/ 0 w 61"/>
                <a:gd name="T9" fmla="*/ 1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64">
                  <a:moveTo>
                    <a:pt x="0" y="12"/>
                  </a:moveTo>
                  <a:lnTo>
                    <a:pt x="31" y="362"/>
                  </a:lnTo>
                  <a:lnTo>
                    <a:pt x="61" y="364"/>
                  </a:lnTo>
                  <a:lnTo>
                    <a:pt x="3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 flipH="1">
              <a:off x="7444657" y="5110358"/>
              <a:ext cx="96894" cy="135524"/>
            </a:xfrm>
            <a:custGeom>
              <a:avLst/>
              <a:gdLst>
                <a:gd name="T0" fmla="*/ 21 w 60"/>
                <a:gd name="T1" fmla="*/ 0 h 87"/>
                <a:gd name="T2" fmla="*/ 0 w 60"/>
                <a:gd name="T3" fmla="*/ 34 h 87"/>
                <a:gd name="T4" fmla="*/ 2 w 60"/>
                <a:gd name="T5" fmla="*/ 39 h 87"/>
                <a:gd name="T6" fmla="*/ 4 w 60"/>
                <a:gd name="T7" fmla="*/ 48 h 87"/>
                <a:gd name="T8" fmla="*/ 10 w 60"/>
                <a:gd name="T9" fmla="*/ 59 h 87"/>
                <a:gd name="T10" fmla="*/ 19 w 60"/>
                <a:gd name="T11" fmla="*/ 69 h 87"/>
                <a:gd name="T12" fmla="*/ 25 w 60"/>
                <a:gd name="T13" fmla="*/ 72 h 87"/>
                <a:gd name="T14" fmla="*/ 30 w 60"/>
                <a:gd name="T15" fmla="*/ 74 h 87"/>
                <a:gd name="T16" fmla="*/ 36 w 60"/>
                <a:gd name="T17" fmla="*/ 78 h 87"/>
                <a:gd name="T18" fmla="*/ 41 w 60"/>
                <a:gd name="T19" fmla="*/ 81 h 87"/>
                <a:gd name="T20" fmla="*/ 45 w 60"/>
                <a:gd name="T21" fmla="*/ 84 h 87"/>
                <a:gd name="T22" fmla="*/ 50 w 60"/>
                <a:gd name="T23" fmla="*/ 85 h 87"/>
                <a:gd name="T24" fmla="*/ 55 w 60"/>
                <a:gd name="T25" fmla="*/ 87 h 87"/>
                <a:gd name="T26" fmla="*/ 59 w 60"/>
                <a:gd name="T27" fmla="*/ 87 h 87"/>
                <a:gd name="T28" fmla="*/ 60 w 60"/>
                <a:gd name="T29" fmla="*/ 81 h 87"/>
                <a:gd name="T30" fmla="*/ 53 w 60"/>
                <a:gd name="T31" fmla="*/ 66 h 87"/>
                <a:gd name="T32" fmla="*/ 45 w 60"/>
                <a:gd name="T33" fmla="*/ 53 h 87"/>
                <a:gd name="T34" fmla="*/ 41 w 60"/>
                <a:gd name="T35" fmla="*/ 47 h 87"/>
                <a:gd name="T36" fmla="*/ 59 w 60"/>
                <a:gd name="T37" fmla="*/ 24 h 87"/>
                <a:gd name="T38" fmla="*/ 21 w 60"/>
                <a:gd name="T3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21" y="0"/>
                  </a:moveTo>
                  <a:lnTo>
                    <a:pt x="0" y="34"/>
                  </a:lnTo>
                  <a:lnTo>
                    <a:pt x="2" y="39"/>
                  </a:lnTo>
                  <a:lnTo>
                    <a:pt x="4" y="48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5" y="72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41" y="81"/>
                  </a:lnTo>
                  <a:lnTo>
                    <a:pt x="45" y="84"/>
                  </a:lnTo>
                  <a:lnTo>
                    <a:pt x="50" y="85"/>
                  </a:lnTo>
                  <a:lnTo>
                    <a:pt x="55" y="87"/>
                  </a:lnTo>
                  <a:lnTo>
                    <a:pt x="59" y="87"/>
                  </a:lnTo>
                  <a:lnTo>
                    <a:pt x="60" y="81"/>
                  </a:lnTo>
                  <a:lnTo>
                    <a:pt x="53" y="66"/>
                  </a:lnTo>
                  <a:lnTo>
                    <a:pt x="45" y="53"/>
                  </a:lnTo>
                  <a:lnTo>
                    <a:pt x="41" y="47"/>
                  </a:lnTo>
                  <a:lnTo>
                    <a:pt x="59" y="2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 flipH="1">
              <a:off x="7389751" y="5258203"/>
              <a:ext cx="226086" cy="529777"/>
            </a:xfrm>
            <a:custGeom>
              <a:avLst/>
              <a:gdLst>
                <a:gd name="T0" fmla="*/ 114 w 141"/>
                <a:gd name="T1" fmla="*/ 0 h 345"/>
                <a:gd name="T2" fmla="*/ 0 w 141"/>
                <a:gd name="T3" fmla="*/ 326 h 345"/>
                <a:gd name="T4" fmla="*/ 23 w 141"/>
                <a:gd name="T5" fmla="*/ 345 h 345"/>
                <a:gd name="T6" fmla="*/ 141 w 141"/>
                <a:gd name="T7" fmla="*/ 0 h 345"/>
                <a:gd name="T8" fmla="*/ 114 w 141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345">
                  <a:moveTo>
                    <a:pt x="114" y="0"/>
                  </a:moveTo>
                  <a:lnTo>
                    <a:pt x="0" y="326"/>
                  </a:lnTo>
                  <a:lnTo>
                    <a:pt x="23" y="345"/>
                  </a:lnTo>
                  <a:lnTo>
                    <a:pt x="141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 flipH="1">
              <a:off x="7331613" y="3440945"/>
              <a:ext cx="804222" cy="406573"/>
            </a:xfrm>
            <a:custGeom>
              <a:avLst/>
              <a:gdLst>
                <a:gd name="T0" fmla="*/ 42 w 499"/>
                <a:gd name="T1" fmla="*/ 154 h 265"/>
                <a:gd name="T2" fmla="*/ 10 w 499"/>
                <a:gd name="T3" fmla="*/ 189 h 265"/>
                <a:gd name="T4" fmla="*/ 9 w 499"/>
                <a:gd name="T5" fmla="*/ 193 h 265"/>
                <a:gd name="T6" fmla="*/ 6 w 499"/>
                <a:gd name="T7" fmla="*/ 203 h 265"/>
                <a:gd name="T8" fmla="*/ 1 w 499"/>
                <a:gd name="T9" fmla="*/ 216 h 265"/>
                <a:gd name="T10" fmla="*/ 0 w 499"/>
                <a:gd name="T11" fmla="*/ 225 h 265"/>
                <a:gd name="T12" fmla="*/ 2 w 499"/>
                <a:gd name="T13" fmla="*/ 232 h 265"/>
                <a:gd name="T14" fmla="*/ 6 w 499"/>
                <a:gd name="T15" fmla="*/ 239 h 265"/>
                <a:gd name="T16" fmla="*/ 13 w 499"/>
                <a:gd name="T17" fmla="*/ 246 h 265"/>
                <a:gd name="T18" fmla="*/ 18 w 499"/>
                <a:gd name="T19" fmla="*/ 252 h 265"/>
                <a:gd name="T20" fmla="*/ 26 w 499"/>
                <a:gd name="T21" fmla="*/ 255 h 265"/>
                <a:gd name="T22" fmla="*/ 34 w 499"/>
                <a:gd name="T23" fmla="*/ 259 h 265"/>
                <a:gd name="T24" fmla="*/ 41 w 499"/>
                <a:gd name="T25" fmla="*/ 261 h 265"/>
                <a:gd name="T26" fmla="*/ 45 w 499"/>
                <a:gd name="T27" fmla="*/ 262 h 265"/>
                <a:gd name="T28" fmla="*/ 74 w 499"/>
                <a:gd name="T29" fmla="*/ 265 h 265"/>
                <a:gd name="T30" fmla="*/ 47 w 499"/>
                <a:gd name="T31" fmla="*/ 207 h 265"/>
                <a:gd name="T32" fmla="*/ 69 w 499"/>
                <a:gd name="T33" fmla="*/ 167 h 265"/>
                <a:gd name="T34" fmla="*/ 499 w 499"/>
                <a:gd name="T35" fmla="*/ 20 h 265"/>
                <a:gd name="T36" fmla="*/ 480 w 499"/>
                <a:gd name="T37" fmla="*/ 0 h 265"/>
                <a:gd name="T38" fmla="*/ 234 w 499"/>
                <a:gd name="T39" fmla="*/ 77 h 265"/>
                <a:gd name="T40" fmla="*/ 42 w 499"/>
                <a:gd name="T41" fmla="*/ 15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9" h="265">
                  <a:moveTo>
                    <a:pt x="42" y="154"/>
                  </a:moveTo>
                  <a:lnTo>
                    <a:pt x="10" y="189"/>
                  </a:lnTo>
                  <a:lnTo>
                    <a:pt x="9" y="193"/>
                  </a:lnTo>
                  <a:lnTo>
                    <a:pt x="6" y="203"/>
                  </a:lnTo>
                  <a:lnTo>
                    <a:pt x="1" y="216"/>
                  </a:lnTo>
                  <a:lnTo>
                    <a:pt x="0" y="225"/>
                  </a:lnTo>
                  <a:lnTo>
                    <a:pt x="2" y="232"/>
                  </a:lnTo>
                  <a:lnTo>
                    <a:pt x="6" y="239"/>
                  </a:lnTo>
                  <a:lnTo>
                    <a:pt x="13" y="246"/>
                  </a:lnTo>
                  <a:lnTo>
                    <a:pt x="18" y="252"/>
                  </a:lnTo>
                  <a:lnTo>
                    <a:pt x="26" y="255"/>
                  </a:lnTo>
                  <a:lnTo>
                    <a:pt x="34" y="259"/>
                  </a:lnTo>
                  <a:lnTo>
                    <a:pt x="41" y="261"/>
                  </a:lnTo>
                  <a:lnTo>
                    <a:pt x="45" y="262"/>
                  </a:lnTo>
                  <a:lnTo>
                    <a:pt x="74" y="265"/>
                  </a:lnTo>
                  <a:lnTo>
                    <a:pt x="47" y="207"/>
                  </a:lnTo>
                  <a:lnTo>
                    <a:pt x="69" y="167"/>
                  </a:lnTo>
                  <a:lnTo>
                    <a:pt x="499" y="20"/>
                  </a:lnTo>
                  <a:lnTo>
                    <a:pt x="480" y="0"/>
                  </a:lnTo>
                  <a:lnTo>
                    <a:pt x="234" y="77"/>
                  </a:lnTo>
                  <a:lnTo>
                    <a:pt x="42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 flipH="1">
              <a:off x="7247638" y="3521028"/>
              <a:ext cx="423105" cy="1074955"/>
            </a:xfrm>
            <a:custGeom>
              <a:avLst/>
              <a:gdLst>
                <a:gd name="T0" fmla="*/ 181 w 260"/>
                <a:gd name="T1" fmla="*/ 61 h 698"/>
                <a:gd name="T2" fmla="*/ 167 w 260"/>
                <a:gd name="T3" fmla="*/ 76 h 698"/>
                <a:gd name="T4" fmla="*/ 135 w 260"/>
                <a:gd name="T5" fmla="*/ 111 h 698"/>
                <a:gd name="T6" fmla="*/ 100 w 260"/>
                <a:gd name="T7" fmla="*/ 150 h 698"/>
                <a:gd name="T8" fmla="*/ 82 w 260"/>
                <a:gd name="T9" fmla="*/ 175 h 698"/>
                <a:gd name="T10" fmla="*/ 66 w 260"/>
                <a:gd name="T11" fmla="*/ 212 h 698"/>
                <a:gd name="T12" fmla="*/ 38 w 260"/>
                <a:gd name="T13" fmla="*/ 277 h 698"/>
                <a:gd name="T14" fmla="*/ 11 w 260"/>
                <a:gd name="T15" fmla="*/ 341 h 698"/>
                <a:gd name="T16" fmla="*/ 0 w 260"/>
                <a:gd name="T17" fmla="*/ 368 h 698"/>
                <a:gd name="T18" fmla="*/ 3 w 260"/>
                <a:gd name="T19" fmla="*/ 547 h 698"/>
                <a:gd name="T20" fmla="*/ 22 w 260"/>
                <a:gd name="T21" fmla="*/ 592 h 698"/>
                <a:gd name="T22" fmla="*/ 32 w 260"/>
                <a:gd name="T23" fmla="*/ 617 h 698"/>
                <a:gd name="T24" fmla="*/ 44 w 260"/>
                <a:gd name="T25" fmla="*/ 633 h 698"/>
                <a:gd name="T26" fmla="*/ 56 w 260"/>
                <a:gd name="T27" fmla="*/ 648 h 698"/>
                <a:gd name="T28" fmla="*/ 68 w 260"/>
                <a:gd name="T29" fmla="*/ 661 h 698"/>
                <a:gd name="T30" fmla="*/ 75 w 260"/>
                <a:gd name="T31" fmla="*/ 670 h 698"/>
                <a:gd name="T32" fmla="*/ 90 w 260"/>
                <a:gd name="T33" fmla="*/ 680 h 698"/>
                <a:gd name="T34" fmla="*/ 107 w 260"/>
                <a:gd name="T35" fmla="*/ 691 h 698"/>
                <a:gd name="T36" fmla="*/ 122 w 260"/>
                <a:gd name="T37" fmla="*/ 696 h 698"/>
                <a:gd name="T38" fmla="*/ 131 w 260"/>
                <a:gd name="T39" fmla="*/ 698 h 698"/>
                <a:gd name="T40" fmla="*/ 146 w 260"/>
                <a:gd name="T41" fmla="*/ 695 h 698"/>
                <a:gd name="T42" fmla="*/ 164 w 260"/>
                <a:gd name="T43" fmla="*/ 692 h 698"/>
                <a:gd name="T44" fmla="*/ 175 w 260"/>
                <a:gd name="T45" fmla="*/ 690 h 698"/>
                <a:gd name="T46" fmla="*/ 175 w 260"/>
                <a:gd name="T47" fmla="*/ 688 h 698"/>
                <a:gd name="T48" fmla="*/ 157 w 260"/>
                <a:gd name="T49" fmla="*/ 679 h 698"/>
                <a:gd name="T50" fmla="*/ 132 w 260"/>
                <a:gd name="T51" fmla="*/ 666 h 698"/>
                <a:gd name="T52" fmla="*/ 112 w 260"/>
                <a:gd name="T53" fmla="*/ 654 h 698"/>
                <a:gd name="T54" fmla="*/ 96 w 260"/>
                <a:gd name="T55" fmla="*/ 638 h 698"/>
                <a:gd name="T56" fmla="*/ 74 w 260"/>
                <a:gd name="T57" fmla="*/ 601 h 698"/>
                <a:gd name="T58" fmla="*/ 54 w 260"/>
                <a:gd name="T59" fmla="*/ 550 h 698"/>
                <a:gd name="T60" fmla="*/ 43 w 260"/>
                <a:gd name="T61" fmla="*/ 491 h 698"/>
                <a:gd name="T62" fmla="*/ 46 w 260"/>
                <a:gd name="T63" fmla="*/ 429 h 698"/>
                <a:gd name="T64" fmla="*/ 56 w 260"/>
                <a:gd name="T65" fmla="*/ 372 h 698"/>
                <a:gd name="T66" fmla="*/ 68 w 260"/>
                <a:gd name="T67" fmla="*/ 326 h 698"/>
                <a:gd name="T68" fmla="*/ 77 w 260"/>
                <a:gd name="T69" fmla="*/ 297 h 698"/>
                <a:gd name="T70" fmla="*/ 93 w 260"/>
                <a:gd name="T71" fmla="*/ 256 h 698"/>
                <a:gd name="T72" fmla="*/ 134 w 260"/>
                <a:gd name="T73" fmla="*/ 186 h 698"/>
                <a:gd name="T74" fmla="*/ 176 w 260"/>
                <a:gd name="T75" fmla="*/ 126 h 698"/>
                <a:gd name="T76" fmla="*/ 205 w 260"/>
                <a:gd name="T77" fmla="*/ 89 h 698"/>
                <a:gd name="T78" fmla="*/ 260 w 260"/>
                <a:gd name="T79" fmla="*/ 24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" h="698">
                  <a:moveTo>
                    <a:pt x="222" y="0"/>
                  </a:moveTo>
                  <a:lnTo>
                    <a:pt x="181" y="61"/>
                  </a:lnTo>
                  <a:lnTo>
                    <a:pt x="177" y="65"/>
                  </a:lnTo>
                  <a:lnTo>
                    <a:pt x="167" y="76"/>
                  </a:lnTo>
                  <a:lnTo>
                    <a:pt x="152" y="93"/>
                  </a:lnTo>
                  <a:lnTo>
                    <a:pt x="135" y="111"/>
                  </a:lnTo>
                  <a:lnTo>
                    <a:pt x="116" y="132"/>
                  </a:lnTo>
                  <a:lnTo>
                    <a:pt x="100" y="150"/>
                  </a:lnTo>
                  <a:lnTo>
                    <a:pt x="89" y="165"/>
                  </a:lnTo>
                  <a:lnTo>
                    <a:pt x="82" y="175"/>
                  </a:lnTo>
                  <a:lnTo>
                    <a:pt x="76" y="187"/>
                  </a:lnTo>
                  <a:lnTo>
                    <a:pt x="66" y="212"/>
                  </a:lnTo>
                  <a:lnTo>
                    <a:pt x="52" y="243"/>
                  </a:lnTo>
                  <a:lnTo>
                    <a:pt x="38" y="277"/>
                  </a:lnTo>
                  <a:lnTo>
                    <a:pt x="24" y="312"/>
                  </a:lnTo>
                  <a:lnTo>
                    <a:pt x="11" y="341"/>
                  </a:lnTo>
                  <a:lnTo>
                    <a:pt x="3" y="360"/>
                  </a:lnTo>
                  <a:lnTo>
                    <a:pt x="0" y="368"/>
                  </a:lnTo>
                  <a:lnTo>
                    <a:pt x="0" y="539"/>
                  </a:lnTo>
                  <a:lnTo>
                    <a:pt x="3" y="547"/>
                  </a:lnTo>
                  <a:lnTo>
                    <a:pt x="13" y="567"/>
                  </a:lnTo>
                  <a:lnTo>
                    <a:pt x="22" y="592"/>
                  </a:lnTo>
                  <a:lnTo>
                    <a:pt x="29" y="610"/>
                  </a:lnTo>
                  <a:lnTo>
                    <a:pt x="32" y="617"/>
                  </a:lnTo>
                  <a:lnTo>
                    <a:pt x="37" y="625"/>
                  </a:lnTo>
                  <a:lnTo>
                    <a:pt x="44" y="633"/>
                  </a:lnTo>
                  <a:lnTo>
                    <a:pt x="51" y="641"/>
                  </a:lnTo>
                  <a:lnTo>
                    <a:pt x="56" y="648"/>
                  </a:lnTo>
                  <a:lnTo>
                    <a:pt x="63" y="655"/>
                  </a:lnTo>
                  <a:lnTo>
                    <a:pt x="68" y="661"/>
                  </a:lnTo>
                  <a:lnTo>
                    <a:pt x="71" y="665"/>
                  </a:lnTo>
                  <a:lnTo>
                    <a:pt x="75" y="670"/>
                  </a:lnTo>
                  <a:lnTo>
                    <a:pt x="82" y="675"/>
                  </a:lnTo>
                  <a:lnTo>
                    <a:pt x="90" y="680"/>
                  </a:lnTo>
                  <a:lnTo>
                    <a:pt x="99" y="685"/>
                  </a:lnTo>
                  <a:lnTo>
                    <a:pt x="107" y="691"/>
                  </a:lnTo>
                  <a:lnTo>
                    <a:pt x="116" y="694"/>
                  </a:lnTo>
                  <a:lnTo>
                    <a:pt x="122" y="696"/>
                  </a:lnTo>
                  <a:lnTo>
                    <a:pt x="127" y="698"/>
                  </a:lnTo>
                  <a:lnTo>
                    <a:pt x="131" y="698"/>
                  </a:lnTo>
                  <a:lnTo>
                    <a:pt x="138" y="696"/>
                  </a:lnTo>
                  <a:lnTo>
                    <a:pt x="146" y="695"/>
                  </a:lnTo>
                  <a:lnTo>
                    <a:pt x="155" y="693"/>
                  </a:lnTo>
                  <a:lnTo>
                    <a:pt x="164" y="692"/>
                  </a:lnTo>
                  <a:lnTo>
                    <a:pt x="170" y="691"/>
                  </a:lnTo>
                  <a:lnTo>
                    <a:pt x="175" y="690"/>
                  </a:lnTo>
                  <a:lnTo>
                    <a:pt x="177" y="690"/>
                  </a:lnTo>
                  <a:lnTo>
                    <a:pt x="175" y="688"/>
                  </a:lnTo>
                  <a:lnTo>
                    <a:pt x="167" y="685"/>
                  </a:lnTo>
                  <a:lnTo>
                    <a:pt x="157" y="679"/>
                  </a:lnTo>
                  <a:lnTo>
                    <a:pt x="145" y="673"/>
                  </a:lnTo>
                  <a:lnTo>
                    <a:pt x="132" y="666"/>
                  </a:lnTo>
                  <a:lnTo>
                    <a:pt x="121" y="660"/>
                  </a:lnTo>
                  <a:lnTo>
                    <a:pt x="112" y="654"/>
                  </a:lnTo>
                  <a:lnTo>
                    <a:pt x="106" y="649"/>
                  </a:lnTo>
                  <a:lnTo>
                    <a:pt x="96" y="638"/>
                  </a:lnTo>
                  <a:lnTo>
                    <a:pt x="85" y="622"/>
                  </a:lnTo>
                  <a:lnTo>
                    <a:pt x="74" y="601"/>
                  </a:lnTo>
                  <a:lnTo>
                    <a:pt x="63" y="577"/>
                  </a:lnTo>
                  <a:lnTo>
                    <a:pt x="54" y="550"/>
                  </a:lnTo>
                  <a:lnTo>
                    <a:pt x="47" y="521"/>
                  </a:lnTo>
                  <a:lnTo>
                    <a:pt x="43" y="491"/>
                  </a:lnTo>
                  <a:lnTo>
                    <a:pt x="43" y="461"/>
                  </a:lnTo>
                  <a:lnTo>
                    <a:pt x="46" y="429"/>
                  </a:lnTo>
                  <a:lnTo>
                    <a:pt x="51" y="399"/>
                  </a:lnTo>
                  <a:lnTo>
                    <a:pt x="56" y="372"/>
                  </a:lnTo>
                  <a:lnTo>
                    <a:pt x="62" y="346"/>
                  </a:lnTo>
                  <a:lnTo>
                    <a:pt x="68" y="326"/>
                  </a:lnTo>
                  <a:lnTo>
                    <a:pt x="74" y="309"/>
                  </a:lnTo>
                  <a:lnTo>
                    <a:pt x="77" y="297"/>
                  </a:lnTo>
                  <a:lnTo>
                    <a:pt x="79" y="291"/>
                  </a:lnTo>
                  <a:lnTo>
                    <a:pt x="93" y="256"/>
                  </a:lnTo>
                  <a:lnTo>
                    <a:pt x="113" y="221"/>
                  </a:lnTo>
                  <a:lnTo>
                    <a:pt x="134" y="186"/>
                  </a:lnTo>
                  <a:lnTo>
                    <a:pt x="155" y="154"/>
                  </a:lnTo>
                  <a:lnTo>
                    <a:pt x="176" y="126"/>
                  </a:lnTo>
                  <a:lnTo>
                    <a:pt x="193" y="104"/>
                  </a:lnTo>
                  <a:lnTo>
                    <a:pt x="205" y="89"/>
                  </a:lnTo>
                  <a:lnTo>
                    <a:pt x="210" y="85"/>
                  </a:lnTo>
                  <a:lnTo>
                    <a:pt x="260" y="24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 flipH="1">
              <a:off x="6533853" y="5002555"/>
              <a:ext cx="481241" cy="141684"/>
            </a:xfrm>
            <a:custGeom>
              <a:avLst/>
              <a:gdLst>
                <a:gd name="T0" fmla="*/ 290 w 298"/>
                <a:gd name="T1" fmla="*/ 47 h 92"/>
                <a:gd name="T2" fmla="*/ 294 w 298"/>
                <a:gd name="T3" fmla="*/ 51 h 92"/>
                <a:gd name="T4" fmla="*/ 296 w 298"/>
                <a:gd name="T5" fmla="*/ 58 h 92"/>
                <a:gd name="T6" fmla="*/ 298 w 298"/>
                <a:gd name="T7" fmla="*/ 66 h 92"/>
                <a:gd name="T8" fmla="*/ 298 w 298"/>
                <a:gd name="T9" fmla="*/ 69 h 92"/>
                <a:gd name="T10" fmla="*/ 295 w 298"/>
                <a:gd name="T11" fmla="*/ 73 h 92"/>
                <a:gd name="T12" fmla="*/ 288 w 298"/>
                <a:gd name="T13" fmla="*/ 81 h 92"/>
                <a:gd name="T14" fmla="*/ 280 w 298"/>
                <a:gd name="T15" fmla="*/ 89 h 92"/>
                <a:gd name="T16" fmla="*/ 273 w 298"/>
                <a:gd name="T17" fmla="*/ 92 h 92"/>
                <a:gd name="T18" fmla="*/ 269 w 298"/>
                <a:gd name="T19" fmla="*/ 92 h 92"/>
                <a:gd name="T20" fmla="*/ 260 w 298"/>
                <a:gd name="T21" fmla="*/ 92 h 92"/>
                <a:gd name="T22" fmla="*/ 248 w 298"/>
                <a:gd name="T23" fmla="*/ 91 h 92"/>
                <a:gd name="T24" fmla="*/ 235 w 298"/>
                <a:gd name="T25" fmla="*/ 91 h 92"/>
                <a:gd name="T26" fmla="*/ 222 w 298"/>
                <a:gd name="T27" fmla="*/ 91 h 92"/>
                <a:gd name="T28" fmla="*/ 208 w 298"/>
                <a:gd name="T29" fmla="*/ 90 h 92"/>
                <a:gd name="T30" fmla="*/ 197 w 298"/>
                <a:gd name="T31" fmla="*/ 90 h 92"/>
                <a:gd name="T32" fmla="*/ 189 w 298"/>
                <a:gd name="T33" fmla="*/ 90 h 92"/>
                <a:gd name="T34" fmla="*/ 180 w 298"/>
                <a:gd name="T35" fmla="*/ 90 h 92"/>
                <a:gd name="T36" fmla="*/ 167 w 298"/>
                <a:gd name="T37" fmla="*/ 88 h 92"/>
                <a:gd name="T38" fmla="*/ 151 w 298"/>
                <a:gd name="T39" fmla="*/ 85 h 92"/>
                <a:gd name="T40" fmla="*/ 134 w 298"/>
                <a:gd name="T41" fmla="*/ 83 h 92"/>
                <a:gd name="T42" fmla="*/ 117 w 298"/>
                <a:gd name="T43" fmla="*/ 80 h 92"/>
                <a:gd name="T44" fmla="*/ 99 w 298"/>
                <a:gd name="T45" fmla="*/ 77 h 92"/>
                <a:gd name="T46" fmla="*/ 86 w 298"/>
                <a:gd name="T47" fmla="*/ 74 h 92"/>
                <a:gd name="T48" fmla="*/ 75 w 298"/>
                <a:gd name="T49" fmla="*/ 72 h 92"/>
                <a:gd name="T50" fmla="*/ 66 w 298"/>
                <a:gd name="T51" fmla="*/ 69 h 92"/>
                <a:gd name="T52" fmla="*/ 55 w 298"/>
                <a:gd name="T53" fmla="*/ 66 h 92"/>
                <a:gd name="T54" fmla="*/ 43 w 298"/>
                <a:gd name="T55" fmla="*/ 64 h 92"/>
                <a:gd name="T56" fmla="*/ 32 w 298"/>
                <a:gd name="T57" fmla="*/ 60 h 92"/>
                <a:gd name="T58" fmla="*/ 21 w 298"/>
                <a:gd name="T59" fmla="*/ 58 h 92"/>
                <a:gd name="T60" fmla="*/ 12 w 298"/>
                <a:gd name="T61" fmla="*/ 55 h 92"/>
                <a:gd name="T62" fmla="*/ 6 w 298"/>
                <a:gd name="T63" fmla="*/ 53 h 92"/>
                <a:gd name="T64" fmla="*/ 4 w 298"/>
                <a:gd name="T65" fmla="*/ 53 h 92"/>
                <a:gd name="T66" fmla="*/ 0 w 298"/>
                <a:gd name="T67" fmla="*/ 0 h 92"/>
                <a:gd name="T68" fmla="*/ 2 w 298"/>
                <a:gd name="T69" fmla="*/ 0 h 92"/>
                <a:gd name="T70" fmla="*/ 4 w 298"/>
                <a:gd name="T71" fmla="*/ 2 h 92"/>
                <a:gd name="T72" fmla="*/ 8 w 298"/>
                <a:gd name="T73" fmla="*/ 5 h 92"/>
                <a:gd name="T74" fmla="*/ 15 w 298"/>
                <a:gd name="T75" fmla="*/ 7 h 92"/>
                <a:gd name="T76" fmla="*/ 25 w 298"/>
                <a:gd name="T77" fmla="*/ 12 h 92"/>
                <a:gd name="T78" fmla="*/ 36 w 298"/>
                <a:gd name="T79" fmla="*/ 15 h 92"/>
                <a:gd name="T80" fmla="*/ 50 w 298"/>
                <a:gd name="T81" fmla="*/ 20 h 92"/>
                <a:gd name="T82" fmla="*/ 66 w 298"/>
                <a:gd name="T83" fmla="*/ 23 h 92"/>
                <a:gd name="T84" fmla="*/ 83 w 298"/>
                <a:gd name="T85" fmla="*/ 28 h 92"/>
                <a:gd name="T86" fmla="*/ 105 w 298"/>
                <a:gd name="T87" fmla="*/ 32 h 92"/>
                <a:gd name="T88" fmla="*/ 128 w 298"/>
                <a:gd name="T89" fmla="*/ 36 h 92"/>
                <a:gd name="T90" fmla="*/ 155 w 298"/>
                <a:gd name="T91" fmla="*/ 40 h 92"/>
                <a:gd name="T92" fmla="*/ 185 w 298"/>
                <a:gd name="T93" fmla="*/ 43 h 92"/>
                <a:gd name="T94" fmla="*/ 216 w 298"/>
                <a:gd name="T95" fmla="*/ 45 h 92"/>
                <a:gd name="T96" fmla="*/ 252 w 298"/>
                <a:gd name="T97" fmla="*/ 47 h 92"/>
                <a:gd name="T98" fmla="*/ 290 w 298"/>
                <a:gd name="T99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8" h="92">
                  <a:moveTo>
                    <a:pt x="290" y="47"/>
                  </a:moveTo>
                  <a:lnTo>
                    <a:pt x="294" y="51"/>
                  </a:lnTo>
                  <a:lnTo>
                    <a:pt x="296" y="58"/>
                  </a:lnTo>
                  <a:lnTo>
                    <a:pt x="298" y="66"/>
                  </a:lnTo>
                  <a:lnTo>
                    <a:pt x="298" y="69"/>
                  </a:lnTo>
                  <a:lnTo>
                    <a:pt x="295" y="73"/>
                  </a:lnTo>
                  <a:lnTo>
                    <a:pt x="288" y="81"/>
                  </a:lnTo>
                  <a:lnTo>
                    <a:pt x="280" y="89"/>
                  </a:lnTo>
                  <a:lnTo>
                    <a:pt x="273" y="92"/>
                  </a:lnTo>
                  <a:lnTo>
                    <a:pt x="269" y="92"/>
                  </a:lnTo>
                  <a:lnTo>
                    <a:pt x="260" y="92"/>
                  </a:lnTo>
                  <a:lnTo>
                    <a:pt x="248" y="91"/>
                  </a:lnTo>
                  <a:lnTo>
                    <a:pt x="235" y="91"/>
                  </a:lnTo>
                  <a:lnTo>
                    <a:pt x="222" y="91"/>
                  </a:lnTo>
                  <a:lnTo>
                    <a:pt x="208" y="90"/>
                  </a:lnTo>
                  <a:lnTo>
                    <a:pt x="197" y="90"/>
                  </a:lnTo>
                  <a:lnTo>
                    <a:pt x="189" y="90"/>
                  </a:lnTo>
                  <a:lnTo>
                    <a:pt x="180" y="90"/>
                  </a:lnTo>
                  <a:lnTo>
                    <a:pt x="167" y="88"/>
                  </a:lnTo>
                  <a:lnTo>
                    <a:pt x="151" y="85"/>
                  </a:lnTo>
                  <a:lnTo>
                    <a:pt x="134" y="83"/>
                  </a:lnTo>
                  <a:lnTo>
                    <a:pt x="117" y="80"/>
                  </a:lnTo>
                  <a:lnTo>
                    <a:pt x="99" y="77"/>
                  </a:lnTo>
                  <a:lnTo>
                    <a:pt x="86" y="74"/>
                  </a:lnTo>
                  <a:lnTo>
                    <a:pt x="75" y="72"/>
                  </a:lnTo>
                  <a:lnTo>
                    <a:pt x="66" y="69"/>
                  </a:lnTo>
                  <a:lnTo>
                    <a:pt x="55" y="66"/>
                  </a:lnTo>
                  <a:lnTo>
                    <a:pt x="43" y="64"/>
                  </a:lnTo>
                  <a:lnTo>
                    <a:pt x="32" y="60"/>
                  </a:lnTo>
                  <a:lnTo>
                    <a:pt x="21" y="58"/>
                  </a:lnTo>
                  <a:lnTo>
                    <a:pt x="12" y="55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8" y="5"/>
                  </a:lnTo>
                  <a:lnTo>
                    <a:pt x="15" y="7"/>
                  </a:lnTo>
                  <a:lnTo>
                    <a:pt x="25" y="12"/>
                  </a:lnTo>
                  <a:lnTo>
                    <a:pt x="36" y="15"/>
                  </a:lnTo>
                  <a:lnTo>
                    <a:pt x="50" y="20"/>
                  </a:lnTo>
                  <a:lnTo>
                    <a:pt x="66" y="23"/>
                  </a:lnTo>
                  <a:lnTo>
                    <a:pt x="83" y="28"/>
                  </a:lnTo>
                  <a:lnTo>
                    <a:pt x="105" y="32"/>
                  </a:lnTo>
                  <a:lnTo>
                    <a:pt x="128" y="36"/>
                  </a:lnTo>
                  <a:lnTo>
                    <a:pt x="155" y="40"/>
                  </a:lnTo>
                  <a:lnTo>
                    <a:pt x="185" y="43"/>
                  </a:lnTo>
                  <a:lnTo>
                    <a:pt x="216" y="45"/>
                  </a:lnTo>
                  <a:lnTo>
                    <a:pt x="252" y="47"/>
                  </a:lnTo>
                  <a:lnTo>
                    <a:pt x="29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 flipH="1">
              <a:off x="6436959" y="5033356"/>
              <a:ext cx="280994" cy="828547"/>
            </a:xfrm>
            <a:custGeom>
              <a:avLst/>
              <a:gdLst>
                <a:gd name="T0" fmla="*/ 135 w 175"/>
                <a:gd name="T1" fmla="*/ 8 h 538"/>
                <a:gd name="T2" fmla="*/ 74 w 175"/>
                <a:gd name="T3" fmla="*/ 125 h 538"/>
                <a:gd name="T4" fmla="*/ 0 w 175"/>
                <a:gd name="T5" fmla="*/ 507 h 538"/>
                <a:gd name="T6" fmla="*/ 2 w 175"/>
                <a:gd name="T7" fmla="*/ 508 h 538"/>
                <a:gd name="T8" fmla="*/ 6 w 175"/>
                <a:gd name="T9" fmla="*/ 512 h 538"/>
                <a:gd name="T10" fmla="*/ 13 w 175"/>
                <a:gd name="T11" fmla="*/ 518 h 538"/>
                <a:gd name="T12" fmla="*/ 21 w 175"/>
                <a:gd name="T13" fmla="*/ 524 h 538"/>
                <a:gd name="T14" fmla="*/ 31 w 175"/>
                <a:gd name="T15" fmla="*/ 530 h 538"/>
                <a:gd name="T16" fmla="*/ 39 w 175"/>
                <a:gd name="T17" fmla="*/ 534 h 538"/>
                <a:gd name="T18" fmla="*/ 46 w 175"/>
                <a:gd name="T19" fmla="*/ 538 h 538"/>
                <a:gd name="T20" fmla="*/ 50 w 175"/>
                <a:gd name="T21" fmla="*/ 537 h 538"/>
                <a:gd name="T22" fmla="*/ 56 w 175"/>
                <a:gd name="T23" fmla="*/ 515 h 538"/>
                <a:gd name="T24" fmla="*/ 66 w 175"/>
                <a:gd name="T25" fmla="*/ 461 h 538"/>
                <a:gd name="T26" fmla="*/ 81 w 175"/>
                <a:gd name="T27" fmla="*/ 386 h 538"/>
                <a:gd name="T28" fmla="*/ 96 w 175"/>
                <a:gd name="T29" fmla="*/ 301 h 538"/>
                <a:gd name="T30" fmla="*/ 112 w 175"/>
                <a:gd name="T31" fmla="*/ 215 h 538"/>
                <a:gd name="T32" fmla="*/ 126 w 175"/>
                <a:gd name="T33" fmla="*/ 139 h 538"/>
                <a:gd name="T34" fmla="*/ 138 w 175"/>
                <a:gd name="T35" fmla="*/ 84 h 538"/>
                <a:gd name="T36" fmla="*/ 144 w 175"/>
                <a:gd name="T37" fmla="*/ 59 h 538"/>
                <a:gd name="T38" fmla="*/ 155 w 175"/>
                <a:gd name="T39" fmla="*/ 37 h 538"/>
                <a:gd name="T40" fmla="*/ 164 w 175"/>
                <a:gd name="T41" fmla="*/ 18 h 538"/>
                <a:gd name="T42" fmla="*/ 172 w 175"/>
                <a:gd name="T43" fmla="*/ 5 h 538"/>
                <a:gd name="T44" fmla="*/ 175 w 175"/>
                <a:gd name="T45" fmla="*/ 0 h 538"/>
                <a:gd name="T46" fmla="*/ 135 w 175"/>
                <a:gd name="T47" fmla="*/ 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5" h="538">
                  <a:moveTo>
                    <a:pt x="135" y="8"/>
                  </a:moveTo>
                  <a:lnTo>
                    <a:pt x="74" y="125"/>
                  </a:lnTo>
                  <a:lnTo>
                    <a:pt x="0" y="507"/>
                  </a:lnTo>
                  <a:lnTo>
                    <a:pt x="2" y="508"/>
                  </a:lnTo>
                  <a:lnTo>
                    <a:pt x="6" y="512"/>
                  </a:lnTo>
                  <a:lnTo>
                    <a:pt x="13" y="518"/>
                  </a:lnTo>
                  <a:lnTo>
                    <a:pt x="21" y="524"/>
                  </a:lnTo>
                  <a:lnTo>
                    <a:pt x="31" y="530"/>
                  </a:lnTo>
                  <a:lnTo>
                    <a:pt x="39" y="534"/>
                  </a:lnTo>
                  <a:lnTo>
                    <a:pt x="46" y="538"/>
                  </a:lnTo>
                  <a:lnTo>
                    <a:pt x="50" y="537"/>
                  </a:lnTo>
                  <a:lnTo>
                    <a:pt x="56" y="515"/>
                  </a:lnTo>
                  <a:lnTo>
                    <a:pt x="66" y="461"/>
                  </a:lnTo>
                  <a:lnTo>
                    <a:pt x="81" y="386"/>
                  </a:lnTo>
                  <a:lnTo>
                    <a:pt x="96" y="301"/>
                  </a:lnTo>
                  <a:lnTo>
                    <a:pt x="112" y="215"/>
                  </a:lnTo>
                  <a:lnTo>
                    <a:pt x="126" y="139"/>
                  </a:lnTo>
                  <a:lnTo>
                    <a:pt x="138" y="84"/>
                  </a:lnTo>
                  <a:lnTo>
                    <a:pt x="144" y="59"/>
                  </a:lnTo>
                  <a:lnTo>
                    <a:pt x="155" y="37"/>
                  </a:lnTo>
                  <a:lnTo>
                    <a:pt x="164" y="18"/>
                  </a:lnTo>
                  <a:lnTo>
                    <a:pt x="172" y="5"/>
                  </a:lnTo>
                  <a:lnTo>
                    <a:pt x="175" y="0"/>
                  </a:lnTo>
                  <a:lnTo>
                    <a:pt x="13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 flipH="1">
              <a:off x="6708262" y="5714057"/>
              <a:ext cx="1104592" cy="286450"/>
            </a:xfrm>
            <a:custGeom>
              <a:avLst/>
              <a:gdLst>
                <a:gd name="T0" fmla="*/ 0 w 684"/>
                <a:gd name="T1" fmla="*/ 55 h 188"/>
                <a:gd name="T2" fmla="*/ 35 w 684"/>
                <a:gd name="T3" fmla="*/ 42 h 188"/>
                <a:gd name="T4" fmla="*/ 39 w 684"/>
                <a:gd name="T5" fmla="*/ 45 h 188"/>
                <a:gd name="T6" fmla="*/ 52 w 684"/>
                <a:gd name="T7" fmla="*/ 54 h 188"/>
                <a:gd name="T8" fmla="*/ 74 w 684"/>
                <a:gd name="T9" fmla="*/ 68 h 188"/>
                <a:gd name="T10" fmla="*/ 104 w 684"/>
                <a:gd name="T11" fmla="*/ 85 h 188"/>
                <a:gd name="T12" fmla="*/ 142 w 684"/>
                <a:gd name="T13" fmla="*/ 105 h 188"/>
                <a:gd name="T14" fmla="*/ 189 w 684"/>
                <a:gd name="T15" fmla="*/ 124 h 188"/>
                <a:gd name="T16" fmla="*/ 244 w 684"/>
                <a:gd name="T17" fmla="*/ 144 h 188"/>
                <a:gd name="T18" fmla="*/ 308 w 684"/>
                <a:gd name="T19" fmla="*/ 161 h 188"/>
                <a:gd name="T20" fmla="*/ 335 w 684"/>
                <a:gd name="T21" fmla="*/ 167 h 188"/>
                <a:gd name="T22" fmla="*/ 381 w 684"/>
                <a:gd name="T23" fmla="*/ 176 h 188"/>
                <a:gd name="T24" fmla="*/ 432 w 684"/>
                <a:gd name="T25" fmla="*/ 184 h 188"/>
                <a:gd name="T26" fmla="*/ 475 w 684"/>
                <a:gd name="T27" fmla="*/ 188 h 188"/>
                <a:gd name="T28" fmla="*/ 522 w 684"/>
                <a:gd name="T29" fmla="*/ 188 h 188"/>
                <a:gd name="T30" fmla="*/ 565 w 684"/>
                <a:gd name="T31" fmla="*/ 187 h 188"/>
                <a:gd name="T32" fmla="*/ 600 w 684"/>
                <a:gd name="T33" fmla="*/ 185 h 188"/>
                <a:gd name="T34" fmla="*/ 630 w 684"/>
                <a:gd name="T35" fmla="*/ 183 h 188"/>
                <a:gd name="T36" fmla="*/ 653 w 684"/>
                <a:gd name="T37" fmla="*/ 181 h 188"/>
                <a:gd name="T38" fmla="*/ 670 w 684"/>
                <a:gd name="T39" fmla="*/ 180 h 188"/>
                <a:gd name="T40" fmla="*/ 681 w 684"/>
                <a:gd name="T41" fmla="*/ 177 h 188"/>
                <a:gd name="T42" fmla="*/ 684 w 684"/>
                <a:gd name="T43" fmla="*/ 177 h 188"/>
                <a:gd name="T44" fmla="*/ 676 w 684"/>
                <a:gd name="T45" fmla="*/ 151 h 188"/>
                <a:gd name="T46" fmla="*/ 660 w 684"/>
                <a:gd name="T47" fmla="*/ 152 h 188"/>
                <a:gd name="T48" fmla="*/ 632 w 684"/>
                <a:gd name="T49" fmla="*/ 153 h 188"/>
                <a:gd name="T50" fmla="*/ 598 w 684"/>
                <a:gd name="T51" fmla="*/ 156 h 188"/>
                <a:gd name="T52" fmla="*/ 561 w 684"/>
                <a:gd name="T53" fmla="*/ 157 h 188"/>
                <a:gd name="T54" fmla="*/ 525 w 684"/>
                <a:gd name="T55" fmla="*/ 159 h 188"/>
                <a:gd name="T56" fmla="*/ 495 w 684"/>
                <a:gd name="T57" fmla="*/ 160 h 188"/>
                <a:gd name="T58" fmla="*/ 476 w 684"/>
                <a:gd name="T59" fmla="*/ 161 h 188"/>
                <a:gd name="T60" fmla="*/ 462 w 684"/>
                <a:gd name="T61" fmla="*/ 160 h 188"/>
                <a:gd name="T62" fmla="*/ 418 w 684"/>
                <a:gd name="T63" fmla="*/ 154 h 188"/>
                <a:gd name="T64" fmla="*/ 363 w 684"/>
                <a:gd name="T65" fmla="*/ 145 h 188"/>
                <a:gd name="T66" fmla="*/ 321 w 684"/>
                <a:gd name="T67" fmla="*/ 137 h 188"/>
                <a:gd name="T68" fmla="*/ 304 w 684"/>
                <a:gd name="T69" fmla="*/ 131 h 188"/>
                <a:gd name="T70" fmla="*/ 265 w 684"/>
                <a:gd name="T71" fmla="*/ 118 h 188"/>
                <a:gd name="T72" fmla="*/ 217 w 684"/>
                <a:gd name="T73" fmla="*/ 103 h 188"/>
                <a:gd name="T74" fmla="*/ 181 w 684"/>
                <a:gd name="T75" fmla="*/ 91 h 188"/>
                <a:gd name="T76" fmla="*/ 72 w 684"/>
                <a:gd name="T77" fmla="*/ 3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4" h="188">
                  <a:moveTo>
                    <a:pt x="19" y="0"/>
                  </a:moveTo>
                  <a:lnTo>
                    <a:pt x="0" y="55"/>
                  </a:lnTo>
                  <a:lnTo>
                    <a:pt x="21" y="66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9" y="45"/>
                  </a:lnTo>
                  <a:lnTo>
                    <a:pt x="44" y="48"/>
                  </a:lnTo>
                  <a:lnTo>
                    <a:pt x="52" y="54"/>
                  </a:lnTo>
                  <a:lnTo>
                    <a:pt x="61" y="61"/>
                  </a:lnTo>
                  <a:lnTo>
                    <a:pt x="74" y="68"/>
                  </a:lnTo>
                  <a:lnTo>
                    <a:pt x="88" y="76"/>
                  </a:lnTo>
                  <a:lnTo>
                    <a:pt x="104" y="85"/>
                  </a:lnTo>
                  <a:lnTo>
                    <a:pt x="121" y="94"/>
                  </a:lnTo>
                  <a:lnTo>
                    <a:pt x="142" y="105"/>
                  </a:lnTo>
                  <a:lnTo>
                    <a:pt x="164" y="114"/>
                  </a:lnTo>
                  <a:lnTo>
                    <a:pt x="189" y="124"/>
                  </a:lnTo>
                  <a:lnTo>
                    <a:pt x="216" y="135"/>
                  </a:lnTo>
                  <a:lnTo>
                    <a:pt x="244" y="144"/>
                  </a:lnTo>
                  <a:lnTo>
                    <a:pt x="274" y="153"/>
                  </a:lnTo>
                  <a:lnTo>
                    <a:pt x="308" y="161"/>
                  </a:lnTo>
                  <a:lnTo>
                    <a:pt x="319" y="164"/>
                  </a:lnTo>
                  <a:lnTo>
                    <a:pt x="335" y="167"/>
                  </a:lnTo>
                  <a:lnTo>
                    <a:pt x="357" y="172"/>
                  </a:lnTo>
                  <a:lnTo>
                    <a:pt x="381" y="176"/>
                  </a:lnTo>
                  <a:lnTo>
                    <a:pt x="407" y="181"/>
                  </a:lnTo>
                  <a:lnTo>
                    <a:pt x="432" y="184"/>
                  </a:lnTo>
                  <a:lnTo>
                    <a:pt x="455" y="187"/>
                  </a:lnTo>
                  <a:lnTo>
                    <a:pt x="475" y="188"/>
                  </a:lnTo>
                  <a:lnTo>
                    <a:pt x="499" y="188"/>
                  </a:lnTo>
                  <a:lnTo>
                    <a:pt x="522" y="188"/>
                  </a:lnTo>
                  <a:lnTo>
                    <a:pt x="544" y="188"/>
                  </a:lnTo>
                  <a:lnTo>
                    <a:pt x="565" y="187"/>
                  </a:lnTo>
                  <a:lnTo>
                    <a:pt x="583" y="187"/>
                  </a:lnTo>
                  <a:lnTo>
                    <a:pt x="600" y="185"/>
                  </a:lnTo>
                  <a:lnTo>
                    <a:pt x="616" y="184"/>
                  </a:lnTo>
                  <a:lnTo>
                    <a:pt x="630" y="183"/>
                  </a:lnTo>
                  <a:lnTo>
                    <a:pt x="643" y="182"/>
                  </a:lnTo>
                  <a:lnTo>
                    <a:pt x="653" y="181"/>
                  </a:lnTo>
                  <a:lnTo>
                    <a:pt x="662" y="180"/>
                  </a:lnTo>
                  <a:lnTo>
                    <a:pt x="670" y="180"/>
                  </a:lnTo>
                  <a:lnTo>
                    <a:pt x="676" y="179"/>
                  </a:lnTo>
                  <a:lnTo>
                    <a:pt x="681" y="177"/>
                  </a:lnTo>
                  <a:lnTo>
                    <a:pt x="683" y="177"/>
                  </a:lnTo>
                  <a:lnTo>
                    <a:pt x="684" y="177"/>
                  </a:lnTo>
                  <a:lnTo>
                    <a:pt x="679" y="151"/>
                  </a:lnTo>
                  <a:lnTo>
                    <a:pt x="676" y="151"/>
                  </a:lnTo>
                  <a:lnTo>
                    <a:pt x="670" y="151"/>
                  </a:lnTo>
                  <a:lnTo>
                    <a:pt x="660" y="152"/>
                  </a:lnTo>
                  <a:lnTo>
                    <a:pt x="647" y="152"/>
                  </a:lnTo>
                  <a:lnTo>
                    <a:pt x="632" y="153"/>
                  </a:lnTo>
                  <a:lnTo>
                    <a:pt x="616" y="154"/>
                  </a:lnTo>
                  <a:lnTo>
                    <a:pt x="598" y="156"/>
                  </a:lnTo>
                  <a:lnTo>
                    <a:pt x="579" y="156"/>
                  </a:lnTo>
                  <a:lnTo>
                    <a:pt x="561" y="157"/>
                  </a:lnTo>
                  <a:lnTo>
                    <a:pt x="543" y="158"/>
                  </a:lnTo>
                  <a:lnTo>
                    <a:pt x="525" y="159"/>
                  </a:lnTo>
                  <a:lnTo>
                    <a:pt x="509" y="160"/>
                  </a:lnTo>
                  <a:lnTo>
                    <a:pt x="495" y="160"/>
                  </a:lnTo>
                  <a:lnTo>
                    <a:pt x="484" y="161"/>
                  </a:lnTo>
                  <a:lnTo>
                    <a:pt x="476" y="161"/>
                  </a:lnTo>
                  <a:lnTo>
                    <a:pt x="472" y="161"/>
                  </a:lnTo>
                  <a:lnTo>
                    <a:pt x="462" y="160"/>
                  </a:lnTo>
                  <a:lnTo>
                    <a:pt x="444" y="158"/>
                  </a:lnTo>
                  <a:lnTo>
                    <a:pt x="418" y="154"/>
                  </a:lnTo>
                  <a:lnTo>
                    <a:pt x="391" y="150"/>
                  </a:lnTo>
                  <a:lnTo>
                    <a:pt x="363" y="145"/>
                  </a:lnTo>
                  <a:lnTo>
                    <a:pt x="339" y="142"/>
                  </a:lnTo>
                  <a:lnTo>
                    <a:pt x="321" y="137"/>
                  </a:lnTo>
                  <a:lnTo>
                    <a:pt x="312" y="135"/>
                  </a:lnTo>
                  <a:lnTo>
                    <a:pt x="304" y="131"/>
                  </a:lnTo>
                  <a:lnTo>
                    <a:pt x="287" y="126"/>
                  </a:lnTo>
                  <a:lnTo>
                    <a:pt x="265" y="118"/>
                  </a:lnTo>
                  <a:lnTo>
                    <a:pt x="241" y="111"/>
                  </a:lnTo>
                  <a:lnTo>
                    <a:pt x="217" y="103"/>
                  </a:lnTo>
                  <a:lnTo>
                    <a:pt x="196" y="96"/>
                  </a:lnTo>
                  <a:lnTo>
                    <a:pt x="181" y="91"/>
                  </a:lnTo>
                  <a:lnTo>
                    <a:pt x="175" y="90"/>
                  </a:lnTo>
                  <a:lnTo>
                    <a:pt x="72" y="3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 flipH="1">
              <a:off x="6608137" y="5880382"/>
              <a:ext cx="113044" cy="197126"/>
            </a:xfrm>
            <a:custGeom>
              <a:avLst/>
              <a:gdLst>
                <a:gd name="T0" fmla="*/ 24 w 72"/>
                <a:gd name="T1" fmla="*/ 0 h 128"/>
                <a:gd name="T2" fmla="*/ 0 w 72"/>
                <a:gd name="T3" fmla="*/ 48 h 128"/>
                <a:gd name="T4" fmla="*/ 27 w 72"/>
                <a:gd name="T5" fmla="*/ 88 h 128"/>
                <a:gd name="T6" fmla="*/ 28 w 72"/>
                <a:gd name="T7" fmla="*/ 89 h 128"/>
                <a:gd name="T8" fmla="*/ 31 w 72"/>
                <a:gd name="T9" fmla="*/ 92 h 128"/>
                <a:gd name="T10" fmla="*/ 36 w 72"/>
                <a:gd name="T11" fmla="*/ 97 h 128"/>
                <a:gd name="T12" fmla="*/ 42 w 72"/>
                <a:gd name="T13" fmla="*/ 103 h 128"/>
                <a:gd name="T14" fmla="*/ 47 w 72"/>
                <a:gd name="T15" fmla="*/ 110 h 128"/>
                <a:gd name="T16" fmla="*/ 53 w 72"/>
                <a:gd name="T17" fmla="*/ 115 h 128"/>
                <a:gd name="T18" fmla="*/ 58 w 72"/>
                <a:gd name="T19" fmla="*/ 121 h 128"/>
                <a:gd name="T20" fmla="*/ 61 w 72"/>
                <a:gd name="T21" fmla="*/ 125 h 128"/>
                <a:gd name="T22" fmla="*/ 65 w 72"/>
                <a:gd name="T23" fmla="*/ 128 h 128"/>
                <a:gd name="T24" fmla="*/ 65 w 72"/>
                <a:gd name="T25" fmla="*/ 122 h 128"/>
                <a:gd name="T26" fmla="*/ 62 w 72"/>
                <a:gd name="T27" fmla="*/ 110 h 128"/>
                <a:gd name="T28" fmla="*/ 58 w 72"/>
                <a:gd name="T29" fmla="*/ 94 h 128"/>
                <a:gd name="T30" fmla="*/ 53 w 72"/>
                <a:gd name="T31" fmla="*/ 76 h 128"/>
                <a:gd name="T32" fmla="*/ 47 w 72"/>
                <a:gd name="T33" fmla="*/ 61 h 128"/>
                <a:gd name="T34" fmla="*/ 44 w 72"/>
                <a:gd name="T35" fmla="*/ 50 h 128"/>
                <a:gd name="T36" fmla="*/ 43 w 72"/>
                <a:gd name="T37" fmla="*/ 45 h 128"/>
                <a:gd name="T38" fmla="*/ 72 w 72"/>
                <a:gd name="T39" fmla="*/ 3 h 128"/>
                <a:gd name="T40" fmla="*/ 24 w 72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128">
                  <a:moveTo>
                    <a:pt x="24" y="0"/>
                  </a:moveTo>
                  <a:lnTo>
                    <a:pt x="0" y="48"/>
                  </a:lnTo>
                  <a:lnTo>
                    <a:pt x="27" y="88"/>
                  </a:lnTo>
                  <a:lnTo>
                    <a:pt x="28" y="89"/>
                  </a:lnTo>
                  <a:lnTo>
                    <a:pt x="31" y="92"/>
                  </a:lnTo>
                  <a:lnTo>
                    <a:pt x="36" y="97"/>
                  </a:lnTo>
                  <a:lnTo>
                    <a:pt x="42" y="103"/>
                  </a:lnTo>
                  <a:lnTo>
                    <a:pt x="47" y="110"/>
                  </a:lnTo>
                  <a:lnTo>
                    <a:pt x="53" y="115"/>
                  </a:lnTo>
                  <a:lnTo>
                    <a:pt x="58" y="121"/>
                  </a:lnTo>
                  <a:lnTo>
                    <a:pt x="61" y="125"/>
                  </a:lnTo>
                  <a:lnTo>
                    <a:pt x="65" y="128"/>
                  </a:lnTo>
                  <a:lnTo>
                    <a:pt x="65" y="122"/>
                  </a:lnTo>
                  <a:lnTo>
                    <a:pt x="62" y="110"/>
                  </a:lnTo>
                  <a:lnTo>
                    <a:pt x="58" y="94"/>
                  </a:lnTo>
                  <a:lnTo>
                    <a:pt x="53" y="76"/>
                  </a:lnTo>
                  <a:lnTo>
                    <a:pt x="47" y="61"/>
                  </a:lnTo>
                  <a:lnTo>
                    <a:pt x="44" y="50"/>
                  </a:lnTo>
                  <a:lnTo>
                    <a:pt x="43" y="45"/>
                  </a:lnTo>
                  <a:lnTo>
                    <a:pt x="72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 flipH="1">
              <a:off x="6291617" y="6018987"/>
              <a:ext cx="429565" cy="314170"/>
            </a:xfrm>
            <a:custGeom>
              <a:avLst/>
              <a:gdLst>
                <a:gd name="T0" fmla="*/ 0 w 267"/>
                <a:gd name="T1" fmla="*/ 21 h 204"/>
                <a:gd name="T2" fmla="*/ 5 w 267"/>
                <a:gd name="T3" fmla="*/ 26 h 204"/>
                <a:gd name="T4" fmla="*/ 19 w 267"/>
                <a:gd name="T5" fmla="*/ 37 h 204"/>
                <a:gd name="T6" fmla="*/ 36 w 267"/>
                <a:gd name="T7" fmla="*/ 54 h 204"/>
                <a:gd name="T8" fmla="*/ 58 w 267"/>
                <a:gd name="T9" fmla="*/ 74 h 204"/>
                <a:gd name="T10" fmla="*/ 79 w 267"/>
                <a:gd name="T11" fmla="*/ 95 h 204"/>
                <a:gd name="T12" fmla="*/ 97 w 267"/>
                <a:gd name="T13" fmla="*/ 114 h 204"/>
                <a:gd name="T14" fmla="*/ 111 w 267"/>
                <a:gd name="T15" fmla="*/ 129 h 204"/>
                <a:gd name="T16" fmla="*/ 117 w 267"/>
                <a:gd name="T17" fmla="*/ 137 h 204"/>
                <a:gd name="T18" fmla="*/ 119 w 267"/>
                <a:gd name="T19" fmla="*/ 143 h 204"/>
                <a:gd name="T20" fmla="*/ 122 w 267"/>
                <a:gd name="T21" fmla="*/ 150 h 204"/>
                <a:gd name="T22" fmla="*/ 128 w 267"/>
                <a:gd name="T23" fmla="*/ 157 h 204"/>
                <a:gd name="T24" fmla="*/ 134 w 267"/>
                <a:gd name="T25" fmla="*/ 164 h 204"/>
                <a:gd name="T26" fmla="*/ 141 w 267"/>
                <a:gd name="T27" fmla="*/ 171 h 204"/>
                <a:gd name="T28" fmla="*/ 147 w 267"/>
                <a:gd name="T29" fmla="*/ 178 h 204"/>
                <a:gd name="T30" fmla="*/ 152 w 267"/>
                <a:gd name="T31" fmla="*/ 183 h 204"/>
                <a:gd name="T32" fmla="*/ 157 w 267"/>
                <a:gd name="T33" fmla="*/ 188 h 204"/>
                <a:gd name="T34" fmla="*/ 162 w 267"/>
                <a:gd name="T35" fmla="*/ 192 h 204"/>
                <a:gd name="T36" fmla="*/ 168 w 267"/>
                <a:gd name="T37" fmla="*/ 195 h 204"/>
                <a:gd name="T38" fmla="*/ 175 w 267"/>
                <a:gd name="T39" fmla="*/ 197 h 204"/>
                <a:gd name="T40" fmla="*/ 183 w 267"/>
                <a:gd name="T41" fmla="*/ 200 h 204"/>
                <a:gd name="T42" fmla="*/ 191 w 267"/>
                <a:gd name="T43" fmla="*/ 202 h 204"/>
                <a:gd name="T44" fmla="*/ 200 w 267"/>
                <a:gd name="T45" fmla="*/ 203 h 204"/>
                <a:gd name="T46" fmla="*/ 206 w 267"/>
                <a:gd name="T47" fmla="*/ 204 h 204"/>
                <a:gd name="T48" fmla="*/ 212 w 267"/>
                <a:gd name="T49" fmla="*/ 204 h 204"/>
                <a:gd name="T50" fmla="*/ 219 w 267"/>
                <a:gd name="T51" fmla="*/ 203 h 204"/>
                <a:gd name="T52" fmla="*/ 227 w 267"/>
                <a:gd name="T53" fmla="*/ 202 h 204"/>
                <a:gd name="T54" fmla="*/ 235 w 267"/>
                <a:gd name="T55" fmla="*/ 200 h 204"/>
                <a:gd name="T56" fmla="*/ 246 w 267"/>
                <a:gd name="T57" fmla="*/ 196 h 204"/>
                <a:gd name="T58" fmla="*/ 254 w 267"/>
                <a:gd name="T59" fmla="*/ 193 h 204"/>
                <a:gd name="T60" fmla="*/ 261 w 267"/>
                <a:gd name="T61" fmla="*/ 190 h 204"/>
                <a:gd name="T62" fmla="*/ 265 w 267"/>
                <a:gd name="T63" fmla="*/ 189 h 204"/>
                <a:gd name="T64" fmla="*/ 267 w 267"/>
                <a:gd name="T65" fmla="*/ 188 h 204"/>
                <a:gd name="T66" fmla="*/ 200 w 267"/>
                <a:gd name="T67" fmla="*/ 172 h 204"/>
                <a:gd name="T68" fmla="*/ 157 w 267"/>
                <a:gd name="T69" fmla="*/ 143 h 204"/>
                <a:gd name="T70" fmla="*/ 153 w 267"/>
                <a:gd name="T71" fmla="*/ 139 h 204"/>
                <a:gd name="T72" fmla="*/ 143 w 267"/>
                <a:gd name="T73" fmla="*/ 125 h 204"/>
                <a:gd name="T74" fmla="*/ 127 w 267"/>
                <a:gd name="T75" fmla="*/ 105 h 204"/>
                <a:gd name="T76" fmla="*/ 110 w 267"/>
                <a:gd name="T77" fmla="*/ 83 h 204"/>
                <a:gd name="T78" fmla="*/ 90 w 267"/>
                <a:gd name="T79" fmla="*/ 60 h 204"/>
                <a:gd name="T80" fmla="*/ 72 w 267"/>
                <a:gd name="T81" fmla="*/ 38 h 204"/>
                <a:gd name="T82" fmla="*/ 57 w 267"/>
                <a:gd name="T83" fmla="*/ 22 h 204"/>
                <a:gd name="T84" fmla="*/ 45 w 267"/>
                <a:gd name="T85" fmla="*/ 13 h 204"/>
                <a:gd name="T86" fmla="*/ 28 w 267"/>
                <a:gd name="T87" fmla="*/ 4 h 204"/>
                <a:gd name="T88" fmla="*/ 16 w 267"/>
                <a:gd name="T89" fmla="*/ 0 h 204"/>
                <a:gd name="T90" fmla="*/ 7 w 267"/>
                <a:gd name="T91" fmla="*/ 1 h 204"/>
                <a:gd name="T92" fmla="*/ 3 w 267"/>
                <a:gd name="T93" fmla="*/ 5 h 204"/>
                <a:gd name="T94" fmla="*/ 0 w 267"/>
                <a:gd name="T95" fmla="*/ 10 h 204"/>
                <a:gd name="T96" fmla="*/ 0 w 267"/>
                <a:gd name="T97" fmla="*/ 15 h 204"/>
                <a:gd name="T98" fmla="*/ 0 w 267"/>
                <a:gd name="T99" fmla="*/ 20 h 204"/>
                <a:gd name="T100" fmla="*/ 0 w 267"/>
                <a:gd name="T101" fmla="*/ 2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7" h="204">
                  <a:moveTo>
                    <a:pt x="0" y="21"/>
                  </a:moveTo>
                  <a:lnTo>
                    <a:pt x="5" y="26"/>
                  </a:lnTo>
                  <a:lnTo>
                    <a:pt x="19" y="37"/>
                  </a:lnTo>
                  <a:lnTo>
                    <a:pt x="36" y="54"/>
                  </a:lnTo>
                  <a:lnTo>
                    <a:pt x="58" y="74"/>
                  </a:lnTo>
                  <a:lnTo>
                    <a:pt x="79" y="95"/>
                  </a:lnTo>
                  <a:lnTo>
                    <a:pt x="97" y="114"/>
                  </a:lnTo>
                  <a:lnTo>
                    <a:pt x="111" y="129"/>
                  </a:lnTo>
                  <a:lnTo>
                    <a:pt x="117" y="137"/>
                  </a:lnTo>
                  <a:lnTo>
                    <a:pt x="119" y="143"/>
                  </a:lnTo>
                  <a:lnTo>
                    <a:pt x="122" y="150"/>
                  </a:lnTo>
                  <a:lnTo>
                    <a:pt x="128" y="157"/>
                  </a:lnTo>
                  <a:lnTo>
                    <a:pt x="134" y="164"/>
                  </a:lnTo>
                  <a:lnTo>
                    <a:pt x="141" y="171"/>
                  </a:lnTo>
                  <a:lnTo>
                    <a:pt x="147" y="178"/>
                  </a:lnTo>
                  <a:lnTo>
                    <a:pt x="152" y="183"/>
                  </a:lnTo>
                  <a:lnTo>
                    <a:pt x="157" y="188"/>
                  </a:lnTo>
                  <a:lnTo>
                    <a:pt x="162" y="192"/>
                  </a:lnTo>
                  <a:lnTo>
                    <a:pt x="168" y="195"/>
                  </a:lnTo>
                  <a:lnTo>
                    <a:pt x="175" y="197"/>
                  </a:lnTo>
                  <a:lnTo>
                    <a:pt x="183" y="200"/>
                  </a:lnTo>
                  <a:lnTo>
                    <a:pt x="191" y="202"/>
                  </a:lnTo>
                  <a:lnTo>
                    <a:pt x="200" y="203"/>
                  </a:lnTo>
                  <a:lnTo>
                    <a:pt x="206" y="204"/>
                  </a:lnTo>
                  <a:lnTo>
                    <a:pt x="212" y="204"/>
                  </a:lnTo>
                  <a:lnTo>
                    <a:pt x="219" y="203"/>
                  </a:lnTo>
                  <a:lnTo>
                    <a:pt x="227" y="202"/>
                  </a:lnTo>
                  <a:lnTo>
                    <a:pt x="235" y="200"/>
                  </a:lnTo>
                  <a:lnTo>
                    <a:pt x="246" y="196"/>
                  </a:lnTo>
                  <a:lnTo>
                    <a:pt x="254" y="193"/>
                  </a:lnTo>
                  <a:lnTo>
                    <a:pt x="261" y="190"/>
                  </a:lnTo>
                  <a:lnTo>
                    <a:pt x="265" y="189"/>
                  </a:lnTo>
                  <a:lnTo>
                    <a:pt x="267" y="188"/>
                  </a:lnTo>
                  <a:lnTo>
                    <a:pt x="200" y="172"/>
                  </a:lnTo>
                  <a:lnTo>
                    <a:pt x="157" y="143"/>
                  </a:lnTo>
                  <a:lnTo>
                    <a:pt x="153" y="139"/>
                  </a:lnTo>
                  <a:lnTo>
                    <a:pt x="143" y="125"/>
                  </a:lnTo>
                  <a:lnTo>
                    <a:pt x="127" y="105"/>
                  </a:lnTo>
                  <a:lnTo>
                    <a:pt x="110" y="83"/>
                  </a:lnTo>
                  <a:lnTo>
                    <a:pt x="90" y="60"/>
                  </a:lnTo>
                  <a:lnTo>
                    <a:pt x="72" y="38"/>
                  </a:lnTo>
                  <a:lnTo>
                    <a:pt x="57" y="22"/>
                  </a:lnTo>
                  <a:lnTo>
                    <a:pt x="45" y="13"/>
                  </a:lnTo>
                  <a:lnTo>
                    <a:pt x="28" y="4"/>
                  </a:lnTo>
                  <a:lnTo>
                    <a:pt x="16" y="0"/>
                  </a:lnTo>
                  <a:lnTo>
                    <a:pt x="7" y="1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 flipH="1">
              <a:off x="7108757" y="3317741"/>
              <a:ext cx="319751" cy="258728"/>
            </a:xfrm>
            <a:custGeom>
              <a:avLst/>
              <a:gdLst>
                <a:gd name="T0" fmla="*/ 0 w 199"/>
                <a:gd name="T1" fmla="*/ 34 h 167"/>
                <a:gd name="T2" fmla="*/ 5 w 199"/>
                <a:gd name="T3" fmla="*/ 54 h 167"/>
                <a:gd name="T4" fmla="*/ 13 w 199"/>
                <a:gd name="T5" fmla="*/ 66 h 167"/>
                <a:gd name="T6" fmla="*/ 25 w 199"/>
                <a:gd name="T7" fmla="*/ 70 h 167"/>
                <a:gd name="T8" fmla="*/ 38 w 199"/>
                <a:gd name="T9" fmla="*/ 75 h 167"/>
                <a:gd name="T10" fmla="*/ 47 w 199"/>
                <a:gd name="T11" fmla="*/ 82 h 167"/>
                <a:gd name="T12" fmla="*/ 53 w 199"/>
                <a:gd name="T13" fmla="*/ 93 h 167"/>
                <a:gd name="T14" fmla="*/ 57 w 199"/>
                <a:gd name="T15" fmla="*/ 110 h 167"/>
                <a:gd name="T16" fmla="*/ 71 w 199"/>
                <a:gd name="T17" fmla="*/ 126 h 167"/>
                <a:gd name="T18" fmla="*/ 85 w 199"/>
                <a:gd name="T19" fmla="*/ 136 h 167"/>
                <a:gd name="T20" fmla="*/ 97 w 199"/>
                <a:gd name="T21" fmla="*/ 145 h 167"/>
                <a:gd name="T22" fmla="*/ 108 w 199"/>
                <a:gd name="T23" fmla="*/ 153 h 167"/>
                <a:gd name="T24" fmla="*/ 115 w 199"/>
                <a:gd name="T25" fmla="*/ 159 h 167"/>
                <a:gd name="T26" fmla="*/ 127 w 199"/>
                <a:gd name="T27" fmla="*/ 164 h 167"/>
                <a:gd name="T28" fmla="*/ 142 w 199"/>
                <a:gd name="T29" fmla="*/ 166 h 167"/>
                <a:gd name="T30" fmla="*/ 155 w 199"/>
                <a:gd name="T31" fmla="*/ 167 h 167"/>
                <a:gd name="T32" fmla="*/ 163 w 199"/>
                <a:gd name="T33" fmla="*/ 166 h 167"/>
                <a:gd name="T34" fmla="*/ 175 w 199"/>
                <a:gd name="T35" fmla="*/ 163 h 167"/>
                <a:gd name="T36" fmla="*/ 188 w 199"/>
                <a:gd name="T37" fmla="*/ 156 h 167"/>
                <a:gd name="T38" fmla="*/ 198 w 199"/>
                <a:gd name="T39" fmla="*/ 152 h 167"/>
                <a:gd name="T40" fmla="*/ 199 w 199"/>
                <a:gd name="T41" fmla="*/ 138 h 167"/>
                <a:gd name="T42" fmla="*/ 127 w 199"/>
                <a:gd name="T43" fmla="*/ 129 h 167"/>
                <a:gd name="T44" fmla="*/ 116 w 199"/>
                <a:gd name="T45" fmla="*/ 120 h 167"/>
                <a:gd name="T46" fmla="*/ 99 w 199"/>
                <a:gd name="T47" fmla="*/ 106 h 167"/>
                <a:gd name="T48" fmla="*/ 85 w 199"/>
                <a:gd name="T49" fmla="*/ 95 h 167"/>
                <a:gd name="T50" fmla="*/ 77 w 199"/>
                <a:gd name="T51" fmla="*/ 81 h 167"/>
                <a:gd name="T52" fmla="*/ 58 w 199"/>
                <a:gd name="T53" fmla="*/ 60 h 167"/>
                <a:gd name="T54" fmla="*/ 51 w 199"/>
                <a:gd name="T55" fmla="*/ 54 h 167"/>
                <a:gd name="T56" fmla="*/ 32 w 199"/>
                <a:gd name="T57" fmla="*/ 50 h 167"/>
                <a:gd name="T58" fmla="*/ 20 w 199"/>
                <a:gd name="T59" fmla="*/ 36 h 167"/>
                <a:gd name="T60" fmla="*/ 23 w 199"/>
                <a:gd name="T61" fmla="*/ 7 h 167"/>
                <a:gd name="T62" fmla="*/ 0 w 199"/>
                <a:gd name="T63" fmla="*/ 2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67">
                  <a:moveTo>
                    <a:pt x="0" y="29"/>
                  </a:moveTo>
                  <a:lnTo>
                    <a:pt x="0" y="34"/>
                  </a:lnTo>
                  <a:lnTo>
                    <a:pt x="2" y="43"/>
                  </a:lnTo>
                  <a:lnTo>
                    <a:pt x="5" y="54"/>
                  </a:lnTo>
                  <a:lnTo>
                    <a:pt x="10" y="63"/>
                  </a:lnTo>
                  <a:lnTo>
                    <a:pt x="13" y="66"/>
                  </a:lnTo>
                  <a:lnTo>
                    <a:pt x="19" y="69"/>
                  </a:lnTo>
                  <a:lnTo>
                    <a:pt x="25" y="70"/>
                  </a:lnTo>
                  <a:lnTo>
                    <a:pt x="31" y="73"/>
                  </a:lnTo>
                  <a:lnTo>
                    <a:pt x="38" y="75"/>
                  </a:lnTo>
                  <a:lnTo>
                    <a:pt x="42" y="78"/>
                  </a:lnTo>
                  <a:lnTo>
                    <a:pt x="47" y="82"/>
                  </a:lnTo>
                  <a:lnTo>
                    <a:pt x="50" y="85"/>
                  </a:lnTo>
                  <a:lnTo>
                    <a:pt x="53" y="93"/>
                  </a:lnTo>
                  <a:lnTo>
                    <a:pt x="54" y="100"/>
                  </a:lnTo>
                  <a:lnTo>
                    <a:pt x="57" y="110"/>
                  </a:lnTo>
                  <a:lnTo>
                    <a:pt x="65" y="120"/>
                  </a:lnTo>
                  <a:lnTo>
                    <a:pt x="71" y="126"/>
                  </a:lnTo>
                  <a:lnTo>
                    <a:pt x="78" y="130"/>
                  </a:lnTo>
                  <a:lnTo>
                    <a:pt x="85" y="136"/>
                  </a:lnTo>
                  <a:lnTo>
                    <a:pt x="92" y="141"/>
                  </a:lnTo>
                  <a:lnTo>
                    <a:pt x="97" y="145"/>
                  </a:lnTo>
                  <a:lnTo>
                    <a:pt x="103" y="150"/>
                  </a:lnTo>
                  <a:lnTo>
                    <a:pt x="108" y="153"/>
                  </a:lnTo>
                  <a:lnTo>
                    <a:pt x="111" y="157"/>
                  </a:lnTo>
                  <a:lnTo>
                    <a:pt x="115" y="159"/>
                  </a:lnTo>
                  <a:lnTo>
                    <a:pt x="120" y="161"/>
                  </a:lnTo>
                  <a:lnTo>
                    <a:pt x="127" y="164"/>
                  </a:lnTo>
                  <a:lnTo>
                    <a:pt x="135" y="165"/>
                  </a:lnTo>
                  <a:lnTo>
                    <a:pt x="142" y="166"/>
                  </a:lnTo>
                  <a:lnTo>
                    <a:pt x="149" y="167"/>
                  </a:lnTo>
                  <a:lnTo>
                    <a:pt x="155" y="167"/>
                  </a:lnTo>
                  <a:lnTo>
                    <a:pt x="159" y="167"/>
                  </a:lnTo>
                  <a:lnTo>
                    <a:pt x="163" y="166"/>
                  </a:lnTo>
                  <a:lnTo>
                    <a:pt x="168" y="165"/>
                  </a:lnTo>
                  <a:lnTo>
                    <a:pt x="175" y="163"/>
                  </a:lnTo>
                  <a:lnTo>
                    <a:pt x="182" y="159"/>
                  </a:lnTo>
                  <a:lnTo>
                    <a:pt x="188" y="156"/>
                  </a:lnTo>
                  <a:lnTo>
                    <a:pt x="194" y="153"/>
                  </a:lnTo>
                  <a:lnTo>
                    <a:pt x="198" y="152"/>
                  </a:lnTo>
                  <a:lnTo>
                    <a:pt x="199" y="151"/>
                  </a:lnTo>
                  <a:lnTo>
                    <a:pt x="199" y="138"/>
                  </a:lnTo>
                  <a:lnTo>
                    <a:pt x="130" y="130"/>
                  </a:lnTo>
                  <a:lnTo>
                    <a:pt x="127" y="129"/>
                  </a:lnTo>
                  <a:lnTo>
                    <a:pt x="123" y="126"/>
                  </a:lnTo>
                  <a:lnTo>
                    <a:pt x="116" y="120"/>
                  </a:lnTo>
                  <a:lnTo>
                    <a:pt x="107" y="113"/>
                  </a:lnTo>
                  <a:lnTo>
                    <a:pt x="99" y="106"/>
                  </a:lnTo>
                  <a:lnTo>
                    <a:pt x="91" y="99"/>
                  </a:lnTo>
                  <a:lnTo>
                    <a:pt x="85" y="95"/>
                  </a:lnTo>
                  <a:lnTo>
                    <a:pt x="81" y="90"/>
                  </a:lnTo>
                  <a:lnTo>
                    <a:pt x="77" y="81"/>
                  </a:lnTo>
                  <a:lnTo>
                    <a:pt x="68" y="69"/>
                  </a:lnTo>
                  <a:lnTo>
                    <a:pt x="58" y="60"/>
                  </a:lnTo>
                  <a:lnTo>
                    <a:pt x="55" y="55"/>
                  </a:lnTo>
                  <a:lnTo>
                    <a:pt x="51" y="54"/>
                  </a:lnTo>
                  <a:lnTo>
                    <a:pt x="42" y="52"/>
                  </a:lnTo>
                  <a:lnTo>
                    <a:pt x="32" y="50"/>
                  </a:lnTo>
                  <a:lnTo>
                    <a:pt x="24" y="45"/>
                  </a:lnTo>
                  <a:lnTo>
                    <a:pt x="20" y="36"/>
                  </a:lnTo>
                  <a:lnTo>
                    <a:pt x="20" y="21"/>
                  </a:lnTo>
                  <a:lnTo>
                    <a:pt x="23" y="7"/>
                  </a:lnTo>
                  <a:lnTo>
                    <a:pt x="24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 flipH="1">
              <a:off x="7425278" y="3111376"/>
              <a:ext cx="87206" cy="289529"/>
            </a:xfrm>
            <a:custGeom>
              <a:avLst/>
              <a:gdLst>
                <a:gd name="T0" fmla="*/ 16 w 53"/>
                <a:gd name="T1" fmla="*/ 21 h 188"/>
                <a:gd name="T2" fmla="*/ 14 w 53"/>
                <a:gd name="T3" fmla="*/ 26 h 188"/>
                <a:gd name="T4" fmla="*/ 7 w 53"/>
                <a:gd name="T5" fmla="*/ 35 h 188"/>
                <a:gd name="T6" fmla="*/ 1 w 53"/>
                <a:gd name="T7" fmla="*/ 46 h 188"/>
                <a:gd name="T8" fmla="*/ 0 w 53"/>
                <a:gd name="T9" fmla="*/ 56 h 188"/>
                <a:gd name="T10" fmla="*/ 2 w 53"/>
                <a:gd name="T11" fmla="*/ 64 h 188"/>
                <a:gd name="T12" fmla="*/ 6 w 53"/>
                <a:gd name="T13" fmla="*/ 72 h 188"/>
                <a:gd name="T14" fmla="*/ 9 w 53"/>
                <a:gd name="T15" fmla="*/ 79 h 188"/>
                <a:gd name="T16" fmla="*/ 10 w 53"/>
                <a:gd name="T17" fmla="*/ 82 h 188"/>
                <a:gd name="T18" fmla="*/ 2 w 53"/>
                <a:gd name="T19" fmla="*/ 109 h 188"/>
                <a:gd name="T20" fmla="*/ 14 w 53"/>
                <a:gd name="T21" fmla="*/ 156 h 188"/>
                <a:gd name="T22" fmla="*/ 45 w 53"/>
                <a:gd name="T23" fmla="*/ 188 h 188"/>
                <a:gd name="T24" fmla="*/ 37 w 53"/>
                <a:gd name="T25" fmla="*/ 129 h 188"/>
                <a:gd name="T26" fmla="*/ 36 w 53"/>
                <a:gd name="T27" fmla="*/ 122 h 188"/>
                <a:gd name="T28" fmla="*/ 33 w 53"/>
                <a:gd name="T29" fmla="*/ 106 h 188"/>
                <a:gd name="T30" fmla="*/ 33 w 53"/>
                <a:gd name="T31" fmla="*/ 89 h 188"/>
                <a:gd name="T32" fmla="*/ 37 w 53"/>
                <a:gd name="T33" fmla="*/ 80 h 188"/>
                <a:gd name="T34" fmla="*/ 40 w 53"/>
                <a:gd name="T35" fmla="*/ 72 h 188"/>
                <a:gd name="T36" fmla="*/ 39 w 53"/>
                <a:gd name="T37" fmla="*/ 60 h 188"/>
                <a:gd name="T38" fmla="*/ 36 w 53"/>
                <a:gd name="T39" fmla="*/ 50 h 188"/>
                <a:gd name="T40" fmla="*/ 34 w 53"/>
                <a:gd name="T41" fmla="*/ 45 h 188"/>
                <a:gd name="T42" fmla="*/ 53 w 53"/>
                <a:gd name="T43" fmla="*/ 0 h 188"/>
                <a:gd name="T44" fmla="*/ 16 w 53"/>
                <a:gd name="T45" fmla="*/ 2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188">
                  <a:moveTo>
                    <a:pt x="16" y="21"/>
                  </a:moveTo>
                  <a:lnTo>
                    <a:pt x="14" y="26"/>
                  </a:lnTo>
                  <a:lnTo>
                    <a:pt x="7" y="35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9" y="79"/>
                  </a:lnTo>
                  <a:lnTo>
                    <a:pt x="10" y="82"/>
                  </a:lnTo>
                  <a:lnTo>
                    <a:pt x="2" y="109"/>
                  </a:lnTo>
                  <a:lnTo>
                    <a:pt x="14" y="156"/>
                  </a:lnTo>
                  <a:lnTo>
                    <a:pt x="45" y="188"/>
                  </a:lnTo>
                  <a:lnTo>
                    <a:pt x="37" y="129"/>
                  </a:lnTo>
                  <a:lnTo>
                    <a:pt x="36" y="122"/>
                  </a:lnTo>
                  <a:lnTo>
                    <a:pt x="33" y="106"/>
                  </a:lnTo>
                  <a:lnTo>
                    <a:pt x="33" y="89"/>
                  </a:lnTo>
                  <a:lnTo>
                    <a:pt x="37" y="80"/>
                  </a:lnTo>
                  <a:lnTo>
                    <a:pt x="40" y="72"/>
                  </a:lnTo>
                  <a:lnTo>
                    <a:pt x="39" y="60"/>
                  </a:lnTo>
                  <a:lnTo>
                    <a:pt x="36" y="50"/>
                  </a:lnTo>
                  <a:lnTo>
                    <a:pt x="34" y="45"/>
                  </a:lnTo>
                  <a:lnTo>
                    <a:pt x="53" y="0"/>
                  </a:lnTo>
                  <a:lnTo>
                    <a:pt x="1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 flipH="1">
              <a:off x="6840683" y="3025133"/>
              <a:ext cx="1301611" cy="831626"/>
            </a:xfrm>
            <a:custGeom>
              <a:avLst/>
              <a:gdLst>
                <a:gd name="T0" fmla="*/ 788 w 807"/>
                <a:gd name="T1" fmla="*/ 293 h 540"/>
                <a:gd name="T2" fmla="*/ 789 w 807"/>
                <a:gd name="T3" fmla="*/ 164 h 540"/>
                <a:gd name="T4" fmla="*/ 686 w 807"/>
                <a:gd name="T5" fmla="*/ 19 h 540"/>
                <a:gd name="T6" fmla="*/ 605 w 807"/>
                <a:gd name="T7" fmla="*/ 0 h 540"/>
                <a:gd name="T8" fmla="*/ 527 w 807"/>
                <a:gd name="T9" fmla="*/ 22 h 540"/>
                <a:gd name="T10" fmla="*/ 516 w 807"/>
                <a:gd name="T11" fmla="*/ 37 h 540"/>
                <a:gd name="T12" fmla="*/ 624 w 807"/>
                <a:gd name="T13" fmla="*/ 23 h 540"/>
                <a:gd name="T14" fmla="*/ 742 w 807"/>
                <a:gd name="T15" fmla="*/ 99 h 540"/>
                <a:gd name="T16" fmla="*/ 777 w 807"/>
                <a:gd name="T17" fmla="*/ 241 h 540"/>
                <a:gd name="T18" fmla="*/ 715 w 807"/>
                <a:gd name="T19" fmla="*/ 331 h 540"/>
                <a:gd name="T20" fmla="*/ 652 w 807"/>
                <a:gd name="T21" fmla="*/ 335 h 540"/>
                <a:gd name="T22" fmla="*/ 632 w 807"/>
                <a:gd name="T23" fmla="*/ 333 h 540"/>
                <a:gd name="T24" fmla="*/ 587 w 807"/>
                <a:gd name="T25" fmla="*/ 346 h 540"/>
                <a:gd name="T26" fmla="*/ 521 w 807"/>
                <a:gd name="T27" fmla="*/ 304 h 540"/>
                <a:gd name="T28" fmla="*/ 498 w 807"/>
                <a:gd name="T29" fmla="*/ 266 h 540"/>
                <a:gd name="T30" fmla="*/ 476 w 807"/>
                <a:gd name="T31" fmla="*/ 260 h 540"/>
                <a:gd name="T32" fmla="*/ 447 w 807"/>
                <a:gd name="T33" fmla="*/ 221 h 540"/>
                <a:gd name="T34" fmla="*/ 488 w 807"/>
                <a:gd name="T35" fmla="*/ 207 h 540"/>
                <a:gd name="T36" fmla="*/ 496 w 807"/>
                <a:gd name="T37" fmla="*/ 159 h 540"/>
                <a:gd name="T38" fmla="*/ 468 w 807"/>
                <a:gd name="T39" fmla="*/ 81 h 540"/>
                <a:gd name="T40" fmla="*/ 452 w 807"/>
                <a:gd name="T41" fmla="*/ 122 h 540"/>
                <a:gd name="T42" fmla="*/ 484 w 807"/>
                <a:gd name="T43" fmla="*/ 172 h 540"/>
                <a:gd name="T44" fmla="*/ 459 w 807"/>
                <a:gd name="T45" fmla="*/ 182 h 540"/>
                <a:gd name="T46" fmla="*/ 412 w 807"/>
                <a:gd name="T47" fmla="*/ 212 h 540"/>
                <a:gd name="T48" fmla="*/ 409 w 807"/>
                <a:gd name="T49" fmla="*/ 134 h 540"/>
                <a:gd name="T50" fmla="*/ 406 w 807"/>
                <a:gd name="T51" fmla="*/ 93 h 540"/>
                <a:gd name="T52" fmla="*/ 455 w 807"/>
                <a:gd name="T53" fmla="*/ 47 h 540"/>
                <a:gd name="T54" fmla="*/ 398 w 807"/>
                <a:gd name="T55" fmla="*/ 74 h 540"/>
                <a:gd name="T56" fmla="*/ 377 w 807"/>
                <a:gd name="T57" fmla="*/ 153 h 540"/>
                <a:gd name="T58" fmla="*/ 390 w 807"/>
                <a:gd name="T59" fmla="*/ 201 h 540"/>
                <a:gd name="T60" fmla="*/ 414 w 807"/>
                <a:gd name="T61" fmla="*/ 249 h 540"/>
                <a:gd name="T62" fmla="*/ 452 w 807"/>
                <a:gd name="T63" fmla="*/ 271 h 540"/>
                <a:gd name="T64" fmla="*/ 377 w 807"/>
                <a:gd name="T65" fmla="*/ 289 h 540"/>
                <a:gd name="T66" fmla="*/ 257 w 807"/>
                <a:gd name="T67" fmla="*/ 324 h 540"/>
                <a:gd name="T68" fmla="*/ 200 w 807"/>
                <a:gd name="T69" fmla="*/ 341 h 540"/>
                <a:gd name="T70" fmla="*/ 72 w 807"/>
                <a:gd name="T71" fmla="*/ 393 h 540"/>
                <a:gd name="T72" fmla="*/ 3 w 807"/>
                <a:gd name="T73" fmla="*/ 471 h 540"/>
                <a:gd name="T74" fmla="*/ 26 w 807"/>
                <a:gd name="T75" fmla="*/ 533 h 540"/>
                <a:gd name="T76" fmla="*/ 71 w 807"/>
                <a:gd name="T77" fmla="*/ 538 h 540"/>
                <a:gd name="T78" fmla="*/ 33 w 807"/>
                <a:gd name="T79" fmla="*/ 520 h 540"/>
                <a:gd name="T80" fmla="*/ 30 w 807"/>
                <a:gd name="T81" fmla="*/ 450 h 540"/>
                <a:gd name="T82" fmla="*/ 50 w 807"/>
                <a:gd name="T83" fmla="*/ 457 h 540"/>
                <a:gd name="T84" fmla="*/ 80 w 807"/>
                <a:gd name="T85" fmla="*/ 518 h 540"/>
                <a:gd name="T86" fmla="*/ 110 w 807"/>
                <a:gd name="T87" fmla="*/ 403 h 540"/>
                <a:gd name="T88" fmla="*/ 273 w 807"/>
                <a:gd name="T89" fmla="*/ 340 h 540"/>
                <a:gd name="T90" fmla="*/ 446 w 807"/>
                <a:gd name="T91" fmla="*/ 290 h 540"/>
                <a:gd name="T92" fmla="*/ 486 w 807"/>
                <a:gd name="T93" fmla="*/ 283 h 540"/>
                <a:gd name="T94" fmla="*/ 565 w 807"/>
                <a:gd name="T95" fmla="*/ 361 h 540"/>
                <a:gd name="T96" fmla="*/ 642 w 807"/>
                <a:gd name="T97" fmla="*/ 353 h 540"/>
                <a:gd name="T98" fmla="*/ 702 w 807"/>
                <a:gd name="T99" fmla="*/ 354 h 540"/>
                <a:gd name="T100" fmla="*/ 736 w 807"/>
                <a:gd name="T101" fmla="*/ 340 h 540"/>
                <a:gd name="T102" fmla="*/ 779 w 807"/>
                <a:gd name="T103" fmla="*/ 417 h 540"/>
                <a:gd name="T104" fmla="*/ 774 w 807"/>
                <a:gd name="T105" fmla="*/ 475 h 540"/>
                <a:gd name="T106" fmla="*/ 804 w 807"/>
                <a:gd name="T107" fmla="*/ 491 h 540"/>
                <a:gd name="T108" fmla="*/ 768 w 807"/>
                <a:gd name="T109" fmla="*/ 35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7" h="540">
                  <a:moveTo>
                    <a:pt x="753" y="327"/>
                  </a:moveTo>
                  <a:lnTo>
                    <a:pt x="762" y="321"/>
                  </a:lnTo>
                  <a:lnTo>
                    <a:pt x="770" y="315"/>
                  </a:lnTo>
                  <a:lnTo>
                    <a:pt x="777" y="308"/>
                  </a:lnTo>
                  <a:lnTo>
                    <a:pt x="782" y="301"/>
                  </a:lnTo>
                  <a:lnTo>
                    <a:pt x="788" y="293"/>
                  </a:lnTo>
                  <a:lnTo>
                    <a:pt x="793" y="285"/>
                  </a:lnTo>
                  <a:lnTo>
                    <a:pt x="795" y="274"/>
                  </a:lnTo>
                  <a:lnTo>
                    <a:pt x="797" y="264"/>
                  </a:lnTo>
                  <a:lnTo>
                    <a:pt x="799" y="232"/>
                  </a:lnTo>
                  <a:lnTo>
                    <a:pt x="796" y="198"/>
                  </a:lnTo>
                  <a:lnTo>
                    <a:pt x="789" y="164"/>
                  </a:lnTo>
                  <a:lnTo>
                    <a:pt x="779" y="130"/>
                  </a:lnTo>
                  <a:lnTo>
                    <a:pt x="765" y="99"/>
                  </a:lnTo>
                  <a:lnTo>
                    <a:pt x="747" y="70"/>
                  </a:lnTo>
                  <a:lnTo>
                    <a:pt x="725" y="46"/>
                  </a:lnTo>
                  <a:lnTo>
                    <a:pt x="700" y="27"/>
                  </a:lnTo>
                  <a:lnTo>
                    <a:pt x="686" y="19"/>
                  </a:lnTo>
                  <a:lnTo>
                    <a:pt x="673" y="13"/>
                  </a:lnTo>
                  <a:lnTo>
                    <a:pt x="659" y="7"/>
                  </a:lnTo>
                  <a:lnTo>
                    <a:pt x="645" y="4"/>
                  </a:lnTo>
                  <a:lnTo>
                    <a:pt x="633" y="1"/>
                  </a:lnTo>
                  <a:lnTo>
                    <a:pt x="619" y="0"/>
                  </a:lnTo>
                  <a:lnTo>
                    <a:pt x="605" y="0"/>
                  </a:lnTo>
                  <a:lnTo>
                    <a:pt x="592" y="1"/>
                  </a:lnTo>
                  <a:lnTo>
                    <a:pt x="579" y="4"/>
                  </a:lnTo>
                  <a:lnTo>
                    <a:pt x="566" y="7"/>
                  </a:lnTo>
                  <a:lnTo>
                    <a:pt x="553" y="10"/>
                  </a:lnTo>
                  <a:lnTo>
                    <a:pt x="539" y="16"/>
                  </a:lnTo>
                  <a:lnTo>
                    <a:pt x="527" y="22"/>
                  </a:lnTo>
                  <a:lnTo>
                    <a:pt x="514" y="29"/>
                  </a:lnTo>
                  <a:lnTo>
                    <a:pt x="503" y="37"/>
                  </a:lnTo>
                  <a:lnTo>
                    <a:pt x="490" y="45"/>
                  </a:lnTo>
                  <a:lnTo>
                    <a:pt x="493" y="44"/>
                  </a:lnTo>
                  <a:lnTo>
                    <a:pt x="503" y="40"/>
                  </a:lnTo>
                  <a:lnTo>
                    <a:pt x="516" y="37"/>
                  </a:lnTo>
                  <a:lnTo>
                    <a:pt x="533" y="32"/>
                  </a:lnTo>
                  <a:lnTo>
                    <a:pt x="551" y="28"/>
                  </a:lnTo>
                  <a:lnTo>
                    <a:pt x="568" y="23"/>
                  </a:lnTo>
                  <a:lnTo>
                    <a:pt x="586" y="21"/>
                  </a:lnTo>
                  <a:lnTo>
                    <a:pt x="599" y="21"/>
                  </a:lnTo>
                  <a:lnTo>
                    <a:pt x="624" y="23"/>
                  </a:lnTo>
                  <a:lnTo>
                    <a:pt x="647" y="29"/>
                  </a:lnTo>
                  <a:lnTo>
                    <a:pt x="670" y="37"/>
                  </a:lnTo>
                  <a:lnTo>
                    <a:pt x="692" y="48"/>
                  </a:lnTo>
                  <a:lnTo>
                    <a:pt x="711" y="62"/>
                  </a:lnTo>
                  <a:lnTo>
                    <a:pt x="728" y="80"/>
                  </a:lnTo>
                  <a:lnTo>
                    <a:pt x="742" y="99"/>
                  </a:lnTo>
                  <a:lnTo>
                    <a:pt x="754" y="122"/>
                  </a:lnTo>
                  <a:lnTo>
                    <a:pt x="763" y="146"/>
                  </a:lnTo>
                  <a:lnTo>
                    <a:pt x="771" y="171"/>
                  </a:lnTo>
                  <a:lnTo>
                    <a:pt x="776" y="195"/>
                  </a:lnTo>
                  <a:lnTo>
                    <a:pt x="778" y="218"/>
                  </a:lnTo>
                  <a:lnTo>
                    <a:pt x="777" y="241"/>
                  </a:lnTo>
                  <a:lnTo>
                    <a:pt x="771" y="264"/>
                  </a:lnTo>
                  <a:lnTo>
                    <a:pt x="761" y="286"/>
                  </a:lnTo>
                  <a:lnTo>
                    <a:pt x="746" y="308"/>
                  </a:lnTo>
                  <a:lnTo>
                    <a:pt x="735" y="317"/>
                  </a:lnTo>
                  <a:lnTo>
                    <a:pt x="725" y="325"/>
                  </a:lnTo>
                  <a:lnTo>
                    <a:pt x="715" y="331"/>
                  </a:lnTo>
                  <a:lnTo>
                    <a:pt x="703" y="335"/>
                  </a:lnTo>
                  <a:lnTo>
                    <a:pt x="692" y="339"/>
                  </a:lnTo>
                  <a:lnTo>
                    <a:pt x="681" y="340"/>
                  </a:lnTo>
                  <a:lnTo>
                    <a:pt x="670" y="340"/>
                  </a:lnTo>
                  <a:lnTo>
                    <a:pt x="659" y="339"/>
                  </a:lnTo>
                  <a:lnTo>
                    <a:pt x="652" y="335"/>
                  </a:lnTo>
                  <a:lnTo>
                    <a:pt x="647" y="331"/>
                  </a:lnTo>
                  <a:lnTo>
                    <a:pt x="643" y="328"/>
                  </a:lnTo>
                  <a:lnTo>
                    <a:pt x="640" y="326"/>
                  </a:lnTo>
                  <a:lnTo>
                    <a:pt x="639" y="327"/>
                  </a:lnTo>
                  <a:lnTo>
                    <a:pt x="636" y="330"/>
                  </a:lnTo>
                  <a:lnTo>
                    <a:pt x="632" y="333"/>
                  </a:lnTo>
                  <a:lnTo>
                    <a:pt x="626" y="336"/>
                  </a:lnTo>
                  <a:lnTo>
                    <a:pt x="619" y="341"/>
                  </a:lnTo>
                  <a:lnTo>
                    <a:pt x="612" y="344"/>
                  </a:lnTo>
                  <a:lnTo>
                    <a:pt x="604" y="347"/>
                  </a:lnTo>
                  <a:lnTo>
                    <a:pt x="597" y="347"/>
                  </a:lnTo>
                  <a:lnTo>
                    <a:pt x="587" y="346"/>
                  </a:lnTo>
                  <a:lnTo>
                    <a:pt x="576" y="343"/>
                  </a:lnTo>
                  <a:lnTo>
                    <a:pt x="565" y="339"/>
                  </a:lnTo>
                  <a:lnTo>
                    <a:pt x="552" y="333"/>
                  </a:lnTo>
                  <a:lnTo>
                    <a:pt x="541" y="326"/>
                  </a:lnTo>
                  <a:lnTo>
                    <a:pt x="530" y="316"/>
                  </a:lnTo>
                  <a:lnTo>
                    <a:pt x="521" y="304"/>
                  </a:lnTo>
                  <a:lnTo>
                    <a:pt x="513" y="289"/>
                  </a:lnTo>
                  <a:lnTo>
                    <a:pt x="510" y="282"/>
                  </a:lnTo>
                  <a:lnTo>
                    <a:pt x="506" y="277"/>
                  </a:lnTo>
                  <a:lnTo>
                    <a:pt x="501" y="272"/>
                  </a:lnTo>
                  <a:lnTo>
                    <a:pt x="497" y="268"/>
                  </a:lnTo>
                  <a:lnTo>
                    <a:pt x="498" y="266"/>
                  </a:lnTo>
                  <a:lnTo>
                    <a:pt x="497" y="266"/>
                  </a:lnTo>
                  <a:lnTo>
                    <a:pt x="495" y="266"/>
                  </a:lnTo>
                  <a:lnTo>
                    <a:pt x="493" y="266"/>
                  </a:lnTo>
                  <a:lnTo>
                    <a:pt x="491" y="266"/>
                  </a:lnTo>
                  <a:lnTo>
                    <a:pt x="484" y="263"/>
                  </a:lnTo>
                  <a:lnTo>
                    <a:pt x="476" y="260"/>
                  </a:lnTo>
                  <a:lnTo>
                    <a:pt x="469" y="257"/>
                  </a:lnTo>
                  <a:lnTo>
                    <a:pt x="462" y="253"/>
                  </a:lnTo>
                  <a:lnTo>
                    <a:pt x="457" y="249"/>
                  </a:lnTo>
                  <a:lnTo>
                    <a:pt x="452" y="242"/>
                  </a:lnTo>
                  <a:lnTo>
                    <a:pt x="448" y="233"/>
                  </a:lnTo>
                  <a:lnTo>
                    <a:pt x="447" y="221"/>
                  </a:lnTo>
                  <a:lnTo>
                    <a:pt x="451" y="209"/>
                  </a:lnTo>
                  <a:lnTo>
                    <a:pt x="457" y="202"/>
                  </a:lnTo>
                  <a:lnTo>
                    <a:pt x="463" y="199"/>
                  </a:lnTo>
                  <a:lnTo>
                    <a:pt x="472" y="201"/>
                  </a:lnTo>
                  <a:lnTo>
                    <a:pt x="480" y="204"/>
                  </a:lnTo>
                  <a:lnTo>
                    <a:pt x="488" y="207"/>
                  </a:lnTo>
                  <a:lnTo>
                    <a:pt x="495" y="210"/>
                  </a:lnTo>
                  <a:lnTo>
                    <a:pt x="498" y="211"/>
                  </a:lnTo>
                  <a:lnTo>
                    <a:pt x="505" y="198"/>
                  </a:lnTo>
                  <a:lnTo>
                    <a:pt x="506" y="186"/>
                  </a:lnTo>
                  <a:lnTo>
                    <a:pt x="503" y="172"/>
                  </a:lnTo>
                  <a:lnTo>
                    <a:pt x="496" y="159"/>
                  </a:lnTo>
                  <a:lnTo>
                    <a:pt x="488" y="146"/>
                  </a:lnTo>
                  <a:lnTo>
                    <a:pt x="480" y="133"/>
                  </a:lnTo>
                  <a:lnTo>
                    <a:pt x="473" y="119"/>
                  </a:lnTo>
                  <a:lnTo>
                    <a:pt x="468" y="105"/>
                  </a:lnTo>
                  <a:lnTo>
                    <a:pt x="467" y="93"/>
                  </a:lnTo>
                  <a:lnTo>
                    <a:pt x="468" y="81"/>
                  </a:lnTo>
                  <a:lnTo>
                    <a:pt x="469" y="68"/>
                  </a:lnTo>
                  <a:lnTo>
                    <a:pt x="469" y="58"/>
                  </a:lnTo>
                  <a:lnTo>
                    <a:pt x="466" y="63"/>
                  </a:lnTo>
                  <a:lnTo>
                    <a:pt x="458" y="77"/>
                  </a:lnTo>
                  <a:lnTo>
                    <a:pt x="451" y="98"/>
                  </a:lnTo>
                  <a:lnTo>
                    <a:pt x="452" y="122"/>
                  </a:lnTo>
                  <a:lnTo>
                    <a:pt x="457" y="133"/>
                  </a:lnTo>
                  <a:lnTo>
                    <a:pt x="462" y="142"/>
                  </a:lnTo>
                  <a:lnTo>
                    <a:pt x="468" y="149"/>
                  </a:lnTo>
                  <a:lnTo>
                    <a:pt x="475" y="157"/>
                  </a:lnTo>
                  <a:lnTo>
                    <a:pt x="481" y="164"/>
                  </a:lnTo>
                  <a:lnTo>
                    <a:pt x="484" y="172"/>
                  </a:lnTo>
                  <a:lnTo>
                    <a:pt x="486" y="181"/>
                  </a:lnTo>
                  <a:lnTo>
                    <a:pt x="484" y="191"/>
                  </a:lnTo>
                  <a:lnTo>
                    <a:pt x="478" y="188"/>
                  </a:lnTo>
                  <a:lnTo>
                    <a:pt x="473" y="183"/>
                  </a:lnTo>
                  <a:lnTo>
                    <a:pt x="466" y="181"/>
                  </a:lnTo>
                  <a:lnTo>
                    <a:pt x="459" y="182"/>
                  </a:lnTo>
                  <a:lnTo>
                    <a:pt x="446" y="188"/>
                  </a:lnTo>
                  <a:lnTo>
                    <a:pt x="438" y="199"/>
                  </a:lnTo>
                  <a:lnTo>
                    <a:pt x="433" y="214"/>
                  </a:lnTo>
                  <a:lnTo>
                    <a:pt x="429" y="227"/>
                  </a:lnTo>
                  <a:lnTo>
                    <a:pt x="420" y="221"/>
                  </a:lnTo>
                  <a:lnTo>
                    <a:pt x="412" y="212"/>
                  </a:lnTo>
                  <a:lnTo>
                    <a:pt x="406" y="201"/>
                  </a:lnTo>
                  <a:lnTo>
                    <a:pt x="402" y="188"/>
                  </a:lnTo>
                  <a:lnTo>
                    <a:pt x="404" y="174"/>
                  </a:lnTo>
                  <a:lnTo>
                    <a:pt x="402" y="160"/>
                  </a:lnTo>
                  <a:lnTo>
                    <a:pt x="404" y="148"/>
                  </a:lnTo>
                  <a:lnTo>
                    <a:pt x="409" y="134"/>
                  </a:lnTo>
                  <a:lnTo>
                    <a:pt x="407" y="129"/>
                  </a:lnTo>
                  <a:lnTo>
                    <a:pt x="402" y="126"/>
                  </a:lnTo>
                  <a:lnTo>
                    <a:pt x="399" y="123"/>
                  </a:lnTo>
                  <a:lnTo>
                    <a:pt x="397" y="119"/>
                  </a:lnTo>
                  <a:lnTo>
                    <a:pt x="399" y="105"/>
                  </a:lnTo>
                  <a:lnTo>
                    <a:pt x="406" y="93"/>
                  </a:lnTo>
                  <a:lnTo>
                    <a:pt x="416" y="82"/>
                  </a:lnTo>
                  <a:lnTo>
                    <a:pt x="429" y="73"/>
                  </a:lnTo>
                  <a:lnTo>
                    <a:pt x="440" y="63"/>
                  </a:lnTo>
                  <a:lnTo>
                    <a:pt x="451" y="57"/>
                  </a:lnTo>
                  <a:lnTo>
                    <a:pt x="457" y="51"/>
                  </a:lnTo>
                  <a:lnTo>
                    <a:pt x="455" y="47"/>
                  </a:lnTo>
                  <a:lnTo>
                    <a:pt x="437" y="54"/>
                  </a:lnTo>
                  <a:lnTo>
                    <a:pt x="424" y="59"/>
                  </a:lnTo>
                  <a:lnTo>
                    <a:pt x="415" y="62"/>
                  </a:lnTo>
                  <a:lnTo>
                    <a:pt x="408" y="65"/>
                  </a:lnTo>
                  <a:lnTo>
                    <a:pt x="402" y="68"/>
                  </a:lnTo>
                  <a:lnTo>
                    <a:pt x="398" y="74"/>
                  </a:lnTo>
                  <a:lnTo>
                    <a:pt x="392" y="81"/>
                  </a:lnTo>
                  <a:lnTo>
                    <a:pt x="385" y="91"/>
                  </a:lnTo>
                  <a:lnTo>
                    <a:pt x="379" y="107"/>
                  </a:lnTo>
                  <a:lnTo>
                    <a:pt x="382" y="123"/>
                  </a:lnTo>
                  <a:lnTo>
                    <a:pt x="383" y="139"/>
                  </a:lnTo>
                  <a:lnTo>
                    <a:pt x="377" y="153"/>
                  </a:lnTo>
                  <a:lnTo>
                    <a:pt x="377" y="162"/>
                  </a:lnTo>
                  <a:lnTo>
                    <a:pt x="379" y="172"/>
                  </a:lnTo>
                  <a:lnTo>
                    <a:pt x="384" y="181"/>
                  </a:lnTo>
                  <a:lnTo>
                    <a:pt x="391" y="188"/>
                  </a:lnTo>
                  <a:lnTo>
                    <a:pt x="389" y="195"/>
                  </a:lnTo>
                  <a:lnTo>
                    <a:pt x="390" y="201"/>
                  </a:lnTo>
                  <a:lnTo>
                    <a:pt x="391" y="206"/>
                  </a:lnTo>
                  <a:lnTo>
                    <a:pt x="391" y="212"/>
                  </a:lnTo>
                  <a:lnTo>
                    <a:pt x="395" y="221"/>
                  </a:lnTo>
                  <a:lnTo>
                    <a:pt x="401" y="232"/>
                  </a:lnTo>
                  <a:lnTo>
                    <a:pt x="407" y="241"/>
                  </a:lnTo>
                  <a:lnTo>
                    <a:pt x="414" y="249"/>
                  </a:lnTo>
                  <a:lnTo>
                    <a:pt x="422" y="257"/>
                  </a:lnTo>
                  <a:lnTo>
                    <a:pt x="430" y="263"/>
                  </a:lnTo>
                  <a:lnTo>
                    <a:pt x="439" y="268"/>
                  </a:lnTo>
                  <a:lnTo>
                    <a:pt x="451" y="271"/>
                  </a:lnTo>
                  <a:lnTo>
                    <a:pt x="451" y="271"/>
                  </a:lnTo>
                  <a:lnTo>
                    <a:pt x="452" y="271"/>
                  </a:lnTo>
                  <a:lnTo>
                    <a:pt x="452" y="271"/>
                  </a:lnTo>
                  <a:lnTo>
                    <a:pt x="453" y="271"/>
                  </a:lnTo>
                  <a:lnTo>
                    <a:pt x="436" y="274"/>
                  </a:lnTo>
                  <a:lnTo>
                    <a:pt x="417" y="279"/>
                  </a:lnTo>
                  <a:lnTo>
                    <a:pt x="398" y="283"/>
                  </a:lnTo>
                  <a:lnTo>
                    <a:pt x="377" y="289"/>
                  </a:lnTo>
                  <a:lnTo>
                    <a:pt x="356" y="295"/>
                  </a:lnTo>
                  <a:lnTo>
                    <a:pt x="336" y="301"/>
                  </a:lnTo>
                  <a:lnTo>
                    <a:pt x="315" y="306"/>
                  </a:lnTo>
                  <a:lnTo>
                    <a:pt x="294" y="312"/>
                  </a:lnTo>
                  <a:lnTo>
                    <a:pt x="276" y="318"/>
                  </a:lnTo>
                  <a:lnTo>
                    <a:pt x="257" y="324"/>
                  </a:lnTo>
                  <a:lnTo>
                    <a:pt x="241" y="328"/>
                  </a:lnTo>
                  <a:lnTo>
                    <a:pt x="227" y="333"/>
                  </a:lnTo>
                  <a:lnTo>
                    <a:pt x="216" y="336"/>
                  </a:lnTo>
                  <a:lnTo>
                    <a:pt x="207" y="339"/>
                  </a:lnTo>
                  <a:lnTo>
                    <a:pt x="202" y="340"/>
                  </a:lnTo>
                  <a:lnTo>
                    <a:pt x="200" y="341"/>
                  </a:lnTo>
                  <a:lnTo>
                    <a:pt x="180" y="348"/>
                  </a:lnTo>
                  <a:lnTo>
                    <a:pt x="159" y="356"/>
                  </a:lnTo>
                  <a:lnTo>
                    <a:pt x="136" y="364"/>
                  </a:lnTo>
                  <a:lnTo>
                    <a:pt x="114" y="373"/>
                  </a:lnTo>
                  <a:lnTo>
                    <a:pt x="93" y="382"/>
                  </a:lnTo>
                  <a:lnTo>
                    <a:pt x="72" y="393"/>
                  </a:lnTo>
                  <a:lnTo>
                    <a:pt x="53" y="403"/>
                  </a:lnTo>
                  <a:lnTo>
                    <a:pt x="37" y="415"/>
                  </a:lnTo>
                  <a:lnTo>
                    <a:pt x="25" y="427"/>
                  </a:lnTo>
                  <a:lnTo>
                    <a:pt x="14" y="441"/>
                  </a:lnTo>
                  <a:lnTo>
                    <a:pt x="7" y="456"/>
                  </a:lnTo>
                  <a:lnTo>
                    <a:pt x="3" y="471"/>
                  </a:lnTo>
                  <a:lnTo>
                    <a:pt x="0" y="485"/>
                  </a:lnTo>
                  <a:lnTo>
                    <a:pt x="2" y="499"/>
                  </a:lnTo>
                  <a:lnTo>
                    <a:pt x="4" y="509"/>
                  </a:lnTo>
                  <a:lnTo>
                    <a:pt x="10" y="518"/>
                  </a:lnTo>
                  <a:lnTo>
                    <a:pt x="18" y="526"/>
                  </a:lnTo>
                  <a:lnTo>
                    <a:pt x="26" y="533"/>
                  </a:lnTo>
                  <a:lnTo>
                    <a:pt x="36" y="538"/>
                  </a:lnTo>
                  <a:lnTo>
                    <a:pt x="45" y="540"/>
                  </a:lnTo>
                  <a:lnTo>
                    <a:pt x="55" y="540"/>
                  </a:lnTo>
                  <a:lnTo>
                    <a:pt x="61" y="540"/>
                  </a:lnTo>
                  <a:lnTo>
                    <a:pt x="67" y="539"/>
                  </a:lnTo>
                  <a:lnTo>
                    <a:pt x="71" y="538"/>
                  </a:lnTo>
                  <a:lnTo>
                    <a:pt x="63" y="535"/>
                  </a:lnTo>
                  <a:lnTo>
                    <a:pt x="56" y="532"/>
                  </a:lnTo>
                  <a:lnTo>
                    <a:pt x="49" y="530"/>
                  </a:lnTo>
                  <a:lnTo>
                    <a:pt x="43" y="526"/>
                  </a:lnTo>
                  <a:lnTo>
                    <a:pt x="37" y="524"/>
                  </a:lnTo>
                  <a:lnTo>
                    <a:pt x="33" y="520"/>
                  </a:lnTo>
                  <a:lnTo>
                    <a:pt x="29" y="514"/>
                  </a:lnTo>
                  <a:lnTo>
                    <a:pt x="26" y="506"/>
                  </a:lnTo>
                  <a:lnTo>
                    <a:pt x="21" y="487"/>
                  </a:lnTo>
                  <a:lnTo>
                    <a:pt x="21" y="472"/>
                  </a:lnTo>
                  <a:lnTo>
                    <a:pt x="25" y="461"/>
                  </a:lnTo>
                  <a:lnTo>
                    <a:pt x="30" y="450"/>
                  </a:lnTo>
                  <a:lnTo>
                    <a:pt x="37" y="444"/>
                  </a:lnTo>
                  <a:lnTo>
                    <a:pt x="45" y="439"/>
                  </a:lnTo>
                  <a:lnTo>
                    <a:pt x="52" y="435"/>
                  </a:lnTo>
                  <a:lnTo>
                    <a:pt x="57" y="435"/>
                  </a:lnTo>
                  <a:lnTo>
                    <a:pt x="52" y="446"/>
                  </a:lnTo>
                  <a:lnTo>
                    <a:pt x="50" y="457"/>
                  </a:lnTo>
                  <a:lnTo>
                    <a:pt x="50" y="470"/>
                  </a:lnTo>
                  <a:lnTo>
                    <a:pt x="52" y="482"/>
                  </a:lnTo>
                  <a:lnTo>
                    <a:pt x="57" y="494"/>
                  </a:lnTo>
                  <a:lnTo>
                    <a:pt x="63" y="505"/>
                  </a:lnTo>
                  <a:lnTo>
                    <a:pt x="71" y="513"/>
                  </a:lnTo>
                  <a:lnTo>
                    <a:pt x="80" y="518"/>
                  </a:lnTo>
                  <a:lnTo>
                    <a:pt x="78" y="507"/>
                  </a:lnTo>
                  <a:lnTo>
                    <a:pt x="72" y="480"/>
                  </a:lnTo>
                  <a:lnTo>
                    <a:pt x="71" y="450"/>
                  </a:lnTo>
                  <a:lnTo>
                    <a:pt x="82" y="423"/>
                  </a:lnTo>
                  <a:lnTo>
                    <a:pt x="94" y="414"/>
                  </a:lnTo>
                  <a:lnTo>
                    <a:pt x="110" y="403"/>
                  </a:lnTo>
                  <a:lnTo>
                    <a:pt x="131" y="393"/>
                  </a:lnTo>
                  <a:lnTo>
                    <a:pt x="155" y="381"/>
                  </a:lnTo>
                  <a:lnTo>
                    <a:pt x="181" y="371"/>
                  </a:lnTo>
                  <a:lnTo>
                    <a:pt x="210" y="361"/>
                  </a:lnTo>
                  <a:lnTo>
                    <a:pt x="241" y="350"/>
                  </a:lnTo>
                  <a:lnTo>
                    <a:pt x="273" y="340"/>
                  </a:lnTo>
                  <a:lnTo>
                    <a:pt x="304" y="330"/>
                  </a:lnTo>
                  <a:lnTo>
                    <a:pt x="337" y="320"/>
                  </a:lnTo>
                  <a:lnTo>
                    <a:pt x="367" y="311"/>
                  </a:lnTo>
                  <a:lnTo>
                    <a:pt x="395" y="303"/>
                  </a:lnTo>
                  <a:lnTo>
                    <a:pt x="422" y="296"/>
                  </a:lnTo>
                  <a:lnTo>
                    <a:pt x="446" y="290"/>
                  </a:lnTo>
                  <a:lnTo>
                    <a:pt x="466" y="285"/>
                  </a:lnTo>
                  <a:lnTo>
                    <a:pt x="481" y="281"/>
                  </a:lnTo>
                  <a:lnTo>
                    <a:pt x="482" y="282"/>
                  </a:lnTo>
                  <a:lnTo>
                    <a:pt x="483" y="282"/>
                  </a:lnTo>
                  <a:lnTo>
                    <a:pt x="485" y="282"/>
                  </a:lnTo>
                  <a:lnTo>
                    <a:pt x="486" y="283"/>
                  </a:lnTo>
                  <a:lnTo>
                    <a:pt x="501" y="313"/>
                  </a:lnTo>
                  <a:lnTo>
                    <a:pt x="512" y="326"/>
                  </a:lnTo>
                  <a:lnTo>
                    <a:pt x="523" y="338"/>
                  </a:lnTo>
                  <a:lnTo>
                    <a:pt x="536" y="347"/>
                  </a:lnTo>
                  <a:lnTo>
                    <a:pt x="551" y="355"/>
                  </a:lnTo>
                  <a:lnTo>
                    <a:pt x="565" y="361"/>
                  </a:lnTo>
                  <a:lnTo>
                    <a:pt x="581" y="364"/>
                  </a:lnTo>
                  <a:lnTo>
                    <a:pt x="597" y="365"/>
                  </a:lnTo>
                  <a:lnTo>
                    <a:pt x="613" y="364"/>
                  </a:lnTo>
                  <a:lnTo>
                    <a:pt x="624" y="358"/>
                  </a:lnTo>
                  <a:lnTo>
                    <a:pt x="633" y="355"/>
                  </a:lnTo>
                  <a:lnTo>
                    <a:pt x="642" y="353"/>
                  </a:lnTo>
                  <a:lnTo>
                    <a:pt x="652" y="353"/>
                  </a:lnTo>
                  <a:lnTo>
                    <a:pt x="662" y="353"/>
                  </a:lnTo>
                  <a:lnTo>
                    <a:pt x="671" y="354"/>
                  </a:lnTo>
                  <a:lnTo>
                    <a:pt x="681" y="355"/>
                  </a:lnTo>
                  <a:lnTo>
                    <a:pt x="692" y="355"/>
                  </a:lnTo>
                  <a:lnTo>
                    <a:pt x="702" y="354"/>
                  </a:lnTo>
                  <a:lnTo>
                    <a:pt x="710" y="353"/>
                  </a:lnTo>
                  <a:lnTo>
                    <a:pt x="716" y="350"/>
                  </a:lnTo>
                  <a:lnTo>
                    <a:pt x="721" y="347"/>
                  </a:lnTo>
                  <a:lnTo>
                    <a:pt x="726" y="344"/>
                  </a:lnTo>
                  <a:lnTo>
                    <a:pt x="731" y="342"/>
                  </a:lnTo>
                  <a:lnTo>
                    <a:pt x="736" y="340"/>
                  </a:lnTo>
                  <a:lnTo>
                    <a:pt x="742" y="340"/>
                  </a:lnTo>
                  <a:lnTo>
                    <a:pt x="751" y="355"/>
                  </a:lnTo>
                  <a:lnTo>
                    <a:pt x="759" y="370"/>
                  </a:lnTo>
                  <a:lnTo>
                    <a:pt x="768" y="385"/>
                  </a:lnTo>
                  <a:lnTo>
                    <a:pt x="773" y="401"/>
                  </a:lnTo>
                  <a:lnTo>
                    <a:pt x="779" y="417"/>
                  </a:lnTo>
                  <a:lnTo>
                    <a:pt x="784" y="433"/>
                  </a:lnTo>
                  <a:lnTo>
                    <a:pt x="787" y="449"/>
                  </a:lnTo>
                  <a:lnTo>
                    <a:pt x="791" y="465"/>
                  </a:lnTo>
                  <a:lnTo>
                    <a:pt x="776" y="463"/>
                  </a:lnTo>
                  <a:lnTo>
                    <a:pt x="773" y="470"/>
                  </a:lnTo>
                  <a:lnTo>
                    <a:pt x="774" y="475"/>
                  </a:lnTo>
                  <a:lnTo>
                    <a:pt x="778" y="477"/>
                  </a:lnTo>
                  <a:lnTo>
                    <a:pt x="784" y="480"/>
                  </a:lnTo>
                  <a:lnTo>
                    <a:pt x="789" y="482"/>
                  </a:lnTo>
                  <a:lnTo>
                    <a:pt x="795" y="484"/>
                  </a:lnTo>
                  <a:lnTo>
                    <a:pt x="801" y="487"/>
                  </a:lnTo>
                  <a:lnTo>
                    <a:pt x="804" y="491"/>
                  </a:lnTo>
                  <a:lnTo>
                    <a:pt x="807" y="475"/>
                  </a:lnTo>
                  <a:lnTo>
                    <a:pt x="804" y="453"/>
                  </a:lnTo>
                  <a:lnTo>
                    <a:pt x="797" y="427"/>
                  </a:lnTo>
                  <a:lnTo>
                    <a:pt x="788" y="401"/>
                  </a:lnTo>
                  <a:lnTo>
                    <a:pt x="778" y="376"/>
                  </a:lnTo>
                  <a:lnTo>
                    <a:pt x="768" y="354"/>
                  </a:lnTo>
                  <a:lnTo>
                    <a:pt x="758" y="336"/>
                  </a:lnTo>
                  <a:lnTo>
                    <a:pt x="753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 flipH="1">
              <a:off x="6969875" y="3382424"/>
              <a:ext cx="93665" cy="86243"/>
            </a:xfrm>
            <a:custGeom>
              <a:avLst/>
              <a:gdLst>
                <a:gd name="T0" fmla="*/ 45 w 59"/>
                <a:gd name="T1" fmla="*/ 1 h 55"/>
                <a:gd name="T2" fmla="*/ 49 w 59"/>
                <a:gd name="T3" fmla="*/ 3 h 55"/>
                <a:gd name="T4" fmla="*/ 53 w 59"/>
                <a:gd name="T5" fmla="*/ 6 h 55"/>
                <a:gd name="T6" fmla="*/ 57 w 59"/>
                <a:gd name="T7" fmla="*/ 8 h 55"/>
                <a:gd name="T8" fmla="*/ 59 w 59"/>
                <a:gd name="T9" fmla="*/ 12 h 55"/>
                <a:gd name="T10" fmla="*/ 54 w 59"/>
                <a:gd name="T11" fmla="*/ 16 h 55"/>
                <a:gd name="T12" fmla="*/ 50 w 59"/>
                <a:gd name="T13" fmla="*/ 17 h 55"/>
                <a:gd name="T14" fmla="*/ 44 w 59"/>
                <a:gd name="T15" fmla="*/ 17 h 55"/>
                <a:gd name="T16" fmla="*/ 38 w 59"/>
                <a:gd name="T17" fmla="*/ 16 h 55"/>
                <a:gd name="T18" fmla="*/ 33 w 59"/>
                <a:gd name="T19" fmla="*/ 15 h 55"/>
                <a:gd name="T20" fmla="*/ 28 w 59"/>
                <a:gd name="T21" fmla="*/ 16 h 55"/>
                <a:gd name="T22" fmla="*/ 23 w 59"/>
                <a:gd name="T23" fmla="*/ 18 h 55"/>
                <a:gd name="T24" fmla="*/ 21 w 59"/>
                <a:gd name="T25" fmla="*/ 25 h 55"/>
                <a:gd name="T26" fmla="*/ 16 w 59"/>
                <a:gd name="T27" fmla="*/ 37 h 55"/>
                <a:gd name="T28" fmla="*/ 52 w 59"/>
                <a:gd name="T29" fmla="*/ 44 h 55"/>
                <a:gd name="T30" fmla="*/ 52 w 59"/>
                <a:gd name="T31" fmla="*/ 48 h 55"/>
                <a:gd name="T32" fmla="*/ 50 w 59"/>
                <a:gd name="T33" fmla="*/ 50 h 55"/>
                <a:gd name="T34" fmla="*/ 46 w 59"/>
                <a:gd name="T35" fmla="*/ 53 h 55"/>
                <a:gd name="T36" fmla="*/ 42 w 59"/>
                <a:gd name="T37" fmla="*/ 55 h 55"/>
                <a:gd name="T38" fmla="*/ 0 w 59"/>
                <a:gd name="T39" fmla="*/ 48 h 55"/>
                <a:gd name="T40" fmla="*/ 1 w 59"/>
                <a:gd name="T41" fmla="*/ 40 h 55"/>
                <a:gd name="T42" fmla="*/ 4 w 59"/>
                <a:gd name="T43" fmla="*/ 31 h 55"/>
                <a:gd name="T44" fmla="*/ 7 w 59"/>
                <a:gd name="T45" fmla="*/ 22 h 55"/>
                <a:gd name="T46" fmla="*/ 12 w 59"/>
                <a:gd name="T47" fmla="*/ 14 h 55"/>
                <a:gd name="T48" fmla="*/ 18 w 59"/>
                <a:gd name="T49" fmla="*/ 7 h 55"/>
                <a:gd name="T50" fmla="*/ 26 w 59"/>
                <a:gd name="T51" fmla="*/ 2 h 55"/>
                <a:gd name="T52" fmla="*/ 35 w 59"/>
                <a:gd name="T53" fmla="*/ 0 h 55"/>
                <a:gd name="T54" fmla="*/ 45 w 59"/>
                <a:gd name="T55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55">
                  <a:moveTo>
                    <a:pt x="45" y="1"/>
                  </a:moveTo>
                  <a:lnTo>
                    <a:pt x="49" y="3"/>
                  </a:lnTo>
                  <a:lnTo>
                    <a:pt x="53" y="6"/>
                  </a:lnTo>
                  <a:lnTo>
                    <a:pt x="57" y="8"/>
                  </a:lnTo>
                  <a:lnTo>
                    <a:pt x="59" y="12"/>
                  </a:lnTo>
                  <a:lnTo>
                    <a:pt x="54" y="16"/>
                  </a:lnTo>
                  <a:lnTo>
                    <a:pt x="50" y="17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3" y="15"/>
                  </a:lnTo>
                  <a:lnTo>
                    <a:pt x="28" y="16"/>
                  </a:lnTo>
                  <a:lnTo>
                    <a:pt x="23" y="18"/>
                  </a:lnTo>
                  <a:lnTo>
                    <a:pt x="21" y="25"/>
                  </a:lnTo>
                  <a:lnTo>
                    <a:pt x="16" y="37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3"/>
                  </a:lnTo>
                  <a:lnTo>
                    <a:pt x="42" y="55"/>
                  </a:lnTo>
                  <a:lnTo>
                    <a:pt x="0" y="48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5" y="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 flipH="1">
              <a:off x="6973106" y="3551829"/>
              <a:ext cx="723476" cy="1068795"/>
            </a:xfrm>
            <a:custGeom>
              <a:avLst/>
              <a:gdLst>
                <a:gd name="T0" fmla="*/ 236 w 449"/>
                <a:gd name="T1" fmla="*/ 8 h 694"/>
                <a:gd name="T2" fmla="*/ 225 w 449"/>
                <a:gd name="T3" fmla="*/ 26 h 694"/>
                <a:gd name="T4" fmla="*/ 312 w 449"/>
                <a:gd name="T5" fmla="*/ 197 h 694"/>
                <a:gd name="T6" fmla="*/ 320 w 449"/>
                <a:gd name="T7" fmla="*/ 181 h 694"/>
                <a:gd name="T8" fmla="*/ 330 w 449"/>
                <a:gd name="T9" fmla="*/ 164 h 694"/>
                <a:gd name="T10" fmla="*/ 348 w 449"/>
                <a:gd name="T11" fmla="*/ 151 h 694"/>
                <a:gd name="T12" fmla="*/ 372 w 449"/>
                <a:gd name="T13" fmla="*/ 146 h 694"/>
                <a:gd name="T14" fmla="*/ 352 w 449"/>
                <a:gd name="T15" fmla="*/ 164 h 694"/>
                <a:gd name="T16" fmla="*/ 333 w 449"/>
                <a:gd name="T17" fmla="*/ 189 h 694"/>
                <a:gd name="T18" fmla="*/ 318 w 449"/>
                <a:gd name="T19" fmla="*/ 216 h 694"/>
                <a:gd name="T20" fmla="*/ 307 w 449"/>
                <a:gd name="T21" fmla="*/ 240 h 694"/>
                <a:gd name="T22" fmla="*/ 288 w 449"/>
                <a:gd name="T23" fmla="*/ 193 h 694"/>
                <a:gd name="T24" fmla="*/ 265 w 449"/>
                <a:gd name="T25" fmla="*/ 145 h 694"/>
                <a:gd name="T26" fmla="*/ 239 w 449"/>
                <a:gd name="T27" fmla="*/ 100 h 694"/>
                <a:gd name="T28" fmla="*/ 210 w 449"/>
                <a:gd name="T29" fmla="*/ 60 h 694"/>
                <a:gd name="T30" fmla="*/ 167 w 449"/>
                <a:gd name="T31" fmla="*/ 102 h 694"/>
                <a:gd name="T32" fmla="*/ 121 w 449"/>
                <a:gd name="T33" fmla="*/ 153 h 694"/>
                <a:gd name="T34" fmla="*/ 79 w 449"/>
                <a:gd name="T35" fmla="*/ 217 h 694"/>
                <a:gd name="T36" fmla="*/ 48 w 449"/>
                <a:gd name="T37" fmla="*/ 292 h 694"/>
                <a:gd name="T38" fmla="*/ 41 w 449"/>
                <a:gd name="T39" fmla="*/ 331 h 694"/>
                <a:gd name="T40" fmla="*/ 33 w 449"/>
                <a:gd name="T41" fmla="*/ 426 h 694"/>
                <a:gd name="T42" fmla="*/ 47 w 449"/>
                <a:gd name="T43" fmla="*/ 545 h 694"/>
                <a:gd name="T44" fmla="*/ 105 w 449"/>
                <a:gd name="T45" fmla="*/ 652 h 694"/>
                <a:gd name="T46" fmla="*/ 138 w 449"/>
                <a:gd name="T47" fmla="*/ 668 h 694"/>
                <a:gd name="T48" fmla="*/ 177 w 449"/>
                <a:gd name="T49" fmla="*/ 662 h 694"/>
                <a:gd name="T50" fmla="*/ 214 w 449"/>
                <a:gd name="T51" fmla="*/ 646 h 694"/>
                <a:gd name="T52" fmla="*/ 240 w 449"/>
                <a:gd name="T53" fmla="*/ 629 h 694"/>
                <a:gd name="T54" fmla="*/ 307 w 449"/>
                <a:gd name="T55" fmla="*/ 603 h 694"/>
                <a:gd name="T56" fmla="*/ 350 w 449"/>
                <a:gd name="T57" fmla="*/ 586 h 694"/>
                <a:gd name="T58" fmla="*/ 372 w 449"/>
                <a:gd name="T59" fmla="*/ 580 h 694"/>
                <a:gd name="T60" fmla="*/ 379 w 449"/>
                <a:gd name="T61" fmla="*/ 577 h 694"/>
                <a:gd name="T62" fmla="*/ 404 w 449"/>
                <a:gd name="T63" fmla="*/ 569 h 694"/>
                <a:gd name="T64" fmla="*/ 427 w 449"/>
                <a:gd name="T65" fmla="*/ 569 h 694"/>
                <a:gd name="T66" fmla="*/ 443 w 449"/>
                <a:gd name="T67" fmla="*/ 571 h 694"/>
                <a:gd name="T68" fmla="*/ 449 w 449"/>
                <a:gd name="T69" fmla="*/ 576 h 694"/>
                <a:gd name="T70" fmla="*/ 444 w 449"/>
                <a:gd name="T71" fmla="*/ 577 h 694"/>
                <a:gd name="T72" fmla="*/ 429 w 449"/>
                <a:gd name="T73" fmla="*/ 581 h 694"/>
                <a:gd name="T74" fmla="*/ 407 w 449"/>
                <a:gd name="T75" fmla="*/ 586 h 694"/>
                <a:gd name="T76" fmla="*/ 381 w 449"/>
                <a:gd name="T77" fmla="*/ 594 h 694"/>
                <a:gd name="T78" fmla="*/ 349 w 449"/>
                <a:gd name="T79" fmla="*/ 606 h 694"/>
                <a:gd name="T80" fmla="*/ 315 w 449"/>
                <a:gd name="T81" fmla="*/ 620 h 694"/>
                <a:gd name="T82" fmla="*/ 282 w 449"/>
                <a:gd name="T83" fmla="*/ 636 h 694"/>
                <a:gd name="T84" fmla="*/ 250 w 449"/>
                <a:gd name="T85" fmla="*/ 656 h 694"/>
                <a:gd name="T86" fmla="*/ 213 w 449"/>
                <a:gd name="T87" fmla="*/ 676 h 694"/>
                <a:gd name="T88" fmla="*/ 174 w 449"/>
                <a:gd name="T89" fmla="*/ 690 h 694"/>
                <a:gd name="T90" fmla="*/ 136 w 449"/>
                <a:gd name="T91" fmla="*/ 694 h 694"/>
                <a:gd name="T92" fmla="*/ 103 w 449"/>
                <a:gd name="T93" fmla="*/ 682 h 694"/>
                <a:gd name="T94" fmla="*/ 54 w 449"/>
                <a:gd name="T95" fmla="*/ 631 h 694"/>
                <a:gd name="T96" fmla="*/ 22 w 449"/>
                <a:gd name="T97" fmla="*/ 569 h 694"/>
                <a:gd name="T98" fmla="*/ 4 w 449"/>
                <a:gd name="T99" fmla="*/ 502 h 694"/>
                <a:gd name="T100" fmla="*/ 0 w 449"/>
                <a:gd name="T101" fmla="*/ 436 h 694"/>
                <a:gd name="T102" fmla="*/ 3 w 449"/>
                <a:gd name="T103" fmla="*/ 386 h 694"/>
                <a:gd name="T104" fmla="*/ 11 w 449"/>
                <a:gd name="T105" fmla="*/ 328 h 694"/>
                <a:gd name="T106" fmla="*/ 27 w 449"/>
                <a:gd name="T107" fmla="*/ 269 h 694"/>
                <a:gd name="T108" fmla="*/ 52 w 449"/>
                <a:gd name="T109" fmla="*/ 211 h 694"/>
                <a:gd name="T110" fmla="*/ 92 w 449"/>
                <a:gd name="T111" fmla="*/ 150 h 694"/>
                <a:gd name="T112" fmla="*/ 140 w 449"/>
                <a:gd name="T113" fmla="*/ 93 h 694"/>
                <a:gd name="T114" fmla="*/ 183 w 449"/>
                <a:gd name="T115" fmla="*/ 50 h 694"/>
                <a:gd name="T116" fmla="*/ 208 w 449"/>
                <a:gd name="T117" fmla="*/ 26 h 694"/>
                <a:gd name="T118" fmla="*/ 222 w 449"/>
                <a:gd name="T119" fmla="*/ 6 h 694"/>
                <a:gd name="T120" fmla="*/ 242 w 449"/>
                <a:gd name="T121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9" h="694">
                  <a:moveTo>
                    <a:pt x="242" y="0"/>
                  </a:moveTo>
                  <a:lnTo>
                    <a:pt x="236" y="8"/>
                  </a:lnTo>
                  <a:lnTo>
                    <a:pt x="230" y="16"/>
                  </a:lnTo>
                  <a:lnTo>
                    <a:pt x="225" y="26"/>
                  </a:lnTo>
                  <a:lnTo>
                    <a:pt x="224" y="36"/>
                  </a:lnTo>
                  <a:lnTo>
                    <a:pt x="312" y="197"/>
                  </a:lnTo>
                  <a:lnTo>
                    <a:pt x="315" y="189"/>
                  </a:lnTo>
                  <a:lnTo>
                    <a:pt x="320" y="181"/>
                  </a:lnTo>
                  <a:lnTo>
                    <a:pt x="325" y="172"/>
                  </a:lnTo>
                  <a:lnTo>
                    <a:pt x="330" y="164"/>
                  </a:lnTo>
                  <a:lnTo>
                    <a:pt x="338" y="157"/>
                  </a:lnTo>
                  <a:lnTo>
                    <a:pt x="348" y="151"/>
                  </a:lnTo>
                  <a:lnTo>
                    <a:pt x="358" y="148"/>
                  </a:lnTo>
                  <a:lnTo>
                    <a:pt x="372" y="146"/>
                  </a:lnTo>
                  <a:lnTo>
                    <a:pt x="361" y="155"/>
                  </a:lnTo>
                  <a:lnTo>
                    <a:pt x="352" y="164"/>
                  </a:lnTo>
                  <a:lnTo>
                    <a:pt x="342" y="176"/>
                  </a:lnTo>
                  <a:lnTo>
                    <a:pt x="333" y="189"/>
                  </a:lnTo>
                  <a:lnTo>
                    <a:pt x="325" y="202"/>
                  </a:lnTo>
                  <a:lnTo>
                    <a:pt x="318" y="216"/>
                  </a:lnTo>
                  <a:lnTo>
                    <a:pt x="312" y="228"/>
                  </a:lnTo>
                  <a:lnTo>
                    <a:pt x="307" y="240"/>
                  </a:lnTo>
                  <a:lnTo>
                    <a:pt x="298" y="217"/>
                  </a:lnTo>
                  <a:lnTo>
                    <a:pt x="288" y="193"/>
                  </a:lnTo>
                  <a:lnTo>
                    <a:pt x="277" y="169"/>
                  </a:lnTo>
                  <a:lnTo>
                    <a:pt x="265" y="145"/>
                  </a:lnTo>
                  <a:lnTo>
                    <a:pt x="252" y="122"/>
                  </a:lnTo>
                  <a:lnTo>
                    <a:pt x="239" y="100"/>
                  </a:lnTo>
                  <a:lnTo>
                    <a:pt x="225" y="80"/>
                  </a:lnTo>
                  <a:lnTo>
                    <a:pt x="210" y="60"/>
                  </a:lnTo>
                  <a:lnTo>
                    <a:pt x="190" y="80"/>
                  </a:lnTo>
                  <a:lnTo>
                    <a:pt x="167" y="102"/>
                  </a:lnTo>
                  <a:lnTo>
                    <a:pt x="144" y="127"/>
                  </a:lnTo>
                  <a:lnTo>
                    <a:pt x="121" y="153"/>
                  </a:lnTo>
                  <a:lnTo>
                    <a:pt x="99" y="184"/>
                  </a:lnTo>
                  <a:lnTo>
                    <a:pt x="79" y="217"/>
                  </a:lnTo>
                  <a:lnTo>
                    <a:pt x="62" y="252"/>
                  </a:lnTo>
                  <a:lnTo>
                    <a:pt x="48" y="292"/>
                  </a:lnTo>
                  <a:lnTo>
                    <a:pt x="46" y="302"/>
                  </a:lnTo>
                  <a:lnTo>
                    <a:pt x="41" y="331"/>
                  </a:lnTo>
                  <a:lnTo>
                    <a:pt x="35" y="373"/>
                  </a:lnTo>
                  <a:lnTo>
                    <a:pt x="33" y="426"/>
                  </a:lnTo>
                  <a:lnTo>
                    <a:pt x="37" y="485"/>
                  </a:lnTo>
                  <a:lnTo>
                    <a:pt x="47" y="545"/>
                  </a:lnTo>
                  <a:lnTo>
                    <a:pt x="69" y="601"/>
                  </a:lnTo>
                  <a:lnTo>
                    <a:pt x="105" y="652"/>
                  </a:lnTo>
                  <a:lnTo>
                    <a:pt x="121" y="664"/>
                  </a:lnTo>
                  <a:lnTo>
                    <a:pt x="138" y="668"/>
                  </a:lnTo>
                  <a:lnTo>
                    <a:pt x="157" y="667"/>
                  </a:lnTo>
                  <a:lnTo>
                    <a:pt x="177" y="662"/>
                  </a:lnTo>
                  <a:lnTo>
                    <a:pt x="196" y="656"/>
                  </a:lnTo>
                  <a:lnTo>
                    <a:pt x="214" y="646"/>
                  </a:lnTo>
                  <a:lnTo>
                    <a:pt x="229" y="637"/>
                  </a:lnTo>
                  <a:lnTo>
                    <a:pt x="240" y="629"/>
                  </a:lnTo>
                  <a:lnTo>
                    <a:pt x="277" y="614"/>
                  </a:lnTo>
                  <a:lnTo>
                    <a:pt x="307" y="603"/>
                  </a:lnTo>
                  <a:lnTo>
                    <a:pt x="330" y="593"/>
                  </a:lnTo>
                  <a:lnTo>
                    <a:pt x="350" y="586"/>
                  </a:lnTo>
                  <a:lnTo>
                    <a:pt x="363" y="582"/>
                  </a:lnTo>
                  <a:lnTo>
                    <a:pt x="372" y="580"/>
                  </a:lnTo>
                  <a:lnTo>
                    <a:pt x="377" y="577"/>
                  </a:lnTo>
                  <a:lnTo>
                    <a:pt x="379" y="577"/>
                  </a:lnTo>
                  <a:lnTo>
                    <a:pt x="391" y="573"/>
                  </a:lnTo>
                  <a:lnTo>
                    <a:pt x="404" y="569"/>
                  </a:lnTo>
                  <a:lnTo>
                    <a:pt x="417" y="568"/>
                  </a:lnTo>
                  <a:lnTo>
                    <a:pt x="427" y="569"/>
                  </a:lnTo>
                  <a:lnTo>
                    <a:pt x="436" y="570"/>
                  </a:lnTo>
                  <a:lnTo>
                    <a:pt x="443" y="571"/>
                  </a:lnTo>
                  <a:lnTo>
                    <a:pt x="448" y="574"/>
                  </a:lnTo>
                  <a:lnTo>
                    <a:pt x="449" y="576"/>
                  </a:lnTo>
                  <a:lnTo>
                    <a:pt x="448" y="576"/>
                  </a:lnTo>
                  <a:lnTo>
                    <a:pt x="444" y="577"/>
                  </a:lnTo>
                  <a:lnTo>
                    <a:pt x="437" y="578"/>
                  </a:lnTo>
                  <a:lnTo>
                    <a:pt x="429" y="581"/>
                  </a:lnTo>
                  <a:lnTo>
                    <a:pt x="419" y="583"/>
                  </a:lnTo>
                  <a:lnTo>
                    <a:pt x="407" y="586"/>
                  </a:lnTo>
                  <a:lnTo>
                    <a:pt x="395" y="590"/>
                  </a:lnTo>
                  <a:lnTo>
                    <a:pt x="381" y="594"/>
                  </a:lnTo>
                  <a:lnTo>
                    <a:pt x="365" y="600"/>
                  </a:lnTo>
                  <a:lnTo>
                    <a:pt x="349" y="606"/>
                  </a:lnTo>
                  <a:lnTo>
                    <a:pt x="333" y="612"/>
                  </a:lnTo>
                  <a:lnTo>
                    <a:pt x="315" y="620"/>
                  </a:lnTo>
                  <a:lnTo>
                    <a:pt x="299" y="627"/>
                  </a:lnTo>
                  <a:lnTo>
                    <a:pt x="282" y="636"/>
                  </a:lnTo>
                  <a:lnTo>
                    <a:pt x="266" y="645"/>
                  </a:lnTo>
                  <a:lnTo>
                    <a:pt x="250" y="656"/>
                  </a:lnTo>
                  <a:lnTo>
                    <a:pt x="231" y="666"/>
                  </a:lnTo>
                  <a:lnTo>
                    <a:pt x="213" y="676"/>
                  </a:lnTo>
                  <a:lnTo>
                    <a:pt x="193" y="684"/>
                  </a:lnTo>
                  <a:lnTo>
                    <a:pt x="174" y="690"/>
                  </a:lnTo>
                  <a:lnTo>
                    <a:pt x="154" y="694"/>
                  </a:lnTo>
                  <a:lnTo>
                    <a:pt x="136" y="694"/>
                  </a:lnTo>
                  <a:lnTo>
                    <a:pt x="118" y="690"/>
                  </a:lnTo>
                  <a:lnTo>
                    <a:pt x="103" y="682"/>
                  </a:lnTo>
                  <a:lnTo>
                    <a:pt x="76" y="659"/>
                  </a:lnTo>
                  <a:lnTo>
                    <a:pt x="54" y="631"/>
                  </a:lnTo>
                  <a:lnTo>
                    <a:pt x="35" y="601"/>
                  </a:lnTo>
                  <a:lnTo>
                    <a:pt x="22" y="569"/>
                  </a:lnTo>
                  <a:lnTo>
                    <a:pt x="11" y="536"/>
                  </a:lnTo>
                  <a:lnTo>
                    <a:pt x="4" y="502"/>
                  </a:lnTo>
                  <a:lnTo>
                    <a:pt x="1" y="468"/>
                  </a:lnTo>
                  <a:lnTo>
                    <a:pt x="0" y="436"/>
                  </a:lnTo>
                  <a:lnTo>
                    <a:pt x="1" y="413"/>
                  </a:lnTo>
                  <a:lnTo>
                    <a:pt x="3" y="386"/>
                  </a:lnTo>
                  <a:lnTo>
                    <a:pt x="7" y="357"/>
                  </a:lnTo>
                  <a:lnTo>
                    <a:pt x="11" y="328"/>
                  </a:lnTo>
                  <a:lnTo>
                    <a:pt x="18" y="298"/>
                  </a:lnTo>
                  <a:lnTo>
                    <a:pt x="27" y="269"/>
                  </a:lnTo>
                  <a:lnTo>
                    <a:pt x="38" y="239"/>
                  </a:lnTo>
                  <a:lnTo>
                    <a:pt x="52" y="211"/>
                  </a:lnTo>
                  <a:lnTo>
                    <a:pt x="70" y="180"/>
                  </a:lnTo>
                  <a:lnTo>
                    <a:pt x="92" y="150"/>
                  </a:lnTo>
                  <a:lnTo>
                    <a:pt x="115" y="120"/>
                  </a:lnTo>
                  <a:lnTo>
                    <a:pt x="140" y="93"/>
                  </a:lnTo>
                  <a:lnTo>
                    <a:pt x="163" y="69"/>
                  </a:lnTo>
                  <a:lnTo>
                    <a:pt x="183" y="50"/>
                  </a:lnTo>
                  <a:lnTo>
                    <a:pt x="199" y="35"/>
                  </a:lnTo>
                  <a:lnTo>
                    <a:pt x="208" y="26"/>
                  </a:lnTo>
                  <a:lnTo>
                    <a:pt x="214" y="15"/>
                  </a:lnTo>
                  <a:lnTo>
                    <a:pt x="222" y="6"/>
                  </a:lnTo>
                  <a:lnTo>
                    <a:pt x="231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 flipH="1">
              <a:off x="6821304" y="3579551"/>
              <a:ext cx="461863" cy="656062"/>
            </a:xfrm>
            <a:custGeom>
              <a:avLst/>
              <a:gdLst>
                <a:gd name="T0" fmla="*/ 44 w 287"/>
                <a:gd name="T1" fmla="*/ 45 h 426"/>
                <a:gd name="T2" fmla="*/ 64 w 287"/>
                <a:gd name="T3" fmla="*/ 55 h 426"/>
                <a:gd name="T4" fmla="*/ 82 w 287"/>
                <a:gd name="T5" fmla="*/ 64 h 426"/>
                <a:gd name="T6" fmla="*/ 101 w 287"/>
                <a:gd name="T7" fmla="*/ 72 h 426"/>
                <a:gd name="T8" fmla="*/ 118 w 287"/>
                <a:gd name="T9" fmla="*/ 79 h 426"/>
                <a:gd name="T10" fmla="*/ 135 w 287"/>
                <a:gd name="T11" fmla="*/ 87 h 426"/>
                <a:gd name="T12" fmla="*/ 150 w 287"/>
                <a:gd name="T13" fmla="*/ 98 h 426"/>
                <a:gd name="T14" fmla="*/ 164 w 287"/>
                <a:gd name="T15" fmla="*/ 110 h 426"/>
                <a:gd name="T16" fmla="*/ 177 w 287"/>
                <a:gd name="T17" fmla="*/ 126 h 426"/>
                <a:gd name="T18" fmla="*/ 187 w 287"/>
                <a:gd name="T19" fmla="*/ 115 h 426"/>
                <a:gd name="T20" fmla="*/ 195 w 287"/>
                <a:gd name="T21" fmla="*/ 101 h 426"/>
                <a:gd name="T22" fmla="*/ 202 w 287"/>
                <a:gd name="T23" fmla="*/ 86 h 426"/>
                <a:gd name="T24" fmla="*/ 209 w 287"/>
                <a:gd name="T25" fmla="*/ 72 h 426"/>
                <a:gd name="T26" fmla="*/ 213 w 287"/>
                <a:gd name="T27" fmla="*/ 48 h 426"/>
                <a:gd name="T28" fmla="*/ 215 w 287"/>
                <a:gd name="T29" fmla="*/ 25 h 426"/>
                <a:gd name="T30" fmla="*/ 213 w 287"/>
                <a:gd name="T31" fmla="*/ 7 h 426"/>
                <a:gd name="T32" fmla="*/ 212 w 287"/>
                <a:gd name="T33" fmla="*/ 0 h 426"/>
                <a:gd name="T34" fmla="*/ 222 w 287"/>
                <a:gd name="T35" fmla="*/ 17 h 426"/>
                <a:gd name="T36" fmla="*/ 225 w 287"/>
                <a:gd name="T37" fmla="*/ 36 h 426"/>
                <a:gd name="T38" fmla="*/ 225 w 287"/>
                <a:gd name="T39" fmla="*/ 56 h 426"/>
                <a:gd name="T40" fmla="*/ 222 w 287"/>
                <a:gd name="T41" fmla="*/ 77 h 426"/>
                <a:gd name="T42" fmla="*/ 215 w 287"/>
                <a:gd name="T43" fmla="*/ 96 h 426"/>
                <a:gd name="T44" fmla="*/ 207 w 287"/>
                <a:gd name="T45" fmla="*/ 116 h 426"/>
                <a:gd name="T46" fmla="*/ 197 w 287"/>
                <a:gd name="T47" fmla="*/ 134 h 426"/>
                <a:gd name="T48" fmla="*/ 188 w 287"/>
                <a:gd name="T49" fmla="*/ 150 h 426"/>
                <a:gd name="T50" fmla="*/ 177 w 287"/>
                <a:gd name="T51" fmla="*/ 184 h 426"/>
                <a:gd name="T52" fmla="*/ 182 w 287"/>
                <a:gd name="T53" fmla="*/ 216 h 426"/>
                <a:gd name="T54" fmla="*/ 200 w 287"/>
                <a:gd name="T55" fmla="*/ 248 h 426"/>
                <a:gd name="T56" fmla="*/ 225 w 287"/>
                <a:gd name="T57" fmla="*/ 281 h 426"/>
                <a:gd name="T58" fmla="*/ 250 w 287"/>
                <a:gd name="T59" fmla="*/ 314 h 426"/>
                <a:gd name="T60" fmla="*/ 273 w 287"/>
                <a:gd name="T61" fmla="*/ 349 h 426"/>
                <a:gd name="T62" fmla="*/ 287 w 287"/>
                <a:gd name="T63" fmla="*/ 385 h 426"/>
                <a:gd name="T64" fmla="*/ 286 w 287"/>
                <a:gd name="T65" fmla="*/ 426 h 426"/>
                <a:gd name="T66" fmla="*/ 283 w 287"/>
                <a:gd name="T67" fmla="*/ 423 h 426"/>
                <a:gd name="T68" fmla="*/ 280 w 287"/>
                <a:gd name="T69" fmla="*/ 414 h 426"/>
                <a:gd name="T70" fmla="*/ 277 w 287"/>
                <a:gd name="T71" fmla="*/ 404 h 426"/>
                <a:gd name="T72" fmla="*/ 275 w 287"/>
                <a:gd name="T73" fmla="*/ 394 h 426"/>
                <a:gd name="T74" fmla="*/ 264 w 287"/>
                <a:gd name="T75" fmla="*/ 361 h 426"/>
                <a:gd name="T76" fmla="*/ 247 w 287"/>
                <a:gd name="T77" fmla="*/ 332 h 426"/>
                <a:gd name="T78" fmla="*/ 224 w 287"/>
                <a:gd name="T79" fmla="*/ 306 h 426"/>
                <a:gd name="T80" fmla="*/ 201 w 287"/>
                <a:gd name="T81" fmla="*/ 281 h 426"/>
                <a:gd name="T82" fmla="*/ 179 w 287"/>
                <a:gd name="T83" fmla="*/ 255 h 426"/>
                <a:gd name="T84" fmla="*/ 163 w 287"/>
                <a:gd name="T85" fmla="*/ 228 h 426"/>
                <a:gd name="T86" fmla="*/ 156 w 287"/>
                <a:gd name="T87" fmla="*/ 195 h 426"/>
                <a:gd name="T88" fmla="*/ 161 w 287"/>
                <a:gd name="T89" fmla="*/ 159 h 426"/>
                <a:gd name="T90" fmla="*/ 154 w 287"/>
                <a:gd name="T91" fmla="*/ 130 h 426"/>
                <a:gd name="T92" fmla="*/ 136 w 287"/>
                <a:gd name="T93" fmla="*/ 110 h 426"/>
                <a:gd name="T94" fmla="*/ 111 w 287"/>
                <a:gd name="T95" fmla="*/ 94 h 426"/>
                <a:gd name="T96" fmla="*/ 83 w 287"/>
                <a:gd name="T97" fmla="*/ 81 h 426"/>
                <a:gd name="T98" fmla="*/ 55 w 287"/>
                <a:gd name="T99" fmla="*/ 69 h 426"/>
                <a:gd name="T100" fmla="*/ 29 w 287"/>
                <a:gd name="T101" fmla="*/ 54 h 426"/>
                <a:gd name="T102" fmla="*/ 10 w 287"/>
                <a:gd name="T103" fmla="*/ 32 h 426"/>
                <a:gd name="T104" fmla="*/ 0 w 287"/>
                <a:gd name="T105" fmla="*/ 3 h 426"/>
                <a:gd name="T106" fmla="*/ 8 w 287"/>
                <a:gd name="T107" fmla="*/ 10 h 426"/>
                <a:gd name="T108" fmla="*/ 15 w 287"/>
                <a:gd name="T109" fmla="*/ 17 h 426"/>
                <a:gd name="T110" fmla="*/ 20 w 287"/>
                <a:gd name="T111" fmla="*/ 23 h 426"/>
                <a:gd name="T112" fmla="*/ 26 w 287"/>
                <a:gd name="T113" fmla="*/ 28 h 426"/>
                <a:gd name="T114" fmla="*/ 30 w 287"/>
                <a:gd name="T115" fmla="*/ 33 h 426"/>
                <a:gd name="T116" fmla="*/ 34 w 287"/>
                <a:gd name="T117" fmla="*/ 38 h 426"/>
                <a:gd name="T118" fmla="*/ 38 w 287"/>
                <a:gd name="T119" fmla="*/ 41 h 426"/>
                <a:gd name="T120" fmla="*/ 44 w 287"/>
                <a:gd name="T121" fmla="*/ 4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7" h="426">
                  <a:moveTo>
                    <a:pt x="44" y="45"/>
                  </a:moveTo>
                  <a:lnTo>
                    <a:pt x="64" y="55"/>
                  </a:lnTo>
                  <a:lnTo>
                    <a:pt x="82" y="64"/>
                  </a:lnTo>
                  <a:lnTo>
                    <a:pt x="101" y="72"/>
                  </a:lnTo>
                  <a:lnTo>
                    <a:pt x="118" y="79"/>
                  </a:lnTo>
                  <a:lnTo>
                    <a:pt x="135" y="87"/>
                  </a:lnTo>
                  <a:lnTo>
                    <a:pt x="150" y="98"/>
                  </a:lnTo>
                  <a:lnTo>
                    <a:pt x="164" y="110"/>
                  </a:lnTo>
                  <a:lnTo>
                    <a:pt x="177" y="126"/>
                  </a:lnTo>
                  <a:lnTo>
                    <a:pt x="187" y="115"/>
                  </a:lnTo>
                  <a:lnTo>
                    <a:pt x="195" y="101"/>
                  </a:lnTo>
                  <a:lnTo>
                    <a:pt x="202" y="86"/>
                  </a:lnTo>
                  <a:lnTo>
                    <a:pt x="209" y="72"/>
                  </a:lnTo>
                  <a:lnTo>
                    <a:pt x="213" y="48"/>
                  </a:lnTo>
                  <a:lnTo>
                    <a:pt x="215" y="25"/>
                  </a:lnTo>
                  <a:lnTo>
                    <a:pt x="213" y="7"/>
                  </a:lnTo>
                  <a:lnTo>
                    <a:pt x="212" y="0"/>
                  </a:lnTo>
                  <a:lnTo>
                    <a:pt x="222" y="17"/>
                  </a:lnTo>
                  <a:lnTo>
                    <a:pt x="225" y="36"/>
                  </a:lnTo>
                  <a:lnTo>
                    <a:pt x="225" y="56"/>
                  </a:lnTo>
                  <a:lnTo>
                    <a:pt x="222" y="77"/>
                  </a:lnTo>
                  <a:lnTo>
                    <a:pt x="215" y="96"/>
                  </a:lnTo>
                  <a:lnTo>
                    <a:pt x="207" y="116"/>
                  </a:lnTo>
                  <a:lnTo>
                    <a:pt x="197" y="134"/>
                  </a:lnTo>
                  <a:lnTo>
                    <a:pt x="188" y="150"/>
                  </a:lnTo>
                  <a:lnTo>
                    <a:pt x="177" y="184"/>
                  </a:lnTo>
                  <a:lnTo>
                    <a:pt x="182" y="216"/>
                  </a:lnTo>
                  <a:lnTo>
                    <a:pt x="200" y="248"/>
                  </a:lnTo>
                  <a:lnTo>
                    <a:pt x="225" y="281"/>
                  </a:lnTo>
                  <a:lnTo>
                    <a:pt x="250" y="314"/>
                  </a:lnTo>
                  <a:lnTo>
                    <a:pt x="273" y="349"/>
                  </a:lnTo>
                  <a:lnTo>
                    <a:pt x="287" y="385"/>
                  </a:lnTo>
                  <a:lnTo>
                    <a:pt x="286" y="426"/>
                  </a:lnTo>
                  <a:lnTo>
                    <a:pt x="283" y="423"/>
                  </a:lnTo>
                  <a:lnTo>
                    <a:pt x="280" y="414"/>
                  </a:lnTo>
                  <a:lnTo>
                    <a:pt x="277" y="404"/>
                  </a:lnTo>
                  <a:lnTo>
                    <a:pt x="275" y="394"/>
                  </a:lnTo>
                  <a:lnTo>
                    <a:pt x="264" y="361"/>
                  </a:lnTo>
                  <a:lnTo>
                    <a:pt x="247" y="332"/>
                  </a:lnTo>
                  <a:lnTo>
                    <a:pt x="224" y="306"/>
                  </a:lnTo>
                  <a:lnTo>
                    <a:pt x="201" y="281"/>
                  </a:lnTo>
                  <a:lnTo>
                    <a:pt x="179" y="255"/>
                  </a:lnTo>
                  <a:lnTo>
                    <a:pt x="163" y="228"/>
                  </a:lnTo>
                  <a:lnTo>
                    <a:pt x="156" y="195"/>
                  </a:lnTo>
                  <a:lnTo>
                    <a:pt x="161" y="159"/>
                  </a:lnTo>
                  <a:lnTo>
                    <a:pt x="154" y="130"/>
                  </a:lnTo>
                  <a:lnTo>
                    <a:pt x="136" y="110"/>
                  </a:lnTo>
                  <a:lnTo>
                    <a:pt x="111" y="94"/>
                  </a:lnTo>
                  <a:lnTo>
                    <a:pt x="83" y="81"/>
                  </a:lnTo>
                  <a:lnTo>
                    <a:pt x="55" y="69"/>
                  </a:lnTo>
                  <a:lnTo>
                    <a:pt x="29" y="54"/>
                  </a:lnTo>
                  <a:lnTo>
                    <a:pt x="10" y="32"/>
                  </a:lnTo>
                  <a:lnTo>
                    <a:pt x="0" y="3"/>
                  </a:lnTo>
                  <a:lnTo>
                    <a:pt x="8" y="10"/>
                  </a:lnTo>
                  <a:lnTo>
                    <a:pt x="15" y="17"/>
                  </a:lnTo>
                  <a:lnTo>
                    <a:pt x="20" y="23"/>
                  </a:lnTo>
                  <a:lnTo>
                    <a:pt x="26" y="28"/>
                  </a:lnTo>
                  <a:lnTo>
                    <a:pt x="30" y="33"/>
                  </a:lnTo>
                  <a:lnTo>
                    <a:pt x="34" y="38"/>
                  </a:lnTo>
                  <a:lnTo>
                    <a:pt x="38" y="41"/>
                  </a:lnTo>
                  <a:lnTo>
                    <a:pt x="4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 flipH="1">
              <a:off x="6727641" y="3893721"/>
              <a:ext cx="1243475" cy="1207398"/>
            </a:xfrm>
            <a:custGeom>
              <a:avLst/>
              <a:gdLst>
                <a:gd name="T0" fmla="*/ 544 w 772"/>
                <a:gd name="T1" fmla="*/ 781 h 786"/>
                <a:gd name="T2" fmla="*/ 502 w 772"/>
                <a:gd name="T3" fmla="*/ 765 h 786"/>
                <a:gd name="T4" fmla="*/ 479 w 772"/>
                <a:gd name="T5" fmla="*/ 762 h 786"/>
                <a:gd name="T6" fmla="*/ 380 w 772"/>
                <a:gd name="T7" fmla="*/ 521 h 786"/>
                <a:gd name="T8" fmla="*/ 406 w 772"/>
                <a:gd name="T9" fmla="*/ 696 h 786"/>
                <a:gd name="T10" fmla="*/ 365 w 772"/>
                <a:gd name="T11" fmla="*/ 526 h 786"/>
                <a:gd name="T12" fmla="*/ 345 w 772"/>
                <a:gd name="T13" fmla="*/ 625 h 786"/>
                <a:gd name="T14" fmla="*/ 409 w 772"/>
                <a:gd name="T15" fmla="*/ 743 h 786"/>
                <a:gd name="T16" fmla="*/ 331 w 772"/>
                <a:gd name="T17" fmla="*/ 619 h 786"/>
                <a:gd name="T18" fmla="*/ 361 w 772"/>
                <a:gd name="T19" fmla="*/ 786 h 786"/>
                <a:gd name="T20" fmla="*/ 284 w 772"/>
                <a:gd name="T21" fmla="*/ 762 h 786"/>
                <a:gd name="T22" fmla="*/ 223 w 772"/>
                <a:gd name="T23" fmla="*/ 610 h 786"/>
                <a:gd name="T24" fmla="*/ 175 w 772"/>
                <a:gd name="T25" fmla="*/ 559 h 786"/>
                <a:gd name="T26" fmla="*/ 122 w 772"/>
                <a:gd name="T27" fmla="*/ 531 h 786"/>
                <a:gd name="T28" fmla="*/ 128 w 772"/>
                <a:gd name="T29" fmla="*/ 488 h 786"/>
                <a:gd name="T30" fmla="*/ 0 w 772"/>
                <a:gd name="T31" fmla="*/ 8 h 786"/>
                <a:gd name="T32" fmla="*/ 197 w 772"/>
                <a:gd name="T33" fmla="*/ 463 h 786"/>
                <a:gd name="T34" fmla="*/ 158 w 772"/>
                <a:gd name="T35" fmla="*/ 482 h 786"/>
                <a:gd name="T36" fmla="*/ 142 w 772"/>
                <a:gd name="T37" fmla="*/ 513 h 786"/>
                <a:gd name="T38" fmla="*/ 164 w 772"/>
                <a:gd name="T39" fmla="*/ 531 h 786"/>
                <a:gd name="T40" fmla="*/ 197 w 772"/>
                <a:gd name="T41" fmla="*/ 531 h 786"/>
                <a:gd name="T42" fmla="*/ 271 w 772"/>
                <a:gd name="T43" fmla="*/ 520 h 786"/>
                <a:gd name="T44" fmla="*/ 425 w 772"/>
                <a:gd name="T45" fmla="*/ 481 h 786"/>
                <a:gd name="T46" fmla="*/ 582 w 772"/>
                <a:gd name="T47" fmla="*/ 436 h 786"/>
                <a:gd name="T48" fmla="*/ 576 w 772"/>
                <a:gd name="T49" fmla="*/ 452 h 786"/>
                <a:gd name="T50" fmla="*/ 563 w 772"/>
                <a:gd name="T51" fmla="*/ 483 h 786"/>
                <a:gd name="T52" fmla="*/ 583 w 772"/>
                <a:gd name="T53" fmla="*/ 502 h 786"/>
                <a:gd name="T54" fmla="*/ 622 w 772"/>
                <a:gd name="T55" fmla="*/ 486 h 786"/>
                <a:gd name="T56" fmla="*/ 629 w 772"/>
                <a:gd name="T57" fmla="*/ 426 h 786"/>
                <a:gd name="T58" fmla="*/ 601 w 772"/>
                <a:gd name="T59" fmla="*/ 383 h 786"/>
                <a:gd name="T60" fmla="*/ 628 w 772"/>
                <a:gd name="T61" fmla="*/ 388 h 786"/>
                <a:gd name="T62" fmla="*/ 643 w 772"/>
                <a:gd name="T63" fmla="*/ 481 h 786"/>
                <a:gd name="T64" fmla="*/ 669 w 772"/>
                <a:gd name="T65" fmla="*/ 463 h 786"/>
                <a:gd name="T66" fmla="*/ 679 w 772"/>
                <a:gd name="T67" fmla="*/ 391 h 786"/>
                <a:gd name="T68" fmla="*/ 686 w 772"/>
                <a:gd name="T69" fmla="*/ 377 h 786"/>
                <a:gd name="T70" fmla="*/ 719 w 772"/>
                <a:gd name="T71" fmla="*/ 401 h 786"/>
                <a:gd name="T72" fmla="*/ 750 w 772"/>
                <a:gd name="T73" fmla="*/ 484 h 786"/>
                <a:gd name="T74" fmla="*/ 771 w 772"/>
                <a:gd name="T75" fmla="*/ 506 h 786"/>
                <a:gd name="T76" fmla="*/ 726 w 772"/>
                <a:gd name="T77" fmla="*/ 462 h 786"/>
                <a:gd name="T78" fmla="*/ 698 w 772"/>
                <a:gd name="T79" fmla="*/ 421 h 786"/>
                <a:gd name="T80" fmla="*/ 664 w 772"/>
                <a:gd name="T81" fmla="*/ 491 h 786"/>
                <a:gd name="T82" fmla="*/ 615 w 772"/>
                <a:gd name="T83" fmla="*/ 519 h 786"/>
                <a:gd name="T84" fmla="*/ 605 w 772"/>
                <a:gd name="T85" fmla="*/ 784 h 786"/>
                <a:gd name="T86" fmla="*/ 585 w 772"/>
                <a:gd name="T87" fmla="*/ 737 h 786"/>
                <a:gd name="T88" fmla="*/ 553 w 772"/>
                <a:gd name="T89" fmla="*/ 498 h 786"/>
                <a:gd name="T90" fmla="*/ 496 w 772"/>
                <a:gd name="T91" fmla="*/ 484 h 786"/>
                <a:gd name="T92" fmla="*/ 419 w 772"/>
                <a:gd name="T93" fmla="*/ 511 h 786"/>
                <a:gd name="T94" fmla="*/ 455 w 772"/>
                <a:gd name="T95" fmla="*/ 652 h 786"/>
                <a:gd name="T96" fmla="*/ 485 w 772"/>
                <a:gd name="T97" fmla="*/ 727 h 786"/>
                <a:gd name="T98" fmla="*/ 515 w 772"/>
                <a:gd name="T99" fmla="*/ 741 h 786"/>
                <a:gd name="T100" fmla="*/ 501 w 772"/>
                <a:gd name="T101" fmla="*/ 50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2" h="786">
                  <a:moveTo>
                    <a:pt x="516" y="497"/>
                  </a:moveTo>
                  <a:lnTo>
                    <a:pt x="522" y="542"/>
                  </a:lnTo>
                  <a:lnTo>
                    <a:pt x="529" y="621"/>
                  </a:lnTo>
                  <a:lnTo>
                    <a:pt x="537" y="710"/>
                  </a:lnTo>
                  <a:lnTo>
                    <a:pt x="544" y="781"/>
                  </a:lnTo>
                  <a:lnTo>
                    <a:pt x="525" y="778"/>
                  </a:lnTo>
                  <a:lnTo>
                    <a:pt x="519" y="774"/>
                  </a:lnTo>
                  <a:lnTo>
                    <a:pt x="513" y="771"/>
                  </a:lnTo>
                  <a:lnTo>
                    <a:pt x="507" y="769"/>
                  </a:lnTo>
                  <a:lnTo>
                    <a:pt x="502" y="765"/>
                  </a:lnTo>
                  <a:lnTo>
                    <a:pt x="497" y="762"/>
                  </a:lnTo>
                  <a:lnTo>
                    <a:pt x="491" y="758"/>
                  </a:lnTo>
                  <a:lnTo>
                    <a:pt x="485" y="755"/>
                  </a:lnTo>
                  <a:lnTo>
                    <a:pt x="479" y="752"/>
                  </a:lnTo>
                  <a:lnTo>
                    <a:pt x="479" y="762"/>
                  </a:lnTo>
                  <a:lnTo>
                    <a:pt x="481" y="771"/>
                  </a:lnTo>
                  <a:lnTo>
                    <a:pt x="478" y="779"/>
                  </a:lnTo>
                  <a:lnTo>
                    <a:pt x="472" y="786"/>
                  </a:lnTo>
                  <a:lnTo>
                    <a:pt x="401" y="517"/>
                  </a:lnTo>
                  <a:lnTo>
                    <a:pt x="380" y="521"/>
                  </a:lnTo>
                  <a:lnTo>
                    <a:pt x="445" y="785"/>
                  </a:lnTo>
                  <a:lnTo>
                    <a:pt x="433" y="785"/>
                  </a:lnTo>
                  <a:lnTo>
                    <a:pt x="426" y="767"/>
                  </a:lnTo>
                  <a:lnTo>
                    <a:pt x="417" y="736"/>
                  </a:lnTo>
                  <a:lnTo>
                    <a:pt x="406" y="696"/>
                  </a:lnTo>
                  <a:lnTo>
                    <a:pt x="394" y="652"/>
                  </a:lnTo>
                  <a:lnTo>
                    <a:pt x="384" y="608"/>
                  </a:lnTo>
                  <a:lnTo>
                    <a:pt x="375" y="569"/>
                  </a:lnTo>
                  <a:lnTo>
                    <a:pt x="368" y="541"/>
                  </a:lnTo>
                  <a:lnTo>
                    <a:pt x="365" y="526"/>
                  </a:lnTo>
                  <a:lnTo>
                    <a:pt x="340" y="534"/>
                  </a:lnTo>
                  <a:lnTo>
                    <a:pt x="341" y="553"/>
                  </a:lnTo>
                  <a:lnTo>
                    <a:pt x="341" y="575"/>
                  </a:lnTo>
                  <a:lnTo>
                    <a:pt x="342" y="599"/>
                  </a:lnTo>
                  <a:lnTo>
                    <a:pt x="345" y="625"/>
                  </a:lnTo>
                  <a:lnTo>
                    <a:pt x="350" y="649"/>
                  </a:lnTo>
                  <a:lnTo>
                    <a:pt x="360" y="672"/>
                  </a:lnTo>
                  <a:lnTo>
                    <a:pt x="375" y="691"/>
                  </a:lnTo>
                  <a:lnTo>
                    <a:pt x="396" y="708"/>
                  </a:lnTo>
                  <a:lnTo>
                    <a:pt x="409" y="743"/>
                  </a:lnTo>
                  <a:lnTo>
                    <a:pt x="381" y="728"/>
                  </a:lnTo>
                  <a:lnTo>
                    <a:pt x="361" y="705"/>
                  </a:lnTo>
                  <a:lnTo>
                    <a:pt x="347" y="679"/>
                  </a:lnTo>
                  <a:lnTo>
                    <a:pt x="337" y="649"/>
                  </a:lnTo>
                  <a:lnTo>
                    <a:pt x="331" y="619"/>
                  </a:lnTo>
                  <a:lnTo>
                    <a:pt x="327" y="589"/>
                  </a:lnTo>
                  <a:lnTo>
                    <a:pt x="325" y="561"/>
                  </a:lnTo>
                  <a:lnTo>
                    <a:pt x="324" y="538"/>
                  </a:lnTo>
                  <a:lnTo>
                    <a:pt x="281" y="549"/>
                  </a:lnTo>
                  <a:lnTo>
                    <a:pt x="361" y="786"/>
                  </a:lnTo>
                  <a:lnTo>
                    <a:pt x="343" y="784"/>
                  </a:lnTo>
                  <a:lnTo>
                    <a:pt x="261" y="554"/>
                  </a:lnTo>
                  <a:lnTo>
                    <a:pt x="220" y="558"/>
                  </a:lnTo>
                  <a:lnTo>
                    <a:pt x="303" y="779"/>
                  </a:lnTo>
                  <a:lnTo>
                    <a:pt x="284" y="762"/>
                  </a:lnTo>
                  <a:lnTo>
                    <a:pt x="272" y="739"/>
                  </a:lnTo>
                  <a:lnTo>
                    <a:pt x="261" y="709"/>
                  </a:lnTo>
                  <a:lnTo>
                    <a:pt x="247" y="675"/>
                  </a:lnTo>
                  <a:lnTo>
                    <a:pt x="234" y="641"/>
                  </a:lnTo>
                  <a:lnTo>
                    <a:pt x="223" y="610"/>
                  </a:lnTo>
                  <a:lnTo>
                    <a:pt x="213" y="583"/>
                  </a:lnTo>
                  <a:lnTo>
                    <a:pt x="206" y="565"/>
                  </a:lnTo>
                  <a:lnTo>
                    <a:pt x="204" y="558"/>
                  </a:lnTo>
                  <a:lnTo>
                    <a:pt x="189" y="559"/>
                  </a:lnTo>
                  <a:lnTo>
                    <a:pt x="175" y="559"/>
                  </a:lnTo>
                  <a:lnTo>
                    <a:pt x="161" y="558"/>
                  </a:lnTo>
                  <a:lnTo>
                    <a:pt x="149" y="554"/>
                  </a:lnTo>
                  <a:lnTo>
                    <a:pt x="137" y="550"/>
                  </a:lnTo>
                  <a:lnTo>
                    <a:pt x="128" y="542"/>
                  </a:lnTo>
                  <a:lnTo>
                    <a:pt x="122" y="531"/>
                  </a:lnTo>
                  <a:lnTo>
                    <a:pt x="118" y="516"/>
                  </a:lnTo>
                  <a:lnTo>
                    <a:pt x="118" y="509"/>
                  </a:lnTo>
                  <a:lnTo>
                    <a:pt x="120" y="502"/>
                  </a:lnTo>
                  <a:lnTo>
                    <a:pt x="123" y="496"/>
                  </a:lnTo>
                  <a:lnTo>
                    <a:pt x="128" y="488"/>
                  </a:lnTo>
                  <a:lnTo>
                    <a:pt x="134" y="481"/>
                  </a:lnTo>
                  <a:lnTo>
                    <a:pt x="140" y="474"/>
                  </a:lnTo>
                  <a:lnTo>
                    <a:pt x="147" y="468"/>
                  </a:lnTo>
                  <a:lnTo>
                    <a:pt x="152" y="462"/>
                  </a:lnTo>
                  <a:lnTo>
                    <a:pt x="0" y="8"/>
                  </a:lnTo>
                  <a:lnTo>
                    <a:pt x="15" y="0"/>
                  </a:lnTo>
                  <a:lnTo>
                    <a:pt x="171" y="455"/>
                  </a:lnTo>
                  <a:lnTo>
                    <a:pt x="178" y="456"/>
                  </a:lnTo>
                  <a:lnTo>
                    <a:pt x="188" y="460"/>
                  </a:lnTo>
                  <a:lnTo>
                    <a:pt x="197" y="463"/>
                  </a:lnTo>
                  <a:lnTo>
                    <a:pt x="201" y="467"/>
                  </a:lnTo>
                  <a:lnTo>
                    <a:pt x="188" y="470"/>
                  </a:lnTo>
                  <a:lnTo>
                    <a:pt x="178" y="474"/>
                  </a:lnTo>
                  <a:lnTo>
                    <a:pt x="167" y="478"/>
                  </a:lnTo>
                  <a:lnTo>
                    <a:pt x="158" y="482"/>
                  </a:lnTo>
                  <a:lnTo>
                    <a:pt x="151" y="486"/>
                  </a:lnTo>
                  <a:lnTo>
                    <a:pt x="145" y="492"/>
                  </a:lnTo>
                  <a:lnTo>
                    <a:pt x="142" y="500"/>
                  </a:lnTo>
                  <a:lnTo>
                    <a:pt x="141" y="508"/>
                  </a:lnTo>
                  <a:lnTo>
                    <a:pt x="142" y="513"/>
                  </a:lnTo>
                  <a:lnTo>
                    <a:pt x="144" y="517"/>
                  </a:lnTo>
                  <a:lnTo>
                    <a:pt x="147" y="521"/>
                  </a:lnTo>
                  <a:lnTo>
                    <a:pt x="150" y="526"/>
                  </a:lnTo>
                  <a:lnTo>
                    <a:pt x="156" y="528"/>
                  </a:lnTo>
                  <a:lnTo>
                    <a:pt x="164" y="531"/>
                  </a:lnTo>
                  <a:lnTo>
                    <a:pt x="174" y="532"/>
                  </a:lnTo>
                  <a:lnTo>
                    <a:pt x="187" y="532"/>
                  </a:lnTo>
                  <a:lnTo>
                    <a:pt x="188" y="532"/>
                  </a:lnTo>
                  <a:lnTo>
                    <a:pt x="191" y="532"/>
                  </a:lnTo>
                  <a:lnTo>
                    <a:pt x="197" y="531"/>
                  </a:lnTo>
                  <a:lnTo>
                    <a:pt x="206" y="531"/>
                  </a:lnTo>
                  <a:lnTo>
                    <a:pt x="218" y="529"/>
                  </a:lnTo>
                  <a:lnTo>
                    <a:pt x="232" y="527"/>
                  </a:lnTo>
                  <a:lnTo>
                    <a:pt x="250" y="524"/>
                  </a:lnTo>
                  <a:lnTo>
                    <a:pt x="271" y="520"/>
                  </a:lnTo>
                  <a:lnTo>
                    <a:pt x="294" y="515"/>
                  </a:lnTo>
                  <a:lnTo>
                    <a:pt x="322" y="508"/>
                  </a:lnTo>
                  <a:lnTo>
                    <a:pt x="353" y="500"/>
                  </a:lnTo>
                  <a:lnTo>
                    <a:pt x="387" y="491"/>
                  </a:lnTo>
                  <a:lnTo>
                    <a:pt x="425" y="481"/>
                  </a:lnTo>
                  <a:lnTo>
                    <a:pt x="468" y="467"/>
                  </a:lnTo>
                  <a:lnTo>
                    <a:pt x="514" y="453"/>
                  </a:lnTo>
                  <a:lnTo>
                    <a:pt x="565" y="436"/>
                  </a:lnTo>
                  <a:lnTo>
                    <a:pt x="573" y="436"/>
                  </a:lnTo>
                  <a:lnTo>
                    <a:pt x="582" y="436"/>
                  </a:lnTo>
                  <a:lnTo>
                    <a:pt x="589" y="439"/>
                  </a:lnTo>
                  <a:lnTo>
                    <a:pt x="591" y="447"/>
                  </a:lnTo>
                  <a:lnTo>
                    <a:pt x="587" y="450"/>
                  </a:lnTo>
                  <a:lnTo>
                    <a:pt x="582" y="451"/>
                  </a:lnTo>
                  <a:lnTo>
                    <a:pt x="576" y="452"/>
                  </a:lnTo>
                  <a:lnTo>
                    <a:pt x="570" y="454"/>
                  </a:lnTo>
                  <a:lnTo>
                    <a:pt x="567" y="459"/>
                  </a:lnTo>
                  <a:lnTo>
                    <a:pt x="563" y="464"/>
                  </a:lnTo>
                  <a:lnTo>
                    <a:pt x="562" y="473"/>
                  </a:lnTo>
                  <a:lnTo>
                    <a:pt x="563" y="483"/>
                  </a:lnTo>
                  <a:lnTo>
                    <a:pt x="566" y="489"/>
                  </a:lnTo>
                  <a:lnTo>
                    <a:pt x="568" y="493"/>
                  </a:lnTo>
                  <a:lnTo>
                    <a:pt x="573" y="498"/>
                  </a:lnTo>
                  <a:lnTo>
                    <a:pt x="577" y="500"/>
                  </a:lnTo>
                  <a:lnTo>
                    <a:pt x="583" y="502"/>
                  </a:lnTo>
                  <a:lnTo>
                    <a:pt x="589" y="504"/>
                  </a:lnTo>
                  <a:lnTo>
                    <a:pt x="593" y="504"/>
                  </a:lnTo>
                  <a:lnTo>
                    <a:pt x="599" y="504"/>
                  </a:lnTo>
                  <a:lnTo>
                    <a:pt x="612" y="496"/>
                  </a:lnTo>
                  <a:lnTo>
                    <a:pt x="622" y="486"/>
                  </a:lnTo>
                  <a:lnTo>
                    <a:pt x="629" y="476"/>
                  </a:lnTo>
                  <a:lnTo>
                    <a:pt x="633" y="464"/>
                  </a:lnTo>
                  <a:lnTo>
                    <a:pt x="634" y="452"/>
                  </a:lnTo>
                  <a:lnTo>
                    <a:pt x="633" y="439"/>
                  </a:lnTo>
                  <a:lnTo>
                    <a:pt x="629" y="426"/>
                  </a:lnTo>
                  <a:lnTo>
                    <a:pt x="625" y="415"/>
                  </a:lnTo>
                  <a:lnTo>
                    <a:pt x="593" y="384"/>
                  </a:lnTo>
                  <a:lnTo>
                    <a:pt x="595" y="384"/>
                  </a:lnTo>
                  <a:lnTo>
                    <a:pt x="597" y="383"/>
                  </a:lnTo>
                  <a:lnTo>
                    <a:pt x="601" y="383"/>
                  </a:lnTo>
                  <a:lnTo>
                    <a:pt x="606" y="382"/>
                  </a:lnTo>
                  <a:lnTo>
                    <a:pt x="612" y="382"/>
                  </a:lnTo>
                  <a:lnTo>
                    <a:pt x="618" y="383"/>
                  </a:lnTo>
                  <a:lnTo>
                    <a:pt x="623" y="385"/>
                  </a:lnTo>
                  <a:lnTo>
                    <a:pt x="628" y="388"/>
                  </a:lnTo>
                  <a:lnTo>
                    <a:pt x="641" y="406"/>
                  </a:lnTo>
                  <a:lnTo>
                    <a:pt x="646" y="429"/>
                  </a:lnTo>
                  <a:lnTo>
                    <a:pt x="646" y="454"/>
                  </a:lnTo>
                  <a:lnTo>
                    <a:pt x="639" y="481"/>
                  </a:lnTo>
                  <a:lnTo>
                    <a:pt x="643" y="481"/>
                  </a:lnTo>
                  <a:lnTo>
                    <a:pt x="648" y="479"/>
                  </a:lnTo>
                  <a:lnTo>
                    <a:pt x="653" y="477"/>
                  </a:lnTo>
                  <a:lnTo>
                    <a:pt x="658" y="474"/>
                  </a:lnTo>
                  <a:lnTo>
                    <a:pt x="664" y="469"/>
                  </a:lnTo>
                  <a:lnTo>
                    <a:pt x="669" y="463"/>
                  </a:lnTo>
                  <a:lnTo>
                    <a:pt x="676" y="456"/>
                  </a:lnTo>
                  <a:lnTo>
                    <a:pt x="682" y="448"/>
                  </a:lnTo>
                  <a:lnTo>
                    <a:pt x="686" y="430"/>
                  </a:lnTo>
                  <a:lnTo>
                    <a:pt x="684" y="410"/>
                  </a:lnTo>
                  <a:lnTo>
                    <a:pt x="679" y="391"/>
                  </a:lnTo>
                  <a:lnTo>
                    <a:pt x="667" y="377"/>
                  </a:lnTo>
                  <a:lnTo>
                    <a:pt x="669" y="375"/>
                  </a:lnTo>
                  <a:lnTo>
                    <a:pt x="674" y="375"/>
                  </a:lnTo>
                  <a:lnTo>
                    <a:pt x="679" y="376"/>
                  </a:lnTo>
                  <a:lnTo>
                    <a:pt x="686" y="377"/>
                  </a:lnTo>
                  <a:lnTo>
                    <a:pt x="691" y="379"/>
                  </a:lnTo>
                  <a:lnTo>
                    <a:pt x="697" y="383"/>
                  </a:lnTo>
                  <a:lnTo>
                    <a:pt x="702" y="385"/>
                  </a:lnTo>
                  <a:lnTo>
                    <a:pt x="706" y="387"/>
                  </a:lnTo>
                  <a:lnTo>
                    <a:pt x="719" y="401"/>
                  </a:lnTo>
                  <a:lnTo>
                    <a:pt x="727" y="417"/>
                  </a:lnTo>
                  <a:lnTo>
                    <a:pt x="734" y="435"/>
                  </a:lnTo>
                  <a:lnTo>
                    <a:pt x="739" y="453"/>
                  </a:lnTo>
                  <a:lnTo>
                    <a:pt x="744" y="470"/>
                  </a:lnTo>
                  <a:lnTo>
                    <a:pt x="750" y="484"/>
                  </a:lnTo>
                  <a:lnTo>
                    <a:pt x="758" y="493"/>
                  </a:lnTo>
                  <a:lnTo>
                    <a:pt x="770" y="498"/>
                  </a:lnTo>
                  <a:lnTo>
                    <a:pt x="771" y="500"/>
                  </a:lnTo>
                  <a:lnTo>
                    <a:pt x="772" y="504"/>
                  </a:lnTo>
                  <a:lnTo>
                    <a:pt x="771" y="506"/>
                  </a:lnTo>
                  <a:lnTo>
                    <a:pt x="770" y="509"/>
                  </a:lnTo>
                  <a:lnTo>
                    <a:pt x="752" y="502"/>
                  </a:lnTo>
                  <a:lnTo>
                    <a:pt x="741" y="492"/>
                  </a:lnTo>
                  <a:lnTo>
                    <a:pt x="732" y="478"/>
                  </a:lnTo>
                  <a:lnTo>
                    <a:pt x="726" y="462"/>
                  </a:lnTo>
                  <a:lnTo>
                    <a:pt x="721" y="446"/>
                  </a:lnTo>
                  <a:lnTo>
                    <a:pt x="714" y="429"/>
                  </a:lnTo>
                  <a:lnTo>
                    <a:pt x="706" y="414"/>
                  </a:lnTo>
                  <a:lnTo>
                    <a:pt x="695" y="401"/>
                  </a:lnTo>
                  <a:lnTo>
                    <a:pt x="698" y="421"/>
                  </a:lnTo>
                  <a:lnTo>
                    <a:pt x="699" y="440"/>
                  </a:lnTo>
                  <a:lnTo>
                    <a:pt x="695" y="460"/>
                  </a:lnTo>
                  <a:lnTo>
                    <a:pt x="683" y="476"/>
                  </a:lnTo>
                  <a:lnTo>
                    <a:pt x="674" y="484"/>
                  </a:lnTo>
                  <a:lnTo>
                    <a:pt x="664" y="491"/>
                  </a:lnTo>
                  <a:lnTo>
                    <a:pt x="654" y="498"/>
                  </a:lnTo>
                  <a:lnTo>
                    <a:pt x="644" y="505"/>
                  </a:lnTo>
                  <a:lnTo>
                    <a:pt x="634" y="509"/>
                  </a:lnTo>
                  <a:lnTo>
                    <a:pt x="625" y="514"/>
                  </a:lnTo>
                  <a:lnTo>
                    <a:pt x="615" y="519"/>
                  </a:lnTo>
                  <a:lnTo>
                    <a:pt x="606" y="521"/>
                  </a:lnTo>
                  <a:lnTo>
                    <a:pt x="603" y="553"/>
                  </a:lnTo>
                  <a:lnTo>
                    <a:pt x="601" y="625"/>
                  </a:lnTo>
                  <a:lnTo>
                    <a:pt x="603" y="711"/>
                  </a:lnTo>
                  <a:lnTo>
                    <a:pt x="605" y="784"/>
                  </a:lnTo>
                  <a:lnTo>
                    <a:pt x="601" y="785"/>
                  </a:lnTo>
                  <a:lnTo>
                    <a:pt x="597" y="785"/>
                  </a:lnTo>
                  <a:lnTo>
                    <a:pt x="592" y="785"/>
                  </a:lnTo>
                  <a:lnTo>
                    <a:pt x="589" y="784"/>
                  </a:lnTo>
                  <a:lnTo>
                    <a:pt x="585" y="737"/>
                  </a:lnTo>
                  <a:lnTo>
                    <a:pt x="581" y="649"/>
                  </a:lnTo>
                  <a:lnTo>
                    <a:pt x="576" y="561"/>
                  </a:lnTo>
                  <a:lnTo>
                    <a:pt x="575" y="522"/>
                  </a:lnTo>
                  <a:lnTo>
                    <a:pt x="563" y="511"/>
                  </a:lnTo>
                  <a:lnTo>
                    <a:pt x="553" y="498"/>
                  </a:lnTo>
                  <a:lnTo>
                    <a:pt x="545" y="484"/>
                  </a:lnTo>
                  <a:lnTo>
                    <a:pt x="542" y="468"/>
                  </a:lnTo>
                  <a:lnTo>
                    <a:pt x="527" y="474"/>
                  </a:lnTo>
                  <a:lnTo>
                    <a:pt x="512" y="478"/>
                  </a:lnTo>
                  <a:lnTo>
                    <a:pt x="496" y="484"/>
                  </a:lnTo>
                  <a:lnTo>
                    <a:pt x="481" y="490"/>
                  </a:lnTo>
                  <a:lnTo>
                    <a:pt x="466" y="496"/>
                  </a:lnTo>
                  <a:lnTo>
                    <a:pt x="449" y="500"/>
                  </a:lnTo>
                  <a:lnTo>
                    <a:pt x="434" y="506"/>
                  </a:lnTo>
                  <a:lnTo>
                    <a:pt x="419" y="511"/>
                  </a:lnTo>
                  <a:lnTo>
                    <a:pt x="423" y="524"/>
                  </a:lnTo>
                  <a:lnTo>
                    <a:pt x="429" y="549"/>
                  </a:lnTo>
                  <a:lnTo>
                    <a:pt x="437" y="581"/>
                  </a:lnTo>
                  <a:lnTo>
                    <a:pt x="446" y="617"/>
                  </a:lnTo>
                  <a:lnTo>
                    <a:pt x="455" y="652"/>
                  </a:lnTo>
                  <a:lnTo>
                    <a:pt x="464" y="684"/>
                  </a:lnTo>
                  <a:lnTo>
                    <a:pt x="471" y="708"/>
                  </a:lnTo>
                  <a:lnTo>
                    <a:pt x="476" y="720"/>
                  </a:lnTo>
                  <a:lnTo>
                    <a:pt x="479" y="724"/>
                  </a:lnTo>
                  <a:lnTo>
                    <a:pt x="485" y="727"/>
                  </a:lnTo>
                  <a:lnTo>
                    <a:pt x="492" y="731"/>
                  </a:lnTo>
                  <a:lnTo>
                    <a:pt x="499" y="734"/>
                  </a:lnTo>
                  <a:lnTo>
                    <a:pt x="506" y="736"/>
                  </a:lnTo>
                  <a:lnTo>
                    <a:pt x="510" y="739"/>
                  </a:lnTo>
                  <a:lnTo>
                    <a:pt x="515" y="741"/>
                  </a:lnTo>
                  <a:lnTo>
                    <a:pt x="516" y="741"/>
                  </a:lnTo>
                  <a:lnTo>
                    <a:pt x="515" y="691"/>
                  </a:lnTo>
                  <a:lnTo>
                    <a:pt x="510" y="610"/>
                  </a:lnTo>
                  <a:lnTo>
                    <a:pt x="504" y="534"/>
                  </a:lnTo>
                  <a:lnTo>
                    <a:pt x="501" y="500"/>
                  </a:lnTo>
                  <a:lnTo>
                    <a:pt x="516" y="4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 flipH="1">
              <a:off x="7428509" y="3628832"/>
              <a:ext cx="555526" cy="609859"/>
            </a:xfrm>
            <a:custGeom>
              <a:avLst/>
              <a:gdLst>
                <a:gd name="T0" fmla="*/ 344 w 344"/>
                <a:gd name="T1" fmla="*/ 0 h 395"/>
                <a:gd name="T2" fmla="*/ 334 w 344"/>
                <a:gd name="T3" fmla="*/ 2 h 395"/>
                <a:gd name="T4" fmla="*/ 322 w 344"/>
                <a:gd name="T5" fmla="*/ 6 h 395"/>
                <a:gd name="T6" fmla="*/ 307 w 344"/>
                <a:gd name="T7" fmla="*/ 11 h 395"/>
                <a:gd name="T8" fmla="*/ 287 w 344"/>
                <a:gd name="T9" fmla="*/ 17 h 395"/>
                <a:gd name="T10" fmla="*/ 266 w 344"/>
                <a:gd name="T11" fmla="*/ 25 h 395"/>
                <a:gd name="T12" fmla="*/ 242 w 344"/>
                <a:gd name="T13" fmla="*/ 33 h 395"/>
                <a:gd name="T14" fmla="*/ 218 w 344"/>
                <a:gd name="T15" fmla="*/ 42 h 395"/>
                <a:gd name="T16" fmla="*/ 192 w 344"/>
                <a:gd name="T17" fmla="*/ 52 h 395"/>
                <a:gd name="T18" fmla="*/ 165 w 344"/>
                <a:gd name="T19" fmla="*/ 62 h 395"/>
                <a:gd name="T20" fmla="*/ 139 w 344"/>
                <a:gd name="T21" fmla="*/ 72 h 395"/>
                <a:gd name="T22" fmla="*/ 112 w 344"/>
                <a:gd name="T23" fmla="*/ 83 h 395"/>
                <a:gd name="T24" fmla="*/ 87 w 344"/>
                <a:gd name="T25" fmla="*/ 92 h 395"/>
                <a:gd name="T26" fmla="*/ 61 w 344"/>
                <a:gd name="T27" fmla="*/ 101 h 395"/>
                <a:gd name="T28" fmla="*/ 39 w 344"/>
                <a:gd name="T29" fmla="*/ 110 h 395"/>
                <a:gd name="T30" fmla="*/ 19 w 344"/>
                <a:gd name="T31" fmla="*/ 120 h 395"/>
                <a:gd name="T32" fmla="*/ 0 w 344"/>
                <a:gd name="T33" fmla="*/ 127 h 395"/>
                <a:gd name="T34" fmla="*/ 14 w 344"/>
                <a:gd name="T35" fmla="*/ 145 h 395"/>
                <a:gd name="T36" fmla="*/ 65 w 344"/>
                <a:gd name="T37" fmla="*/ 125 h 395"/>
                <a:gd name="T38" fmla="*/ 163 w 344"/>
                <a:gd name="T39" fmla="*/ 395 h 395"/>
                <a:gd name="T40" fmla="*/ 149 w 344"/>
                <a:gd name="T41" fmla="*/ 312 h 395"/>
                <a:gd name="T42" fmla="*/ 144 w 344"/>
                <a:gd name="T43" fmla="*/ 297 h 395"/>
                <a:gd name="T44" fmla="*/ 139 w 344"/>
                <a:gd name="T45" fmla="*/ 279 h 395"/>
                <a:gd name="T46" fmla="*/ 130 w 344"/>
                <a:gd name="T47" fmla="*/ 257 h 395"/>
                <a:gd name="T48" fmla="*/ 122 w 344"/>
                <a:gd name="T49" fmla="*/ 231 h 395"/>
                <a:gd name="T50" fmla="*/ 114 w 344"/>
                <a:gd name="T51" fmla="*/ 205 h 395"/>
                <a:gd name="T52" fmla="*/ 104 w 344"/>
                <a:gd name="T53" fmla="*/ 176 h 395"/>
                <a:gd name="T54" fmla="*/ 94 w 344"/>
                <a:gd name="T55" fmla="*/ 147 h 395"/>
                <a:gd name="T56" fmla="*/ 82 w 344"/>
                <a:gd name="T57" fmla="*/ 118 h 395"/>
                <a:gd name="T58" fmla="*/ 295 w 344"/>
                <a:gd name="T59" fmla="*/ 38 h 395"/>
                <a:gd name="T60" fmla="*/ 344 w 344"/>
                <a:gd name="T61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4" h="395">
                  <a:moveTo>
                    <a:pt x="344" y="0"/>
                  </a:moveTo>
                  <a:lnTo>
                    <a:pt x="334" y="2"/>
                  </a:lnTo>
                  <a:lnTo>
                    <a:pt x="322" y="6"/>
                  </a:lnTo>
                  <a:lnTo>
                    <a:pt x="307" y="11"/>
                  </a:lnTo>
                  <a:lnTo>
                    <a:pt x="287" y="17"/>
                  </a:lnTo>
                  <a:lnTo>
                    <a:pt x="266" y="25"/>
                  </a:lnTo>
                  <a:lnTo>
                    <a:pt x="242" y="33"/>
                  </a:lnTo>
                  <a:lnTo>
                    <a:pt x="218" y="42"/>
                  </a:lnTo>
                  <a:lnTo>
                    <a:pt x="192" y="52"/>
                  </a:lnTo>
                  <a:lnTo>
                    <a:pt x="165" y="62"/>
                  </a:lnTo>
                  <a:lnTo>
                    <a:pt x="139" y="72"/>
                  </a:lnTo>
                  <a:lnTo>
                    <a:pt x="112" y="83"/>
                  </a:lnTo>
                  <a:lnTo>
                    <a:pt x="87" y="92"/>
                  </a:lnTo>
                  <a:lnTo>
                    <a:pt x="61" y="101"/>
                  </a:lnTo>
                  <a:lnTo>
                    <a:pt x="39" y="110"/>
                  </a:lnTo>
                  <a:lnTo>
                    <a:pt x="19" y="120"/>
                  </a:lnTo>
                  <a:lnTo>
                    <a:pt x="0" y="127"/>
                  </a:lnTo>
                  <a:lnTo>
                    <a:pt x="14" y="145"/>
                  </a:lnTo>
                  <a:lnTo>
                    <a:pt x="65" y="125"/>
                  </a:lnTo>
                  <a:lnTo>
                    <a:pt x="163" y="395"/>
                  </a:lnTo>
                  <a:lnTo>
                    <a:pt x="149" y="312"/>
                  </a:lnTo>
                  <a:lnTo>
                    <a:pt x="144" y="297"/>
                  </a:lnTo>
                  <a:lnTo>
                    <a:pt x="139" y="279"/>
                  </a:lnTo>
                  <a:lnTo>
                    <a:pt x="130" y="257"/>
                  </a:lnTo>
                  <a:lnTo>
                    <a:pt x="122" y="231"/>
                  </a:lnTo>
                  <a:lnTo>
                    <a:pt x="114" y="205"/>
                  </a:lnTo>
                  <a:lnTo>
                    <a:pt x="104" y="176"/>
                  </a:lnTo>
                  <a:lnTo>
                    <a:pt x="94" y="147"/>
                  </a:lnTo>
                  <a:lnTo>
                    <a:pt x="82" y="118"/>
                  </a:lnTo>
                  <a:lnTo>
                    <a:pt x="295" y="3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 flipH="1">
              <a:off x="6304536" y="3517949"/>
              <a:ext cx="578136" cy="1170437"/>
            </a:xfrm>
            <a:custGeom>
              <a:avLst/>
              <a:gdLst>
                <a:gd name="T0" fmla="*/ 259 w 357"/>
                <a:gd name="T1" fmla="*/ 253 h 760"/>
                <a:gd name="T2" fmla="*/ 316 w 357"/>
                <a:gd name="T3" fmla="*/ 316 h 760"/>
                <a:gd name="T4" fmla="*/ 355 w 357"/>
                <a:gd name="T5" fmla="*/ 387 h 760"/>
                <a:gd name="T6" fmla="*/ 354 w 357"/>
                <a:gd name="T7" fmla="*/ 477 h 760"/>
                <a:gd name="T8" fmla="*/ 341 w 357"/>
                <a:gd name="T9" fmla="*/ 554 h 760"/>
                <a:gd name="T10" fmla="*/ 331 w 357"/>
                <a:gd name="T11" fmla="*/ 589 h 760"/>
                <a:gd name="T12" fmla="*/ 316 w 357"/>
                <a:gd name="T13" fmla="*/ 614 h 760"/>
                <a:gd name="T14" fmla="*/ 305 w 357"/>
                <a:gd name="T15" fmla="*/ 618 h 760"/>
                <a:gd name="T16" fmla="*/ 297 w 357"/>
                <a:gd name="T17" fmla="*/ 625 h 760"/>
                <a:gd name="T18" fmla="*/ 284 w 357"/>
                <a:gd name="T19" fmla="*/ 691 h 760"/>
                <a:gd name="T20" fmla="*/ 265 w 357"/>
                <a:gd name="T21" fmla="*/ 754 h 760"/>
                <a:gd name="T22" fmla="*/ 270 w 357"/>
                <a:gd name="T23" fmla="*/ 661 h 760"/>
                <a:gd name="T24" fmla="*/ 277 w 357"/>
                <a:gd name="T25" fmla="*/ 555 h 760"/>
                <a:gd name="T26" fmla="*/ 250 w 357"/>
                <a:gd name="T27" fmla="*/ 543 h 760"/>
                <a:gd name="T28" fmla="*/ 219 w 357"/>
                <a:gd name="T29" fmla="*/ 538 h 760"/>
                <a:gd name="T30" fmla="*/ 188 w 357"/>
                <a:gd name="T31" fmla="*/ 558 h 760"/>
                <a:gd name="T32" fmla="*/ 165 w 357"/>
                <a:gd name="T33" fmla="*/ 592 h 760"/>
                <a:gd name="T34" fmla="*/ 145 w 357"/>
                <a:gd name="T35" fmla="*/ 631 h 760"/>
                <a:gd name="T36" fmla="*/ 128 w 357"/>
                <a:gd name="T37" fmla="*/ 719 h 760"/>
                <a:gd name="T38" fmla="*/ 120 w 357"/>
                <a:gd name="T39" fmla="*/ 727 h 760"/>
                <a:gd name="T40" fmla="*/ 115 w 357"/>
                <a:gd name="T41" fmla="*/ 669 h 760"/>
                <a:gd name="T42" fmla="*/ 133 w 357"/>
                <a:gd name="T43" fmla="*/ 620 h 760"/>
                <a:gd name="T44" fmla="*/ 156 w 357"/>
                <a:gd name="T45" fmla="*/ 574 h 760"/>
                <a:gd name="T46" fmla="*/ 146 w 357"/>
                <a:gd name="T47" fmla="*/ 504 h 760"/>
                <a:gd name="T48" fmla="*/ 163 w 357"/>
                <a:gd name="T49" fmla="*/ 431 h 760"/>
                <a:gd name="T50" fmla="*/ 174 w 357"/>
                <a:gd name="T51" fmla="*/ 400 h 760"/>
                <a:gd name="T52" fmla="*/ 149 w 357"/>
                <a:gd name="T53" fmla="*/ 327 h 760"/>
                <a:gd name="T54" fmla="*/ 106 w 357"/>
                <a:gd name="T55" fmla="*/ 200 h 760"/>
                <a:gd name="T56" fmla="*/ 96 w 357"/>
                <a:gd name="T57" fmla="*/ 159 h 760"/>
                <a:gd name="T58" fmla="*/ 136 w 357"/>
                <a:gd name="T59" fmla="*/ 253 h 760"/>
                <a:gd name="T60" fmla="*/ 183 w 357"/>
                <a:gd name="T61" fmla="*/ 356 h 760"/>
                <a:gd name="T62" fmla="*/ 211 w 357"/>
                <a:gd name="T63" fmla="*/ 361 h 760"/>
                <a:gd name="T64" fmla="*/ 241 w 357"/>
                <a:gd name="T65" fmla="*/ 353 h 760"/>
                <a:gd name="T66" fmla="*/ 273 w 357"/>
                <a:gd name="T67" fmla="*/ 353 h 760"/>
                <a:gd name="T68" fmla="*/ 262 w 357"/>
                <a:gd name="T69" fmla="*/ 362 h 760"/>
                <a:gd name="T70" fmla="*/ 234 w 357"/>
                <a:gd name="T71" fmla="*/ 375 h 760"/>
                <a:gd name="T72" fmla="*/ 206 w 357"/>
                <a:gd name="T73" fmla="*/ 392 h 760"/>
                <a:gd name="T74" fmla="*/ 179 w 357"/>
                <a:gd name="T75" fmla="*/ 436 h 760"/>
                <a:gd name="T76" fmla="*/ 171 w 357"/>
                <a:gd name="T77" fmla="*/ 491 h 760"/>
                <a:gd name="T78" fmla="*/ 191 w 357"/>
                <a:gd name="T79" fmla="*/ 491 h 760"/>
                <a:gd name="T80" fmla="*/ 232 w 357"/>
                <a:gd name="T81" fmla="*/ 479 h 760"/>
                <a:gd name="T82" fmla="*/ 266 w 357"/>
                <a:gd name="T83" fmla="*/ 493 h 760"/>
                <a:gd name="T84" fmla="*/ 213 w 357"/>
                <a:gd name="T85" fmla="*/ 499 h 760"/>
                <a:gd name="T86" fmla="*/ 189 w 357"/>
                <a:gd name="T87" fmla="*/ 519 h 760"/>
                <a:gd name="T88" fmla="*/ 199 w 357"/>
                <a:gd name="T89" fmla="*/ 521 h 760"/>
                <a:gd name="T90" fmla="*/ 241 w 357"/>
                <a:gd name="T91" fmla="*/ 519 h 760"/>
                <a:gd name="T92" fmla="*/ 280 w 357"/>
                <a:gd name="T93" fmla="*/ 536 h 760"/>
                <a:gd name="T94" fmla="*/ 301 w 357"/>
                <a:gd name="T95" fmla="*/ 564 h 760"/>
                <a:gd name="T96" fmla="*/ 337 w 357"/>
                <a:gd name="T97" fmla="*/ 444 h 760"/>
                <a:gd name="T98" fmla="*/ 325 w 357"/>
                <a:gd name="T99" fmla="*/ 368 h 760"/>
                <a:gd name="T100" fmla="*/ 277 w 357"/>
                <a:gd name="T101" fmla="*/ 303 h 760"/>
                <a:gd name="T102" fmla="*/ 216 w 357"/>
                <a:gd name="T103" fmla="*/ 251 h 760"/>
                <a:gd name="T104" fmla="*/ 163 w 357"/>
                <a:gd name="T105" fmla="*/ 180 h 760"/>
                <a:gd name="T106" fmla="*/ 119 w 357"/>
                <a:gd name="T107" fmla="*/ 99 h 760"/>
                <a:gd name="T108" fmla="*/ 87 w 357"/>
                <a:gd name="T109" fmla="*/ 54 h 760"/>
                <a:gd name="T110" fmla="*/ 53 w 357"/>
                <a:gd name="T111" fmla="*/ 30 h 760"/>
                <a:gd name="T112" fmla="*/ 0 w 357"/>
                <a:gd name="T113" fmla="*/ 0 h 760"/>
                <a:gd name="T114" fmla="*/ 65 w 357"/>
                <a:gd name="T115" fmla="*/ 13 h 760"/>
                <a:gd name="T116" fmla="*/ 117 w 357"/>
                <a:gd name="T117" fmla="*/ 53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7" h="760">
                  <a:moveTo>
                    <a:pt x="145" y="87"/>
                  </a:moveTo>
                  <a:lnTo>
                    <a:pt x="243" y="231"/>
                  </a:lnTo>
                  <a:lnTo>
                    <a:pt x="259" y="253"/>
                  </a:lnTo>
                  <a:lnTo>
                    <a:pt x="278" y="274"/>
                  </a:lnTo>
                  <a:lnTo>
                    <a:pt x="296" y="295"/>
                  </a:lnTo>
                  <a:lnTo>
                    <a:pt x="316" y="316"/>
                  </a:lnTo>
                  <a:lnTo>
                    <a:pt x="332" y="339"/>
                  </a:lnTo>
                  <a:lnTo>
                    <a:pt x="346" y="362"/>
                  </a:lnTo>
                  <a:lnTo>
                    <a:pt x="355" y="387"/>
                  </a:lnTo>
                  <a:lnTo>
                    <a:pt x="357" y="415"/>
                  </a:lnTo>
                  <a:lnTo>
                    <a:pt x="356" y="446"/>
                  </a:lnTo>
                  <a:lnTo>
                    <a:pt x="354" y="477"/>
                  </a:lnTo>
                  <a:lnTo>
                    <a:pt x="350" y="508"/>
                  </a:lnTo>
                  <a:lnTo>
                    <a:pt x="345" y="540"/>
                  </a:lnTo>
                  <a:lnTo>
                    <a:pt x="341" y="554"/>
                  </a:lnTo>
                  <a:lnTo>
                    <a:pt x="338" y="566"/>
                  </a:lnTo>
                  <a:lnTo>
                    <a:pt x="334" y="577"/>
                  </a:lnTo>
                  <a:lnTo>
                    <a:pt x="331" y="589"/>
                  </a:lnTo>
                  <a:lnTo>
                    <a:pt x="327" y="598"/>
                  </a:lnTo>
                  <a:lnTo>
                    <a:pt x="323" y="606"/>
                  </a:lnTo>
                  <a:lnTo>
                    <a:pt x="316" y="614"/>
                  </a:lnTo>
                  <a:lnTo>
                    <a:pt x="309" y="620"/>
                  </a:lnTo>
                  <a:lnTo>
                    <a:pt x="307" y="619"/>
                  </a:lnTo>
                  <a:lnTo>
                    <a:pt x="305" y="618"/>
                  </a:lnTo>
                  <a:lnTo>
                    <a:pt x="303" y="615"/>
                  </a:lnTo>
                  <a:lnTo>
                    <a:pt x="301" y="615"/>
                  </a:lnTo>
                  <a:lnTo>
                    <a:pt x="297" y="625"/>
                  </a:lnTo>
                  <a:lnTo>
                    <a:pt x="294" y="642"/>
                  </a:lnTo>
                  <a:lnTo>
                    <a:pt x="289" y="665"/>
                  </a:lnTo>
                  <a:lnTo>
                    <a:pt x="284" y="691"/>
                  </a:lnTo>
                  <a:lnTo>
                    <a:pt x="278" y="716"/>
                  </a:lnTo>
                  <a:lnTo>
                    <a:pt x="272" y="737"/>
                  </a:lnTo>
                  <a:lnTo>
                    <a:pt x="265" y="754"/>
                  </a:lnTo>
                  <a:lnTo>
                    <a:pt x="258" y="760"/>
                  </a:lnTo>
                  <a:lnTo>
                    <a:pt x="264" y="710"/>
                  </a:lnTo>
                  <a:lnTo>
                    <a:pt x="270" y="661"/>
                  </a:lnTo>
                  <a:lnTo>
                    <a:pt x="275" y="612"/>
                  </a:lnTo>
                  <a:lnTo>
                    <a:pt x="284" y="562"/>
                  </a:lnTo>
                  <a:lnTo>
                    <a:pt x="277" y="555"/>
                  </a:lnTo>
                  <a:lnTo>
                    <a:pt x="269" y="551"/>
                  </a:lnTo>
                  <a:lnTo>
                    <a:pt x="259" y="546"/>
                  </a:lnTo>
                  <a:lnTo>
                    <a:pt x="250" y="543"/>
                  </a:lnTo>
                  <a:lnTo>
                    <a:pt x="240" y="540"/>
                  </a:lnTo>
                  <a:lnTo>
                    <a:pt x="228" y="539"/>
                  </a:lnTo>
                  <a:lnTo>
                    <a:pt x="219" y="538"/>
                  </a:lnTo>
                  <a:lnTo>
                    <a:pt x="209" y="538"/>
                  </a:lnTo>
                  <a:lnTo>
                    <a:pt x="197" y="547"/>
                  </a:lnTo>
                  <a:lnTo>
                    <a:pt x="188" y="558"/>
                  </a:lnTo>
                  <a:lnTo>
                    <a:pt x="179" y="569"/>
                  </a:lnTo>
                  <a:lnTo>
                    <a:pt x="172" y="581"/>
                  </a:lnTo>
                  <a:lnTo>
                    <a:pt x="165" y="592"/>
                  </a:lnTo>
                  <a:lnTo>
                    <a:pt x="158" y="605"/>
                  </a:lnTo>
                  <a:lnTo>
                    <a:pt x="152" y="618"/>
                  </a:lnTo>
                  <a:lnTo>
                    <a:pt x="145" y="631"/>
                  </a:lnTo>
                  <a:lnTo>
                    <a:pt x="134" y="660"/>
                  </a:lnTo>
                  <a:lnTo>
                    <a:pt x="129" y="689"/>
                  </a:lnTo>
                  <a:lnTo>
                    <a:pt x="128" y="719"/>
                  </a:lnTo>
                  <a:lnTo>
                    <a:pt x="132" y="748"/>
                  </a:lnTo>
                  <a:lnTo>
                    <a:pt x="127" y="743"/>
                  </a:lnTo>
                  <a:lnTo>
                    <a:pt x="120" y="727"/>
                  </a:lnTo>
                  <a:lnTo>
                    <a:pt x="114" y="707"/>
                  </a:lnTo>
                  <a:lnTo>
                    <a:pt x="112" y="687"/>
                  </a:lnTo>
                  <a:lnTo>
                    <a:pt x="115" y="669"/>
                  </a:lnTo>
                  <a:lnTo>
                    <a:pt x="120" y="653"/>
                  </a:lnTo>
                  <a:lnTo>
                    <a:pt x="126" y="636"/>
                  </a:lnTo>
                  <a:lnTo>
                    <a:pt x="133" y="620"/>
                  </a:lnTo>
                  <a:lnTo>
                    <a:pt x="140" y="604"/>
                  </a:lnTo>
                  <a:lnTo>
                    <a:pt x="148" y="589"/>
                  </a:lnTo>
                  <a:lnTo>
                    <a:pt x="156" y="574"/>
                  </a:lnTo>
                  <a:lnTo>
                    <a:pt x="166" y="560"/>
                  </a:lnTo>
                  <a:lnTo>
                    <a:pt x="152" y="534"/>
                  </a:lnTo>
                  <a:lnTo>
                    <a:pt x="146" y="504"/>
                  </a:lnTo>
                  <a:lnTo>
                    <a:pt x="149" y="474"/>
                  </a:lnTo>
                  <a:lnTo>
                    <a:pt x="157" y="445"/>
                  </a:lnTo>
                  <a:lnTo>
                    <a:pt x="163" y="431"/>
                  </a:lnTo>
                  <a:lnTo>
                    <a:pt x="167" y="420"/>
                  </a:lnTo>
                  <a:lnTo>
                    <a:pt x="172" y="410"/>
                  </a:lnTo>
                  <a:lnTo>
                    <a:pt x="174" y="400"/>
                  </a:lnTo>
                  <a:lnTo>
                    <a:pt x="171" y="391"/>
                  </a:lnTo>
                  <a:lnTo>
                    <a:pt x="161" y="364"/>
                  </a:lnTo>
                  <a:lnTo>
                    <a:pt x="149" y="327"/>
                  </a:lnTo>
                  <a:lnTo>
                    <a:pt x="135" y="284"/>
                  </a:lnTo>
                  <a:lnTo>
                    <a:pt x="120" y="240"/>
                  </a:lnTo>
                  <a:lnTo>
                    <a:pt x="106" y="200"/>
                  </a:lnTo>
                  <a:lnTo>
                    <a:pt x="97" y="168"/>
                  </a:lnTo>
                  <a:lnTo>
                    <a:pt x="92" y="151"/>
                  </a:lnTo>
                  <a:lnTo>
                    <a:pt x="96" y="159"/>
                  </a:lnTo>
                  <a:lnTo>
                    <a:pt x="106" y="182"/>
                  </a:lnTo>
                  <a:lnTo>
                    <a:pt x="120" y="215"/>
                  </a:lnTo>
                  <a:lnTo>
                    <a:pt x="136" y="253"/>
                  </a:lnTo>
                  <a:lnTo>
                    <a:pt x="153" y="292"/>
                  </a:lnTo>
                  <a:lnTo>
                    <a:pt x="171" y="327"/>
                  </a:lnTo>
                  <a:lnTo>
                    <a:pt x="183" y="356"/>
                  </a:lnTo>
                  <a:lnTo>
                    <a:pt x="193" y="372"/>
                  </a:lnTo>
                  <a:lnTo>
                    <a:pt x="202" y="365"/>
                  </a:lnTo>
                  <a:lnTo>
                    <a:pt x="211" y="361"/>
                  </a:lnTo>
                  <a:lnTo>
                    <a:pt x="220" y="356"/>
                  </a:lnTo>
                  <a:lnTo>
                    <a:pt x="231" y="354"/>
                  </a:lnTo>
                  <a:lnTo>
                    <a:pt x="241" y="353"/>
                  </a:lnTo>
                  <a:lnTo>
                    <a:pt x="251" y="353"/>
                  </a:lnTo>
                  <a:lnTo>
                    <a:pt x="263" y="353"/>
                  </a:lnTo>
                  <a:lnTo>
                    <a:pt x="273" y="353"/>
                  </a:lnTo>
                  <a:lnTo>
                    <a:pt x="273" y="355"/>
                  </a:lnTo>
                  <a:lnTo>
                    <a:pt x="269" y="358"/>
                  </a:lnTo>
                  <a:lnTo>
                    <a:pt x="262" y="362"/>
                  </a:lnTo>
                  <a:lnTo>
                    <a:pt x="254" y="365"/>
                  </a:lnTo>
                  <a:lnTo>
                    <a:pt x="243" y="370"/>
                  </a:lnTo>
                  <a:lnTo>
                    <a:pt x="234" y="375"/>
                  </a:lnTo>
                  <a:lnTo>
                    <a:pt x="226" y="379"/>
                  </a:lnTo>
                  <a:lnTo>
                    <a:pt x="220" y="383"/>
                  </a:lnTo>
                  <a:lnTo>
                    <a:pt x="206" y="392"/>
                  </a:lnTo>
                  <a:lnTo>
                    <a:pt x="196" y="403"/>
                  </a:lnTo>
                  <a:lnTo>
                    <a:pt x="187" y="418"/>
                  </a:lnTo>
                  <a:lnTo>
                    <a:pt x="179" y="436"/>
                  </a:lnTo>
                  <a:lnTo>
                    <a:pt x="174" y="454"/>
                  </a:lnTo>
                  <a:lnTo>
                    <a:pt x="171" y="473"/>
                  </a:lnTo>
                  <a:lnTo>
                    <a:pt x="171" y="491"/>
                  </a:lnTo>
                  <a:lnTo>
                    <a:pt x="172" y="508"/>
                  </a:lnTo>
                  <a:lnTo>
                    <a:pt x="181" y="499"/>
                  </a:lnTo>
                  <a:lnTo>
                    <a:pt x="191" y="491"/>
                  </a:lnTo>
                  <a:lnTo>
                    <a:pt x="204" y="485"/>
                  </a:lnTo>
                  <a:lnTo>
                    <a:pt x="218" y="482"/>
                  </a:lnTo>
                  <a:lnTo>
                    <a:pt x="232" y="479"/>
                  </a:lnTo>
                  <a:lnTo>
                    <a:pt x="244" y="482"/>
                  </a:lnTo>
                  <a:lnTo>
                    <a:pt x="256" y="485"/>
                  </a:lnTo>
                  <a:lnTo>
                    <a:pt x="266" y="493"/>
                  </a:lnTo>
                  <a:lnTo>
                    <a:pt x="244" y="492"/>
                  </a:lnTo>
                  <a:lnTo>
                    <a:pt x="227" y="494"/>
                  </a:lnTo>
                  <a:lnTo>
                    <a:pt x="213" y="499"/>
                  </a:lnTo>
                  <a:lnTo>
                    <a:pt x="203" y="506"/>
                  </a:lnTo>
                  <a:lnTo>
                    <a:pt x="195" y="513"/>
                  </a:lnTo>
                  <a:lnTo>
                    <a:pt x="189" y="519"/>
                  </a:lnTo>
                  <a:lnTo>
                    <a:pt x="187" y="523"/>
                  </a:lnTo>
                  <a:lnTo>
                    <a:pt x="186" y="526"/>
                  </a:lnTo>
                  <a:lnTo>
                    <a:pt x="199" y="521"/>
                  </a:lnTo>
                  <a:lnTo>
                    <a:pt x="213" y="517"/>
                  </a:lnTo>
                  <a:lnTo>
                    <a:pt x="227" y="517"/>
                  </a:lnTo>
                  <a:lnTo>
                    <a:pt x="241" y="519"/>
                  </a:lnTo>
                  <a:lnTo>
                    <a:pt x="255" y="522"/>
                  </a:lnTo>
                  <a:lnTo>
                    <a:pt x="267" y="528"/>
                  </a:lnTo>
                  <a:lnTo>
                    <a:pt x="280" y="536"/>
                  </a:lnTo>
                  <a:lnTo>
                    <a:pt x="292" y="546"/>
                  </a:lnTo>
                  <a:lnTo>
                    <a:pt x="296" y="553"/>
                  </a:lnTo>
                  <a:lnTo>
                    <a:pt x="301" y="564"/>
                  </a:lnTo>
                  <a:lnTo>
                    <a:pt x="304" y="574"/>
                  </a:lnTo>
                  <a:lnTo>
                    <a:pt x="307" y="585"/>
                  </a:lnTo>
                  <a:lnTo>
                    <a:pt x="337" y="444"/>
                  </a:lnTo>
                  <a:lnTo>
                    <a:pt x="339" y="417"/>
                  </a:lnTo>
                  <a:lnTo>
                    <a:pt x="334" y="392"/>
                  </a:lnTo>
                  <a:lnTo>
                    <a:pt x="325" y="368"/>
                  </a:lnTo>
                  <a:lnTo>
                    <a:pt x="312" y="344"/>
                  </a:lnTo>
                  <a:lnTo>
                    <a:pt x="295" y="323"/>
                  </a:lnTo>
                  <a:lnTo>
                    <a:pt x="277" y="303"/>
                  </a:lnTo>
                  <a:lnTo>
                    <a:pt x="257" y="286"/>
                  </a:lnTo>
                  <a:lnTo>
                    <a:pt x="237" y="271"/>
                  </a:lnTo>
                  <a:lnTo>
                    <a:pt x="216" y="251"/>
                  </a:lnTo>
                  <a:lnTo>
                    <a:pt x="197" y="229"/>
                  </a:lnTo>
                  <a:lnTo>
                    <a:pt x="179" y="205"/>
                  </a:lnTo>
                  <a:lnTo>
                    <a:pt x="163" y="180"/>
                  </a:lnTo>
                  <a:lnTo>
                    <a:pt x="148" y="155"/>
                  </a:lnTo>
                  <a:lnTo>
                    <a:pt x="133" y="127"/>
                  </a:lnTo>
                  <a:lnTo>
                    <a:pt x="119" y="99"/>
                  </a:lnTo>
                  <a:lnTo>
                    <a:pt x="104" y="73"/>
                  </a:lnTo>
                  <a:lnTo>
                    <a:pt x="96" y="64"/>
                  </a:lnTo>
                  <a:lnTo>
                    <a:pt x="87" y="54"/>
                  </a:lnTo>
                  <a:lnTo>
                    <a:pt x="77" y="46"/>
                  </a:lnTo>
                  <a:lnTo>
                    <a:pt x="66" y="38"/>
                  </a:lnTo>
                  <a:lnTo>
                    <a:pt x="53" y="30"/>
                  </a:lnTo>
                  <a:lnTo>
                    <a:pt x="39" y="21"/>
                  </a:lnTo>
                  <a:lnTo>
                    <a:pt x="21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4" y="4"/>
                  </a:lnTo>
                  <a:lnTo>
                    <a:pt x="65" y="13"/>
                  </a:lnTo>
                  <a:lnTo>
                    <a:pt x="83" y="24"/>
                  </a:lnTo>
                  <a:lnTo>
                    <a:pt x="100" y="38"/>
                  </a:lnTo>
                  <a:lnTo>
                    <a:pt x="117" y="53"/>
                  </a:lnTo>
                  <a:lnTo>
                    <a:pt x="132" y="71"/>
                  </a:lnTo>
                  <a:lnTo>
                    <a:pt x="145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 flipH="1">
              <a:off x="7199192" y="3915280"/>
              <a:ext cx="184100" cy="455854"/>
            </a:xfrm>
            <a:custGeom>
              <a:avLst/>
              <a:gdLst>
                <a:gd name="T0" fmla="*/ 114 w 114"/>
                <a:gd name="T1" fmla="*/ 242 h 295"/>
                <a:gd name="T2" fmla="*/ 114 w 114"/>
                <a:gd name="T3" fmla="*/ 249 h 295"/>
                <a:gd name="T4" fmla="*/ 112 w 114"/>
                <a:gd name="T5" fmla="*/ 255 h 295"/>
                <a:gd name="T6" fmla="*/ 109 w 114"/>
                <a:gd name="T7" fmla="*/ 263 h 295"/>
                <a:gd name="T8" fmla="*/ 104 w 114"/>
                <a:gd name="T9" fmla="*/ 270 h 295"/>
                <a:gd name="T10" fmla="*/ 99 w 114"/>
                <a:gd name="T11" fmla="*/ 277 h 295"/>
                <a:gd name="T12" fmla="*/ 94 w 114"/>
                <a:gd name="T13" fmla="*/ 284 h 295"/>
                <a:gd name="T14" fmla="*/ 87 w 114"/>
                <a:gd name="T15" fmla="*/ 289 h 295"/>
                <a:gd name="T16" fmla="*/ 80 w 114"/>
                <a:gd name="T17" fmla="*/ 295 h 295"/>
                <a:gd name="T18" fmla="*/ 87 w 114"/>
                <a:gd name="T19" fmla="*/ 273 h 295"/>
                <a:gd name="T20" fmla="*/ 89 w 114"/>
                <a:gd name="T21" fmla="*/ 258 h 295"/>
                <a:gd name="T22" fmla="*/ 88 w 114"/>
                <a:gd name="T23" fmla="*/ 247 h 295"/>
                <a:gd name="T24" fmla="*/ 86 w 114"/>
                <a:gd name="T25" fmla="*/ 233 h 295"/>
                <a:gd name="T26" fmla="*/ 83 w 114"/>
                <a:gd name="T27" fmla="*/ 212 h 295"/>
                <a:gd name="T28" fmla="*/ 74 w 114"/>
                <a:gd name="T29" fmla="*/ 181 h 295"/>
                <a:gd name="T30" fmla="*/ 60 w 114"/>
                <a:gd name="T31" fmla="*/ 143 h 295"/>
                <a:gd name="T32" fmla="*/ 44 w 114"/>
                <a:gd name="T33" fmla="*/ 103 h 295"/>
                <a:gd name="T34" fmla="*/ 28 w 114"/>
                <a:gd name="T35" fmla="*/ 65 h 295"/>
                <a:gd name="T36" fmla="*/ 14 w 114"/>
                <a:gd name="T37" fmla="*/ 31 h 295"/>
                <a:gd name="T38" fmla="*/ 4 w 114"/>
                <a:gd name="T39" fmla="*/ 8 h 295"/>
                <a:gd name="T40" fmla="*/ 0 w 114"/>
                <a:gd name="T41" fmla="*/ 0 h 295"/>
                <a:gd name="T42" fmla="*/ 7 w 114"/>
                <a:gd name="T43" fmla="*/ 1 h 295"/>
                <a:gd name="T44" fmla="*/ 20 w 114"/>
                <a:gd name="T45" fmla="*/ 19 h 295"/>
                <a:gd name="T46" fmla="*/ 38 w 114"/>
                <a:gd name="T47" fmla="*/ 46 h 295"/>
                <a:gd name="T48" fmla="*/ 59 w 114"/>
                <a:gd name="T49" fmla="*/ 83 h 295"/>
                <a:gd name="T50" fmla="*/ 80 w 114"/>
                <a:gd name="T51" fmla="*/ 125 h 295"/>
                <a:gd name="T52" fmla="*/ 97 w 114"/>
                <a:gd name="T53" fmla="*/ 167 h 295"/>
                <a:gd name="T54" fmla="*/ 110 w 114"/>
                <a:gd name="T55" fmla="*/ 208 h 295"/>
                <a:gd name="T56" fmla="*/ 114 w 114"/>
                <a:gd name="T57" fmla="*/ 24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295">
                  <a:moveTo>
                    <a:pt x="114" y="242"/>
                  </a:moveTo>
                  <a:lnTo>
                    <a:pt x="114" y="249"/>
                  </a:lnTo>
                  <a:lnTo>
                    <a:pt x="112" y="255"/>
                  </a:lnTo>
                  <a:lnTo>
                    <a:pt x="109" y="263"/>
                  </a:lnTo>
                  <a:lnTo>
                    <a:pt x="104" y="270"/>
                  </a:lnTo>
                  <a:lnTo>
                    <a:pt x="99" y="277"/>
                  </a:lnTo>
                  <a:lnTo>
                    <a:pt x="94" y="284"/>
                  </a:lnTo>
                  <a:lnTo>
                    <a:pt x="87" y="289"/>
                  </a:lnTo>
                  <a:lnTo>
                    <a:pt x="80" y="295"/>
                  </a:lnTo>
                  <a:lnTo>
                    <a:pt x="87" y="273"/>
                  </a:lnTo>
                  <a:lnTo>
                    <a:pt x="89" y="258"/>
                  </a:lnTo>
                  <a:lnTo>
                    <a:pt x="88" y="247"/>
                  </a:lnTo>
                  <a:lnTo>
                    <a:pt x="86" y="233"/>
                  </a:lnTo>
                  <a:lnTo>
                    <a:pt x="83" y="212"/>
                  </a:lnTo>
                  <a:lnTo>
                    <a:pt x="74" y="181"/>
                  </a:lnTo>
                  <a:lnTo>
                    <a:pt x="60" y="143"/>
                  </a:lnTo>
                  <a:lnTo>
                    <a:pt x="44" y="103"/>
                  </a:lnTo>
                  <a:lnTo>
                    <a:pt x="28" y="65"/>
                  </a:lnTo>
                  <a:lnTo>
                    <a:pt x="14" y="31"/>
                  </a:lnTo>
                  <a:lnTo>
                    <a:pt x="4" y="8"/>
                  </a:lnTo>
                  <a:lnTo>
                    <a:pt x="0" y="0"/>
                  </a:lnTo>
                  <a:lnTo>
                    <a:pt x="7" y="1"/>
                  </a:lnTo>
                  <a:lnTo>
                    <a:pt x="20" y="19"/>
                  </a:lnTo>
                  <a:lnTo>
                    <a:pt x="38" y="46"/>
                  </a:lnTo>
                  <a:lnTo>
                    <a:pt x="59" y="83"/>
                  </a:lnTo>
                  <a:lnTo>
                    <a:pt x="80" y="125"/>
                  </a:lnTo>
                  <a:lnTo>
                    <a:pt x="97" y="167"/>
                  </a:lnTo>
                  <a:lnTo>
                    <a:pt x="110" y="208"/>
                  </a:lnTo>
                  <a:lnTo>
                    <a:pt x="11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 flipH="1">
              <a:off x="6937577" y="3856759"/>
              <a:ext cx="29069" cy="49282"/>
            </a:xfrm>
            <a:custGeom>
              <a:avLst/>
              <a:gdLst>
                <a:gd name="T0" fmla="*/ 4 w 19"/>
                <a:gd name="T1" fmla="*/ 0 h 33"/>
                <a:gd name="T2" fmla="*/ 10 w 19"/>
                <a:gd name="T3" fmla="*/ 7 h 33"/>
                <a:gd name="T4" fmla="*/ 14 w 19"/>
                <a:gd name="T5" fmla="*/ 14 h 33"/>
                <a:gd name="T6" fmla="*/ 18 w 19"/>
                <a:gd name="T7" fmla="*/ 22 h 33"/>
                <a:gd name="T8" fmla="*/ 19 w 19"/>
                <a:gd name="T9" fmla="*/ 30 h 33"/>
                <a:gd name="T10" fmla="*/ 14 w 19"/>
                <a:gd name="T11" fmla="*/ 33 h 33"/>
                <a:gd name="T12" fmla="*/ 7 w 19"/>
                <a:gd name="T13" fmla="*/ 26 h 33"/>
                <a:gd name="T14" fmla="*/ 3 w 19"/>
                <a:gd name="T15" fmla="*/ 16 h 33"/>
                <a:gd name="T16" fmla="*/ 0 w 19"/>
                <a:gd name="T17" fmla="*/ 7 h 33"/>
                <a:gd name="T18" fmla="*/ 4 w 1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3">
                  <a:moveTo>
                    <a:pt x="4" y="0"/>
                  </a:moveTo>
                  <a:lnTo>
                    <a:pt x="10" y="7"/>
                  </a:lnTo>
                  <a:lnTo>
                    <a:pt x="14" y="14"/>
                  </a:lnTo>
                  <a:lnTo>
                    <a:pt x="18" y="22"/>
                  </a:lnTo>
                  <a:lnTo>
                    <a:pt x="19" y="30"/>
                  </a:lnTo>
                  <a:lnTo>
                    <a:pt x="14" y="33"/>
                  </a:lnTo>
                  <a:lnTo>
                    <a:pt x="7" y="26"/>
                  </a:lnTo>
                  <a:lnTo>
                    <a:pt x="3" y="16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 flipH="1">
              <a:off x="6860064" y="3973803"/>
              <a:ext cx="38758" cy="43121"/>
            </a:xfrm>
            <a:custGeom>
              <a:avLst/>
              <a:gdLst>
                <a:gd name="T0" fmla="*/ 24 w 24"/>
                <a:gd name="T1" fmla="*/ 23 h 28"/>
                <a:gd name="T2" fmla="*/ 24 w 24"/>
                <a:gd name="T3" fmla="*/ 24 h 28"/>
                <a:gd name="T4" fmla="*/ 24 w 24"/>
                <a:gd name="T5" fmla="*/ 26 h 28"/>
                <a:gd name="T6" fmla="*/ 22 w 24"/>
                <a:gd name="T7" fmla="*/ 27 h 28"/>
                <a:gd name="T8" fmla="*/ 21 w 24"/>
                <a:gd name="T9" fmla="*/ 28 h 28"/>
                <a:gd name="T10" fmla="*/ 14 w 24"/>
                <a:gd name="T11" fmla="*/ 22 h 28"/>
                <a:gd name="T12" fmla="*/ 7 w 24"/>
                <a:gd name="T13" fmla="*/ 15 h 28"/>
                <a:gd name="T14" fmla="*/ 1 w 24"/>
                <a:gd name="T15" fmla="*/ 10 h 28"/>
                <a:gd name="T16" fmla="*/ 0 w 24"/>
                <a:gd name="T17" fmla="*/ 0 h 28"/>
                <a:gd name="T18" fmla="*/ 8 w 24"/>
                <a:gd name="T19" fmla="*/ 3 h 28"/>
                <a:gd name="T20" fmla="*/ 14 w 24"/>
                <a:gd name="T21" fmla="*/ 8 h 28"/>
                <a:gd name="T22" fmla="*/ 18 w 24"/>
                <a:gd name="T23" fmla="*/ 16 h 28"/>
                <a:gd name="T24" fmla="*/ 24 w 24"/>
                <a:gd name="T2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8">
                  <a:moveTo>
                    <a:pt x="24" y="23"/>
                  </a:moveTo>
                  <a:lnTo>
                    <a:pt x="24" y="24"/>
                  </a:lnTo>
                  <a:lnTo>
                    <a:pt x="24" y="26"/>
                  </a:lnTo>
                  <a:lnTo>
                    <a:pt x="22" y="27"/>
                  </a:lnTo>
                  <a:lnTo>
                    <a:pt x="21" y="28"/>
                  </a:lnTo>
                  <a:lnTo>
                    <a:pt x="14" y="22"/>
                  </a:lnTo>
                  <a:lnTo>
                    <a:pt x="7" y="15"/>
                  </a:lnTo>
                  <a:lnTo>
                    <a:pt x="1" y="10"/>
                  </a:lnTo>
                  <a:lnTo>
                    <a:pt x="0" y="0"/>
                  </a:lnTo>
                  <a:lnTo>
                    <a:pt x="8" y="3"/>
                  </a:lnTo>
                  <a:lnTo>
                    <a:pt x="14" y="8"/>
                  </a:lnTo>
                  <a:lnTo>
                    <a:pt x="18" y="16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 flipH="1">
              <a:off x="6727641" y="4232531"/>
              <a:ext cx="458632" cy="388092"/>
            </a:xfrm>
            <a:custGeom>
              <a:avLst/>
              <a:gdLst>
                <a:gd name="T0" fmla="*/ 172 w 284"/>
                <a:gd name="T1" fmla="*/ 28 h 253"/>
                <a:gd name="T2" fmla="*/ 180 w 284"/>
                <a:gd name="T3" fmla="*/ 38 h 253"/>
                <a:gd name="T4" fmla="*/ 189 w 284"/>
                <a:gd name="T5" fmla="*/ 47 h 253"/>
                <a:gd name="T6" fmla="*/ 200 w 284"/>
                <a:gd name="T7" fmla="*/ 53 h 253"/>
                <a:gd name="T8" fmla="*/ 209 w 284"/>
                <a:gd name="T9" fmla="*/ 58 h 253"/>
                <a:gd name="T10" fmla="*/ 219 w 284"/>
                <a:gd name="T11" fmla="*/ 64 h 253"/>
                <a:gd name="T12" fmla="*/ 229 w 284"/>
                <a:gd name="T13" fmla="*/ 70 h 253"/>
                <a:gd name="T14" fmla="*/ 237 w 284"/>
                <a:gd name="T15" fmla="*/ 75 h 253"/>
                <a:gd name="T16" fmla="*/ 243 w 284"/>
                <a:gd name="T17" fmla="*/ 85 h 253"/>
                <a:gd name="T18" fmla="*/ 256 w 284"/>
                <a:gd name="T19" fmla="*/ 98 h 253"/>
                <a:gd name="T20" fmla="*/ 264 w 284"/>
                <a:gd name="T21" fmla="*/ 113 h 253"/>
                <a:gd name="T22" fmla="*/ 269 w 284"/>
                <a:gd name="T23" fmla="*/ 129 h 253"/>
                <a:gd name="T24" fmla="*/ 271 w 284"/>
                <a:gd name="T25" fmla="*/ 146 h 253"/>
                <a:gd name="T26" fmla="*/ 272 w 284"/>
                <a:gd name="T27" fmla="*/ 162 h 253"/>
                <a:gd name="T28" fmla="*/ 275 w 284"/>
                <a:gd name="T29" fmla="*/ 178 h 253"/>
                <a:gd name="T30" fmla="*/ 277 w 284"/>
                <a:gd name="T31" fmla="*/ 194 h 253"/>
                <a:gd name="T32" fmla="*/ 281 w 284"/>
                <a:gd name="T33" fmla="*/ 210 h 253"/>
                <a:gd name="T34" fmla="*/ 283 w 284"/>
                <a:gd name="T35" fmla="*/ 226 h 253"/>
                <a:gd name="T36" fmla="*/ 284 w 284"/>
                <a:gd name="T37" fmla="*/ 239 h 253"/>
                <a:gd name="T38" fmla="*/ 284 w 284"/>
                <a:gd name="T39" fmla="*/ 247 h 253"/>
                <a:gd name="T40" fmla="*/ 281 w 284"/>
                <a:gd name="T41" fmla="*/ 253 h 253"/>
                <a:gd name="T42" fmla="*/ 275 w 284"/>
                <a:gd name="T43" fmla="*/ 237 h 253"/>
                <a:gd name="T44" fmla="*/ 270 w 284"/>
                <a:gd name="T45" fmla="*/ 219 h 253"/>
                <a:gd name="T46" fmla="*/ 265 w 284"/>
                <a:gd name="T47" fmla="*/ 203 h 253"/>
                <a:gd name="T48" fmla="*/ 262 w 284"/>
                <a:gd name="T49" fmla="*/ 186 h 253"/>
                <a:gd name="T50" fmla="*/ 258 w 284"/>
                <a:gd name="T51" fmla="*/ 169 h 253"/>
                <a:gd name="T52" fmla="*/ 255 w 284"/>
                <a:gd name="T53" fmla="*/ 152 h 253"/>
                <a:gd name="T54" fmla="*/ 250 w 284"/>
                <a:gd name="T55" fmla="*/ 138 h 253"/>
                <a:gd name="T56" fmla="*/ 245 w 284"/>
                <a:gd name="T57" fmla="*/ 123 h 253"/>
                <a:gd name="T58" fmla="*/ 241 w 284"/>
                <a:gd name="T59" fmla="*/ 114 h 253"/>
                <a:gd name="T60" fmla="*/ 237 w 284"/>
                <a:gd name="T61" fmla="*/ 108 h 253"/>
                <a:gd name="T62" fmla="*/ 232 w 284"/>
                <a:gd name="T63" fmla="*/ 100 h 253"/>
                <a:gd name="T64" fmla="*/ 226 w 284"/>
                <a:gd name="T65" fmla="*/ 93 h 253"/>
                <a:gd name="T66" fmla="*/ 219 w 284"/>
                <a:gd name="T67" fmla="*/ 87 h 253"/>
                <a:gd name="T68" fmla="*/ 212 w 284"/>
                <a:gd name="T69" fmla="*/ 81 h 253"/>
                <a:gd name="T70" fmla="*/ 205 w 284"/>
                <a:gd name="T71" fmla="*/ 76 h 253"/>
                <a:gd name="T72" fmla="*/ 197 w 284"/>
                <a:gd name="T73" fmla="*/ 73 h 253"/>
                <a:gd name="T74" fmla="*/ 189 w 284"/>
                <a:gd name="T75" fmla="*/ 128 h 253"/>
                <a:gd name="T76" fmla="*/ 184 w 284"/>
                <a:gd name="T77" fmla="*/ 131 h 253"/>
                <a:gd name="T78" fmla="*/ 178 w 284"/>
                <a:gd name="T79" fmla="*/ 128 h 253"/>
                <a:gd name="T80" fmla="*/ 174 w 284"/>
                <a:gd name="T81" fmla="*/ 123 h 253"/>
                <a:gd name="T82" fmla="*/ 174 w 284"/>
                <a:gd name="T83" fmla="*/ 118 h 253"/>
                <a:gd name="T84" fmla="*/ 179 w 284"/>
                <a:gd name="T85" fmla="*/ 101 h 253"/>
                <a:gd name="T86" fmla="*/ 181 w 284"/>
                <a:gd name="T87" fmla="*/ 83 h 253"/>
                <a:gd name="T88" fmla="*/ 179 w 284"/>
                <a:gd name="T89" fmla="*/ 65 h 253"/>
                <a:gd name="T90" fmla="*/ 169 w 284"/>
                <a:gd name="T91" fmla="*/ 50 h 253"/>
                <a:gd name="T92" fmla="*/ 152 w 284"/>
                <a:gd name="T93" fmla="*/ 40 h 253"/>
                <a:gd name="T94" fmla="*/ 135 w 284"/>
                <a:gd name="T95" fmla="*/ 32 h 253"/>
                <a:gd name="T96" fmla="*/ 116 w 284"/>
                <a:gd name="T97" fmla="*/ 25 h 253"/>
                <a:gd name="T98" fmla="*/ 95 w 284"/>
                <a:gd name="T99" fmla="*/ 21 h 253"/>
                <a:gd name="T100" fmla="*/ 73 w 284"/>
                <a:gd name="T101" fmla="*/ 18 h 253"/>
                <a:gd name="T102" fmla="*/ 50 w 284"/>
                <a:gd name="T103" fmla="*/ 17 h 253"/>
                <a:gd name="T104" fmla="*/ 26 w 284"/>
                <a:gd name="T105" fmla="*/ 17 h 253"/>
                <a:gd name="T106" fmla="*/ 0 w 284"/>
                <a:gd name="T107" fmla="*/ 18 h 253"/>
                <a:gd name="T108" fmla="*/ 14 w 284"/>
                <a:gd name="T109" fmla="*/ 10 h 253"/>
                <a:gd name="T110" fmla="*/ 33 w 284"/>
                <a:gd name="T111" fmla="*/ 4 h 253"/>
                <a:gd name="T112" fmla="*/ 56 w 284"/>
                <a:gd name="T113" fmla="*/ 0 h 253"/>
                <a:gd name="T114" fmla="*/ 81 w 284"/>
                <a:gd name="T115" fmla="*/ 0 h 253"/>
                <a:gd name="T116" fmla="*/ 106 w 284"/>
                <a:gd name="T117" fmla="*/ 3 h 253"/>
                <a:gd name="T118" fmla="*/ 131 w 284"/>
                <a:gd name="T119" fmla="*/ 9 h 253"/>
                <a:gd name="T120" fmla="*/ 154 w 284"/>
                <a:gd name="T121" fmla="*/ 17 h 253"/>
                <a:gd name="T122" fmla="*/ 172 w 284"/>
                <a:gd name="T123" fmla="*/ 2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253">
                  <a:moveTo>
                    <a:pt x="172" y="28"/>
                  </a:moveTo>
                  <a:lnTo>
                    <a:pt x="180" y="38"/>
                  </a:lnTo>
                  <a:lnTo>
                    <a:pt x="189" y="47"/>
                  </a:lnTo>
                  <a:lnTo>
                    <a:pt x="200" y="53"/>
                  </a:lnTo>
                  <a:lnTo>
                    <a:pt x="209" y="58"/>
                  </a:lnTo>
                  <a:lnTo>
                    <a:pt x="219" y="64"/>
                  </a:lnTo>
                  <a:lnTo>
                    <a:pt x="229" y="70"/>
                  </a:lnTo>
                  <a:lnTo>
                    <a:pt x="237" y="75"/>
                  </a:lnTo>
                  <a:lnTo>
                    <a:pt x="243" y="85"/>
                  </a:lnTo>
                  <a:lnTo>
                    <a:pt x="256" y="98"/>
                  </a:lnTo>
                  <a:lnTo>
                    <a:pt x="264" y="113"/>
                  </a:lnTo>
                  <a:lnTo>
                    <a:pt x="269" y="129"/>
                  </a:lnTo>
                  <a:lnTo>
                    <a:pt x="271" y="146"/>
                  </a:lnTo>
                  <a:lnTo>
                    <a:pt x="272" y="162"/>
                  </a:lnTo>
                  <a:lnTo>
                    <a:pt x="275" y="178"/>
                  </a:lnTo>
                  <a:lnTo>
                    <a:pt x="277" y="194"/>
                  </a:lnTo>
                  <a:lnTo>
                    <a:pt x="281" y="210"/>
                  </a:lnTo>
                  <a:lnTo>
                    <a:pt x="283" y="226"/>
                  </a:lnTo>
                  <a:lnTo>
                    <a:pt x="284" y="239"/>
                  </a:lnTo>
                  <a:lnTo>
                    <a:pt x="284" y="247"/>
                  </a:lnTo>
                  <a:lnTo>
                    <a:pt x="281" y="253"/>
                  </a:lnTo>
                  <a:lnTo>
                    <a:pt x="275" y="237"/>
                  </a:lnTo>
                  <a:lnTo>
                    <a:pt x="270" y="219"/>
                  </a:lnTo>
                  <a:lnTo>
                    <a:pt x="265" y="203"/>
                  </a:lnTo>
                  <a:lnTo>
                    <a:pt x="262" y="186"/>
                  </a:lnTo>
                  <a:lnTo>
                    <a:pt x="258" y="169"/>
                  </a:lnTo>
                  <a:lnTo>
                    <a:pt x="255" y="152"/>
                  </a:lnTo>
                  <a:lnTo>
                    <a:pt x="250" y="138"/>
                  </a:lnTo>
                  <a:lnTo>
                    <a:pt x="245" y="123"/>
                  </a:lnTo>
                  <a:lnTo>
                    <a:pt x="241" y="114"/>
                  </a:lnTo>
                  <a:lnTo>
                    <a:pt x="237" y="108"/>
                  </a:lnTo>
                  <a:lnTo>
                    <a:pt x="232" y="100"/>
                  </a:lnTo>
                  <a:lnTo>
                    <a:pt x="226" y="93"/>
                  </a:lnTo>
                  <a:lnTo>
                    <a:pt x="219" y="87"/>
                  </a:lnTo>
                  <a:lnTo>
                    <a:pt x="212" y="81"/>
                  </a:lnTo>
                  <a:lnTo>
                    <a:pt x="205" y="76"/>
                  </a:lnTo>
                  <a:lnTo>
                    <a:pt x="197" y="73"/>
                  </a:lnTo>
                  <a:lnTo>
                    <a:pt x="189" y="128"/>
                  </a:lnTo>
                  <a:lnTo>
                    <a:pt x="184" y="131"/>
                  </a:lnTo>
                  <a:lnTo>
                    <a:pt x="178" y="128"/>
                  </a:lnTo>
                  <a:lnTo>
                    <a:pt x="174" y="123"/>
                  </a:lnTo>
                  <a:lnTo>
                    <a:pt x="174" y="118"/>
                  </a:lnTo>
                  <a:lnTo>
                    <a:pt x="179" y="101"/>
                  </a:lnTo>
                  <a:lnTo>
                    <a:pt x="181" y="83"/>
                  </a:lnTo>
                  <a:lnTo>
                    <a:pt x="179" y="65"/>
                  </a:lnTo>
                  <a:lnTo>
                    <a:pt x="169" y="50"/>
                  </a:lnTo>
                  <a:lnTo>
                    <a:pt x="152" y="40"/>
                  </a:lnTo>
                  <a:lnTo>
                    <a:pt x="135" y="32"/>
                  </a:lnTo>
                  <a:lnTo>
                    <a:pt x="116" y="25"/>
                  </a:lnTo>
                  <a:lnTo>
                    <a:pt x="95" y="21"/>
                  </a:lnTo>
                  <a:lnTo>
                    <a:pt x="73" y="18"/>
                  </a:lnTo>
                  <a:lnTo>
                    <a:pt x="50" y="17"/>
                  </a:lnTo>
                  <a:lnTo>
                    <a:pt x="26" y="17"/>
                  </a:lnTo>
                  <a:lnTo>
                    <a:pt x="0" y="18"/>
                  </a:lnTo>
                  <a:lnTo>
                    <a:pt x="14" y="10"/>
                  </a:lnTo>
                  <a:lnTo>
                    <a:pt x="33" y="4"/>
                  </a:lnTo>
                  <a:lnTo>
                    <a:pt x="56" y="0"/>
                  </a:lnTo>
                  <a:lnTo>
                    <a:pt x="81" y="0"/>
                  </a:lnTo>
                  <a:lnTo>
                    <a:pt x="106" y="3"/>
                  </a:lnTo>
                  <a:lnTo>
                    <a:pt x="131" y="9"/>
                  </a:lnTo>
                  <a:lnTo>
                    <a:pt x="154" y="17"/>
                  </a:lnTo>
                  <a:lnTo>
                    <a:pt x="17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 flipH="1">
              <a:off x="6136586" y="4177089"/>
              <a:ext cx="184100" cy="434295"/>
            </a:xfrm>
            <a:custGeom>
              <a:avLst/>
              <a:gdLst>
                <a:gd name="T0" fmla="*/ 20 w 114"/>
                <a:gd name="T1" fmla="*/ 278 h 281"/>
                <a:gd name="T2" fmla="*/ 0 w 114"/>
                <a:gd name="T3" fmla="*/ 281 h 281"/>
                <a:gd name="T4" fmla="*/ 13 w 114"/>
                <a:gd name="T5" fmla="*/ 118 h 281"/>
                <a:gd name="T6" fmla="*/ 22 w 114"/>
                <a:gd name="T7" fmla="*/ 116 h 281"/>
                <a:gd name="T8" fmla="*/ 30 w 114"/>
                <a:gd name="T9" fmla="*/ 113 h 281"/>
                <a:gd name="T10" fmla="*/ 37 w 114"/>
                <a:gd name="T11" fmla="*/ 109 h 281"/>
                <a:gd name="T12" fmla="*/ 43 w 114"/>
                <a:gd name="T13" fmla="*/ 103 h 281"/>
                <a:gd name="T14" fmla="*/ 48 w 114"/>
                <a:gd name="T15" fmla="*/ 99 h 281"/>
                <a:gd name="T16" fmla="*/ 53 w 114"/>
                <a:gd name="T17" fmla="*/ 92 h 281"/>
                <a:gd name="T18" fmla="*/ 56 w 114"/>
                <a:gd name="T19" fmla="*/ 84 h 281"/>
                <a:gd name="T20" fmla="*/ 59 w 114"/>
                <a:gd name="T21" fmla="*/ 76 h 281"/>
                <a:gd name="T22" fmla="*/ 59 w 114"/>
                <a:gd name="T23" fmla="*/ 62 h 281"/>
                <a:gd name="T24" fmla="*/ 55 w 114"/>
                <a:gd name="T25" fmla="*/ 48 h 281"/>
                <a:gd name="T26" fmla="*/ 48 w 114"/>
                <a:gd name="T27" fmla="*/ 37 h 281"/>
                <a:gd name="T28" fmla="*/ 42 w 114"/>
                <a:gd name="T29" fmla="*/ 25 h 281"/>
                <a:gd name="T30" fmla="*/ 33 w 114"/>
                <a:gd name="T31" fmla="*/ 16 h 281"/>
                <a:gd name="T32" fmla="*/ 27 w 114"/>
                <a:gd name="T33" fmla="*/ 9 h 281"/>
                <a:gd name="T34" fmla="*/ 22 w 114"/>
                <a:gd name="T35" fmla="*/ 4 h 281"/>
                <a:gd name="T36" fmla="*/ 20 w 114"/>
                <a:gd name="T37" fmla="*/ 3 h 281"/>
                <a:gd name="T38" fmla="*/ 27 w 114"/>
                <a:gd name="T39" fmla="*/ 3 h 281"/>
                <a:gd name="T40" fmla="*/ 33 w 114"/>
                <a:gd name="T41" fmla="*/ 6 h 281"/>
                <a:gd name="T42" fmla="*/ 39 w 114"/>
                <a:gd name="T43" fmla="*/ 8 h 281"/>
                <a:gd name="T44" fmla="*/ 45 w 114"/>
                <a:gd name="T45" fmla="*/ 11 h 281"/>
                <a:gd name="T46" fmla="*/ 50 w 114"/>
                <a:gd name="T47" fmla="*/ 15 h 281"/>
                <a:gd name="T48" fmla="*/ 54 w 114"/>
                <a:gd name="T49" fmla="*/ 19 h 281"/>
                <a:gd name="T50" fmla="*/ 58 w 114"/>
                <a:gd name="T51" fmla="*/ 24 h 281"/>
                <a:gd name="T52" fmla="*/ 61 w 114"/>
                <a:gd name="T53" fmla="*/ 29 h 281"/>
                <a:gd name="T54" fmla="*/ 69 w 114"/>
                <a:gd name="T55" fmla="*/ 42 h 281"/>
                <a:gd name="T56" fmla="*/ 74 w 114"/>
                <a:gd name="T57" fmla="*/ 55 h 281"/>
                <a:gd name="T58" fmla="*/ 75 w 114"/>
                <a:gd name="T59" fmla="*/ 69 h 281"/>
                <a:gd name="T60" fmla="*/ 75 w 114"/>
                <a:gd name="T61" fmla="*/ 83 h 281"/>
                <a:gd name="T62" fmla="*/ 84 w 114"/>
                <a:gd name="T63" fmla="*/ 77 h 281"/>
                <a:gd name="T64" fmla="*/ 93 w 114"/>
                <a:gd name="T65" fmla="*/ 70 h 281"/>
                <a:gd name="T66" fmla="*/ 99 w 114"/>
                <a:gd name="T67" fmla="*/ 58 h 281"/>
                <a:gd name="T68" fmla="*/ 99 w 114"/>
                <a:gd name="T69" fmla="*/ 39 h 281"/>
                <a:gd name="T70" fmla="*/ 96 w 114"/>
                <a:gd name="T71" fmla="*/ 29 h 281"/>
                <a:gd name="T72" fmla="*/ 89 w 114"/>
                <a:gd name="T73" fmla="*/ 19 h 281"/>
                <a:gd name="T74" fmla="*/ 81 w 114"/>
                <a:gd name="T75" fmla="*/ 10 h 281"/>
                <a:gd name="T76" fmla="*/ 71 w 114"/>
                <a:gd name="T77" fmla="*/ 0 h 281"/>
                <a:gd name="T78" fmla="*/ 78 w 114"/>
                <a:gd name="T79" fmla="*/ 1 h 281"/>
                <a:gd name="T80" fmla="*/ 85 w 114"/>
                <a:gd name="T81" fmla="*/ 4 h 281"/>
                <a:gd name="T82" fmla="*/ 91 w 114"/>
                <a:gd name="T83" fmla="*/ 9 h 281"/>
                <a:gd name="T84" fmla="*/ 98 w 114"/>
                <a:gd name="T85" fmla="*/ 15 h 281"/>
                <a:gd name="T86" fmla="*/ 103 w 114"/>
                <a:gd name="T87" fmla="*/ 20 h 281"/>
                <a:gd name="T88" fmla="*/ 107 w 114"/>
                <a:gd name="T89" fmla="*/ 27 h 281"/>
                <a:gd name="T90" fmla="*/ 111 w 114"/>
                <a:gd name="T91" fmla="*/ 34 h 281"/>
                <a:gd name="T92" fmla="*/ 113 w 114"/>
                <a:gd name="T93" fmla="*/ 40 h 281"/>
                <a:gd name="T94" fmla="*/ 114 w 114"/>
                <a:gd name="T95" fmla="*/ 54 h 281"/>
                <a:gd name="T96" fmla="*/ 113 w 114"/>
                <a:gd name="T97" fmla="*/ 67 h 281"/>
                <a:gd name="T98" fmla="*/ 108 w 114"/>
                <a:gd name="T99" fmla="*/ 77 h 281"/>
                <a:gd name="T100" fmla="*/ 100 w 114"/>
                <a:gd name="T101" fmla="*/ 87 h 281"/>
                <a:gd name="T102" fmla="*/ 89 w 114"/>
                <a:gd name="T103" fmla="*/ 97 h 281"/>
                <a:gd name="T104" fmla="*/ 73 w 114"/>
                <a:gd name="T105" fmla="*/ 107 h 281"/>
                <a:gd name="T106" fmla="*/ 52 w 114"/>
                <a:gd name="T107" fmla="*/ 118 h 281"/>
                <a:gd name="T108" fmla="*/ 25 w 114"/>
                <a:gd name="T109" fmla="*/ 131 h 281"/>
                <a:gd name="T110" fmla="*/ 20 w 114"/>
                <a:gd name="T111" fmla="*/ 27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" h="281">
                  <a:moveTo>
                    <a:pt x="20" y="278"/>
                  </a:moveTo>
                  <a:lnTo>
                    <a:pt x="0" y="281"/>
                  </a:lnTo>
                  <a:lnTo>
                    <a:pt x="13" y="118"/>
                  </a:lnTo>
                  <a:lnTo>
                    <a:pt x="22" y="116"/>
                  </a:lnTo>
                  <a:lnTo>
                    <a:pt x="30" y="113"/>
                  </a:lnTo>
                  <a:lnTo>
                    <a:pt x="37" y="109"/>
                  </a:lnTo>
                  <a:lnTo>
                    <a:pt x="43" y="103"/>
                  </a:lnTo>
                  <a:lnTo>
                    <a:pt x="48" y="99"/>
                  </a:lnTo>
                  <a:lnTo>
                    <a:pt x="53" y="92"/>
                  </a:lnTo>
                  <a:lnTo>
                    <a:pt x="56" y="84"/>
                  </a:lnTo>
                  <a:lnTo>
                    <a:pt x="59" y="76"/>
                  </a:lnTo>
                  <a:lnTo>
                    <a:pt x="59" y="62"/>
                  </a:lnTo>
                  <a:lnTo>
                    <a:pt x="55" y="48"/>
                  </a:lnTo>
                  <a:lnTo>
                    <a:pt x="48" y="37"/>
                  </a:lnTo>
                  <a:lnTo>
                    <a:pt x="42" y="25"/>
                  </a:lnTo>
                  <a:lnTo>
                    <a:pt x="33" y="16"/>
                  </a:lnTo>
                  <a:lnTo>
                    <a:pt x="27" y="9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27" y="3"/>
                  </a:lnTo>
                  <a:lnTo>
                    <a:pt x="33" y="6"/>
                  </a:lnTo>
                  <a:lnTo>
                    <a:pt x="39" y="8"/>
                  </a:lnTo>
                  <a:lnTo>
                    <a:pt x="45" y="11"/>
                  </a:lnTo>
                  <a:lnTo>
                    <a:pt x="50" y="15"/>
                  </a:lnTo>
                  <a:lnTo>
                    <a:pt x="54" y="19"/>
                  </a:lnTo>
                  <a:lnTo>
                    <a:pt x="58" y="24"/>
                  </a:lnTo>
                  <a:lnTo>
                    <a:pt x="61" y="29"/>
                  </a:lnTo>
                  <a:lnTo>
                    <a:pt x="69" y="42"/>
                  </a:lnTo>
                  <a:lnTo>
                    <a:pt x="74" y="55"/>
                  </a:lnTo>
                  <a:lnTo>
                    <a:pt x="75" y="69"/>
                  </a:lnTo>
                  <a:lnTo>
                    <a:pt x="75" y="83"/>
                  </a:lnTo>
                  <a:lnTo>
                    <a:pt x="84" y="77"/>
                  </a:lnTo>
                  <a:lnTo>
                    <a:pt x="93" y="70"/>
                  </a:lnTo>
                  <a:lnTo>
                    <a:pt x="99" y="58"/>
                  </a:lnTo>
                  <a:lnTo>
                    <a:pt x="99" y="39"/>
                  </a:lnTo>
                  <a:lnTo>
                    <a:pt x="96" y="29"/>
                  </a:lnTo>
                  <a:lnTo>
                    <a:pt x="89" y="19"/>
                  </a:lnTo>
                  <a:lnTo>
                    <a:pt x="81" y="10"/>
                  </a:lnTo>
                  <a:lnTo>
                    <a:pt x="71" y="0"/>
                  </a:lnTo>
                  <a:lnTo>
                    <a:pt x="78" y="1"/>
                  </a:lnTo>
                  <a:lnTo>
                    <a:pt x="85" y="4"/>
                  </a:lnTo>
                  <a:lnTo>
                    <a:pt x="91" y="9"/>
                  </a:lnTo>
                  <a:lnTo>
                    <a:pt x="98" y="15"/>
                  </a:lnTo>
                  <a:lnTo>
                    <a:pt x="103" y="20"/>
                  </a:lnTo>
                  <a:lnTo>
                    <a:pt x="107" y="27"/>
                  </a:lnTo>
                  <a:lnTo>
                    <a:pt x="111" y="34"/>
                  </a:lnTo>
                  <a:lnTo>
                    <a:pt x="113" y="40"/>
                  </a:lnTo>
                  <a:lnTo>
                    <a:pt x="114" y="54"/>
                  </a:lnTo>
                  <a:lnTo>
                    <a:pt x="113" y="67"/>
                  </a:lnTo>
                  <a:lnTo>
                    <a:pt x="108" y="77"/>
                  </a:lnTo>
                  <a:lnTo>
                    <a:pt x="100" y="87"/>
                  </a:lnTo>
                  <a:lnTo>
                    <a:pt x="89" y="97"/>
                  </a:lnTo>
                  <a:lnTo>
                    <a:pt x="73" y="107"/>
                  </a:lnTo>
                  <a:lnTo>
                    <a:pt x="52" y="118"/>
                  </a:lnTo>
                  <a:lnTo>
                    <a:pt x="25" y="131"/>
                  </a:lnTo>
                  <a:lnTo>
                    <a:pt x="20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 flipH="1">
              <a:off x="6782546" y="4592902"/>
              <a:ext cx="48448" cy="86243"/>
            </a:xfrm>
            <a:custGeom>
              <a:avLst/>
              <a:gdLst>
                <a:gd name="T0" fmla="*/ 5 w 30"/>
                <a:gd name="T1" fmla="*/ 0 h 56"/>
                <a:gd name="T2" fmla="*/ 10 w 30"/>
                <a:gd name="T3" fmla="*/ 13 h 56"/>
                <a:gd name="T4" fmla="*/ 12 w 30"/>
                <a:gd name="T5" fmla="*/ 27 h 56"/>
                <a:gd name="T6" fmla="*/ 17 w 30"/>
                <a:gd name="T7" fmla="*/ 41 h 56"/>
                <a:gd name="T8" fmla="*/ 30 w 30"/>
                <a:gd name="T9" fmla="*/ 53 h 56"/>
                <a:gd name="T10" fmla="*/ 26 w 30"/>
                <a:gd name="T11" fmla="*/ 56 h 56"/>
                <a:gd name="T12" fmla="*/ 21 w 30"/>
                <a:gd name="T13" fmla="*/ 54 h 56"/>
                <a:gd name="T14" fmla="*/ 17 w 30"/>
                <a:gd name="T15" fmla="*/ 51 h 56"/>
                <a:gd name="T16" fmla="*/ 13 w 30"/>
                <a:gd name="T17" fmla="*/ 49 h 56"/>
                <a:gd name="T18" fmla="*/ 4 w 30"/>
                <a:gd name="T19" fmla="*/ 37 h 56"/>
                <a:gd name="T20" fmla="*/ 0 w 30"/>
                <a:gd name="T21" fmla="*/ 24 h 56"/>
                <a:gd name="T22" fmla="*/ 2 w 30"/>
                <a:gd name="T23" fmla="*/ 11 h 56"/>
                <a:gd name="T24" fmla="*/ 5 w 30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56">
                  <a:moveTo>
                    <a:pt x="5" y="0"/>
                  </a:moveTo>
                  <a:lnTo>
                    <a:pt x="10" y="13"/>
                  </a:lnTo>
                  <a:lnTo>
                    <a:pt x="12" y="27"/>
                  </a:lnTo>
                  <a:lnTo>
                    <a:pt x="17" y="41"/>
                  </a:lnTo>
                  <a:lnTo>
                    <a:pt x="30" y="53"/>
                  </a:lnTo>
                  <a:lnTo>
                    <a:pt x="26" y="56"/>
                  </a:lnTo>
                  <a:lnTo>
                    <a:pt x="21" y="54"/>
                  </a:lnTo>
                  <a:lnTo>
                    <a:pt x="17" y="51"/>
                  </a:lnTo>
                  <a:lnTo>
                    <a:pt x="13" y="49"/>
                  </a:lnTo>
                  <a:lnTo>
                    <a:pt x="4" y="37"/>
                  </a:lnTo>
                  <a:lnTo>
                    <a:pt x="0" y="24"/>
                  </a:lnTo>
                  <a:lnTo>
                    <a:pt x="2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 flipH="1">
              <a:off x="6601678" y="4546701"/>
              <a:ext cx="29069" cy="126285"/>
            </a:xfrm>
            <a:custGeom>
              <a:avLst/>
              <a:gdLst>
                <a:gd name="T0" fmla="*/ 17 w 17"/>
                <a:gd name="T1" fmla="*/ 1 h 83"/>
                <a:gd name="T2" fmla="*/ 14 w 17"/>
                <a:gd name="T3" fmla="*/ 22 h 83"/>
                <a:gd name="T4" fmla="*/ 11 w 17"/>
                <a:gd name="T5" fmla="*/ 43 h 83"/>
                <a:gd name="T6" fmla="*/ 10 w 17"/>
                <a:gd name="T7" fmla="*/ 62 h 83"/>
                <a:gd name="T8" fmla="*/ 14 w 17"/>
                <a:gd name="T9" fmla="*/ 80 h 83"/>
                <a:gd name="T10" fmla="*/ 11 w 17"/>
                <a:gd name="T11" fmla="*/ 83 h 83"/>
                <a:gd name="T12" fmla="*/ 8 w 17"/>
                <a:gd name="T13" fmla="*/ 83 h 83"/>
                <a:gd name="T14" fmla="*/ 4 w 17"/>
                <a:gd name="T15" fmla="*/ 83 h 83"/>
                <a:gd name="T16" fmla="*/ 1 w 17"/>
                <a:gd name="T17" fmla="*/ 81 h 83"/>
                <a:gd name="T18" fmla="*/ 0 w 17"/>
                <a:gd name="T19" fmla="*/ 60 h 83"/>
                <a:gd name="T20" fmla="*/ 0 w 17"/>
                <a:gd name="T21" fmla="*/ 39 h 83"/>
                <a:gd name="T22" fmla="*/ 3 w 17"/>
                <a:gd name="T23" fmla="*/ 19 h 83"/>
                <a:gd name="T24" fmla="*/ 11 w 17"/>
                <a:gd name="T25" fmla="*/ 0 h 83"/>
                <a:gd name="T26" fmla="*/ 17 w 17"/>
                <a:gd name="T27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83">
                  <a:moveTo>
                    <a:pt x="17" y="1"/>
                  </a:moveTo>
                  <a:lnTo>
                    <a:pt x="14" y="22"/>
                  </a:lnTo>
                  <a:lnTo>
                    <a:pt x="11" y="43"/>
                  </a:lnTo>
                  <a:lnTo>
                    <a:pt x="10" y="62"/>
                  </a:lnTo>
                  <a:lnTo>
                    <a:pt x="14" y="80"/>
                  </a:lnTo>
                  <a:lnTo>
                    <a:pt x="11" y="83"/>
                  </a:lnTo>
                  <a:lnTo>
                    <a:pt x="8" y="83"/>
                  </a:lnTo>
                  <a:lnTo>
                    <a:pt x="4" y="83"/>
                  </a:lnTo>
                  <a:lnTo>
                    <a:pt x="1" y="81"/>
                  </a:lnTo>
                  <a:lnTo>
                    <a:pt x="0" y="60"/>
                  </a:lnTo>
                  <a:lnTo>
                    <a:pt x="0" y="39"/>
                  </a:lnTo>
                  <a:lnTo>
                    <a:pt x="3" y="19"/>
                  </a:lnTo>
                  <a:lnTo>
                    <a:pt x="11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 flipH="1">
              <a:off x="6527393" y="4555940"/>
              <a:ext cx="45217" cy="117044"/>
            </a:xfrm>
            <a:custGeom>
              <a:avLst/>
              <a:gdLst>
                <a:gd name="T0" fmla="*/ 28 w 28"/>
                <a:gd name="T1" fmla="*/ 6 h 76"/>
                <a:gd name="T2" fmla="*/ 20 w 28"/>
                <a:gd name="T3" fmla="*/ 23 h 76"/>
                <a:gd name="T4" fmla="*/ 14 w 28"/>
                <a:gd name="T5" fmla="*/ 40 h 76"/>
                <a:gd name="T6" fmla="*/ 11 w 28"/>
                <a:gd name="T7" fmla="*/ 59 h 76"/>
                <a:gd name="T8" fmla="*/ 12 w 28"/>
                <a:gd name="T9" fmla="*/ 76 h 76"/>
                <a:gd name="T10" fmla="*/ 6 w 28"/>
                <a:gd name="T11" fmla="*/ 76 h 76"/>
                <a:gd name="T12" fmla="*/ 0 w 28"/>
                <a:gd name="T13" fmla="*/ 60 h 76"/>
                <a:gd name="T14" fmla="*/ 4 w 28"/>
                <a:gd name="T15" fmla="*/ 36 h 76"/>
                <a:gd name="T16" fmla="*/ 12 w 28"/>
                <a:gd name="T17" fmla="*/ 14 h 76"/>
                <a:gd name="T18" fmla="*/ 20 w 28"/>
                <a:gd name="T19" fmla="*/ 0 h 76"/>
                <a:gd name="T20" fmla="*/ 22 w 28"/>
                <a:gd name="T21" fmla="*/ 1 h 76"/>
                <a:gd name="T22" fmla="*/ 23 w 28"/>
                <a:gd name="T23" fmla="*/ 2 h 76"/>
                <a:gd name="T24" fmla="*/ 26 w 28"/>
                <a:gd name="T25" fmla="*/ 5 h 76"/>
                <a:gd name="T26" fmla="*/ 28 w 28"/>
                <a:gd name="T27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76">
                  <a:moveTo>
                    <a:pt x="28" y="6"/>
                  </a:moveTo>
                  <a:lnTo>
                    <a:pt x="20" y="23"/>
                  </a:lnTo>
                  <a:lnTo>
                    <a:pt x="14" y="40"/>
                  </a:lnTo>
                  <a:lnTo>
                    <a:pt x="11" y="59"/>
                  </a:lnTo>
                  <a:lnTo>
                    <a:pt x="12" y="76"/>
                  </a:lnTo>
                  <a:lnTo>
                    <a:pt x="6" y="76"/>
                  </a:lnTo>
                  <a:lnTo>
                    <a:pt x="0" y="60"/>
                  </a:lnTo>
                  <a:lnTo>
                    <a:pt x="4" y="36"/>
                  </a:lnTo>
                  <a:lnTo>
                    <a:pt x="12" y="14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 flipH="1">
              <a:off x="6637206" y="5094958"/>
              <a:ext cx="985091" cy="689942"/>
            </a:xfrm>
            <a:custGeom>
              <a:avLst/>
              <a:gdLst>
                <a:gd name="T0" fmla="*/ 3 w 609"/>
                <a:gd name="T1" fmla="*/ 433 h 448"/>
                <a:gd name="T2" fmla="*/ 5 w 609"/>
                <a:gd name="T3" fmla="*/ 416 h 448"/>
                <a:gd name="T4" fmla="*/ 51 w 609"/>
                <a:gd name="T5" fmla="*/ 273 h 448"/>
                <a:gd name="T6" fmla="*/ 97 w 609"/>
                <a:gd name="T7" fmla="*/ 124 h 448"/>
                <a:gd name="T8" fmla="*/ 83 w 609"/>
                <a:gd name="T9" fmla="*/ 100 h 448"/>
                <a:gd name="T10" fmla="*/ 60 w 609"/>
                <a:gd name="T11" fmla="*/ 83 h 448"/>
                <a:gd name="T12" fmla="*/ 46 w 609"/>
                <a:gd name="T13" fmla="*/ 57 h 448"/>
                <a:gd name="T14" fmla="*/ 62 w 609"/>
                <a:gd name="T15" fmla="*/ 12 h 448"/>
                <a:gd name="T16" fmla="*/ 74 w 609"/>
                <a:gd name="T17" fmla="*/ 9 h 448"/>
                <a:gd name="T18" fmla="*/ 91 w 609"/>
                <a:gd name="T19" fmla="*/ 23 h 448"/>
                <a:gd name="T20" fmla="*/ 116 w 609"/>
                <a:gd name="T21" fmla="*/ 31 h 448"/>
                <a:gd name="T22" fmla="*/ 160 w 609"/>
                <a:gd name="T23" fmla="*/ 35 h 448"/>
                <a:gd name="T24" fmla="*/ 227 w 609"/>
                <a:gd name="T25" fmla="*/ 36 h 448"/>
                <a:gd name="T26" fmla="*/ 299 w 609"/>
                <a:gd name="T27" fmla="*/ 35 h 448"/>
                <a:gd name="T28" fmla="*/ 365 w 609"/>
                <a:gd name="T29" fmla="*/ 33 h 448"/>
                <a:gd name="T30" fmla="*/ 409 w 609"/>
                <a:gd name="T31" fmla="*/ 32 h 448"/>
                <a:gd name="T32" fmla="*/ 483 w 609"/>
                <a:gd name="T33" fmla="*/ 46 h 448"/>
                <a:gd name="T34" fmla="*/ 416 w 609"/>
                <a:gd name="T35" fmla="*/ 53 h 448"/>
                <a:gd name="T36" fmla="*/ 337 w 609"/>
                <a:gd name="T37" fmla="*/ 55 h 448"/>
                <a:gd name="T38" fmla="*/ 256 w 609"/>
                <a:gd name="T39" fmla="*/ 55 h 448"/>
                <a:gd name="T40" fmla="*/ 178 w 609"/>
                <a:gd name="T41" fmla="*/ 53 h 448"/>
                <a:gd name="T42" fmla="*/ 114 w 609"/>
                <a:gd name="T43" fmla="*/ 50 h 448"/>
                <a:gd name="T44" fmla="*/ 98 w 609"/>
                <a:gd name="T45" fmla="*/ 44 h 448"/>
                <a:gd name="T46" fmla="*/ 82 w 609"/>
                <a:gd name="T47" fmla="*/ 36 h 448"/>
                <a:gd name="T48" fmla="*/ 68 w 609"/>
                <a:gd name="T49" fmla="*/ 42 h 448"/>
                <a:gd name="T50" fmla="*/ 78 w 609"/>
                <a:gd name="T51" fmla="*/ 74 h 448"/>
                <a:gd name="T52" fmla="*/ 158 w 609"/>
                <a:gd name="T53" fmla="*/ 91 h 448"/>
                <a:gd name="T54" fmla="*/ 281 w 609"/>
                <a:gd name="T55" fmla="*/ 97 h 448"/>
                <a:gd name="T56" fmla="*/ 417 w 609"/>
                <a:gd name="T57" fmla="*/ 93 h 448"/>
                <a:gd name="T58" fmla="*/ 534 w 609"/>
                <a:gd name="T59" fmla="*/ 88 h 448"/>
                <a:gd name="T60" fmla="*/ 602 w 609"/>
                <a:gd name="T61" fmla="*/ 84 h 448"/>
                <a:gd name="T62" fmla="*/ 608 w 609"/>
                <a:gd name="T63" fmla="*/ 95 h 448"/>
                <a:gd name="T64" fmla="*/ 590 w 609"/>
                <a:gd name="T65" fmla="*/ 106 h 448"/>
                <a:gd name="T66" fmla="*/ 531 w 609"/>
                <a:gd name="T67" fmla="*/ 113 h 448"/>
                <a:gd name="T68" fmla="*/ 466 w 609"/>
                <a:gd name="T69" fmla="*/ 119 h 448"/>
                <a:gd name="T70" fmla="*/ 583 w 609"/>
                <a:gd name="T71" fmla="*/ 196 h 448"/>
                <a:gd name="T72" fmla="*/ 432 w 609"/>
                <a:gd name="T73" fmla="*/ 120 h 448"/>
                <a:gd name="T74" fmla="*/ 413 w 609"/>
                <a:gd name="T75" fmla="*/ 121 h 448"/>
                <a:gd name="T76" fmla="*/ 342 w 609"/>
                <a:gd name="T77" fmla="*/ 288 h 448"/>
                <a:gd name="T78" fmla="*/ 357 w 609"/>
                <a:gd name="T79" fmla="*/ 237 h 448"/>
                <a:gd name="T80" fmla="*/ 381 w 609"/>
                <a:gd name="T81" fmla="*/ 151 h 448"/>
                <a:gd name="T82" fmla="*/ 374 w 609"/>
                <a:gd name="T83" fmla="*/ 122 h 448"/>
                <a:gd name="T84" fmla="*/ 334 w 609"/>
                <a:gd name="T85" fmla="*/ 122 h 448"/>
                <a:gd name="T86" fmla="*/ 294 w 609"/>
                <a:gd name="T87" fmla="*/ 123 h 448"/>
                <a:gd name="T88" fmla="*/ 253 w 609"/>
                <a:gd name="T89" fmla="*/ 124 h 448"/>
                <a:gd name="T90" fmla="*/ 214 w 609"/>
                <a:gd name="T91" fmla="*/ 124 h 448"/>
                <a:gd name="T92" fmla="*/ 176 w 609"/>
                <a:gd name="T93" fmla="*/ 123 h 448"/>
                <a:gd name="T94" fmla="*/ 150 w 609"/>
                <a:gd name="T95" fmla="*/ 256 h 448"/>
                <a:gd name="T96" fmla="*/ 208 w 609"/>
                <a:gd name="T97" fmla="*/ 270 h 448"/>
                <a:gd name="T98" fmla="*/ 299 w 609"/>
                <a:gd name="T99" fmla="*/ 289 h 448"/>
                <a:gd name="T100" fmla="*/ 401 w 609"/>
                <a:gd name="T101" fmla="*/ 312 h 448"/>
                <a:gd name="T102" fmla="*/ 498 w 609"/>
                <a:gd name="T103" fmla="*/ 329 h 448"/>
                <a:gd name="T104" fmla="*/ 547 w 609"/>
                <a:gd name="T105" fmla="*/ 355 h 448"/>
                <a:gd name="T106" fmla="*/ 479 w 609"/>
                <a:gd name="T107" fmla="*/ 343 h 448"/>
                <a:gd name="T108" fmla="*/ 387 w 609"/>
                <a:gd name="T109" fmla="*/ 325 h 448"/>
                <a:gd name="T110" fmla="*/ 287 w 609"/>
                <a:gd name="T111" fmla="*/ 305 h 448"/>
                <a:gd name="T112" fmla="*/ 199 w 609"/>
                <a:gd name="T113" fmla="*/ 286 h 448"/>
                <a:gd name="T114" fmla="*/ 140 w 609"/>
                <a:gd name="T115" fmla="*/ 272 h 448"/>
                <a:gd name="T116" fmla="*/ 60 w 609"/>
                <a:gd name="T117" fmla="*/ 448 h 448"/>
                <a:gd name="T118" fmla="*/ 49 w 609"/>
                <a:gd name="T119" fmla="*/ 441 h 448"/>
                <a:gd name="T120" fmla="*/ 17 w 609"/>
                <a:gd name="T121" fmla="*/ 43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9" h="448">
                  <a:moveTo>
                    <a:pt x="17" y="435"/>
                  </a:moveTo>
                  <a:lnTo>
                    <a:pt x="8" y="435"/>
                  </a:lnTo>
                  <a:lnTo>
                    <a:pt x="3" y="433"/>
                  </a:lnTo>
                  <a:lnTo>
                    <a:pt x="1" y="431"/>
                  </a:lnTo>
                  <a:lnTo>
                    <a:pt x="0" y="430"/>
                  </a:lnTo>
                  <a:lnTo>
                    <a:pt x="5" y="416"/>
                  </a:lnTo>
                  <a:lnTo>
                    <a:pt x="16" y="381"/>
                  </a:lnTo>
                  <a:lnTo>
                    <a:pt x="32" y="331"/>
                  </a:lnTo>
                  <a:lnTo>
                    <a:pt x="51" y="273"/>
                  </a:lnTo>
                  <a:lnTo>
                    <a:pt x="69" y="214"/>
                  </a:lnTo>
                  <a:lnTo>
                    <a:pt x="85" y="162"/>
                  </a:lnTo>
                  <a:lnTo>
                    <a:pt x="97" y="124"/>
                  </a:lnTo>
                  <a:lnTo>
                    <a:pt x="101" y="107"/>
                  </a:lnTo>
                  <a:lnTo>
                    <a:pt x="92" y="104"/>
                  </a:lnTo>
                  <a:lnTo>
                    <a:pt x="83" y="100"/>
                  </a:lnTo>
                  <a:lnTo>
                    <a:pt x="74" y="96"/>
                  </a:lnTo>
                  <a:lnTo>
                    <a:pt x="67" y="90"/>
                  </a:lnTo>
                  <a:lnTo>
                    <a:pt x="60" y="83"/>
                  </a:lnTo>
                  <a:lnTo>
                    <a:pt x="54" y="75"/>
                  </a:lnTo>
                  <a:lnTo>
                    <a:pt x="49" y="67"/>
                  </a:lnTo>
                  <a:lnTo>
                    <a:pt x="46" y="57"/>
                  </a:lnTo>
                  <a:lnTo>
                    <a:pt x="46" y="40"/>
                  </a:lnTo>
                  <a:lnTo>
                    <a:pt x="52" y="25"/>
                  </a:lnTo>
                  <a:lnTo>
                    <a:pt x="62" y="12"/>
                  </a:lnTo>
                  <a:lnTo>
                    <a:pt x="70" y="0"/>
                  </a:lnTo>
                  <a:lnTo>
                    <a:pt x="71" y="5"/>
                  </a:lnTo>
                  <a:lnTo>
                    <a:pt x="74" y="9"/>
                  </a:lnTo>
                  <a:lnTo>
                    <a:pt x="78" y="14"/>
                  </a:lnTo>
                  <a:lnTo>
                    <a:pt x="84" y="19"/>
                  </a:lnTo>
                  <a:lnTo>
                    <a:pt x="91" y="23"/>
                  </a:lnTo>
                  <a:lnTo>
                    <a:pt x="98" y="27"/>
                  </a:lnTo>
                  <a:lnTo>
                    <a:pt x="107" y="29"/>
                  </a:lnTo>
                  <a:lnTo>
                    <a:pt x="116" y="31"/>
                  </a:lnTo>
                  <a:lnTo>
                    <a:pt x="128" y="32"/>
                  </a:lnTo>
                  <a:lnTo>
                    <a:pt x="143" y="33"/>
                  </a:lnTo>
                  <a:lnTo>
                    <a:pt x="160" y="35"/>
                  </a:lnTo>
                  <a:lnTo>
                    <a:pt x="181" y="35"/>
                  </a:lnTo>
                  <a:lnTo>
                    <a:pt x="203" y="36"/>
                  </a:lnTo>
                  <a:lnTo>
                    <a:pt x="227" y="36"/>
                  </a:lnTo>
                  <a:lnTo>
                    <a:pt x="251" y="36"/>
                  </a:lnTo>
                  <a:lnTo>
                    <a:pt x="275" y="35"/>
                  </a:lnTo>
                  <a:lnTo>
                    <a:pt x="299" y="35"/>
                  </a:lnTo>
                  <a:lnTo>
                    <a:pt x="322" y="35"/>
                  </a:lnTo>
                  <a:lnTo>
                    <a:pt x="344" y="35"/>
                  </a:lnTo>
                  <a:lnTo>
                    <a:pt x="365" y="33"/>
                  </a:lnTo>
                  <a:lnTo>
                    <a:pt x="382" y="33"/>
                  </a:lnTo>
                  <a:lnTo>
                    <a:pt x="397" y="33"/>
                  </a:lnTo>
                  <a:lnTo>
                    <a:pt x="409" y="32"/>
                  </a:lnTo>
                  <a:lnTo>
                    <a:pt x="416" y="32"/>
                  </a:lnTo>
                  <a:lnTo>
                    <a:pt x="500" y="44"/>
                  </a:lnTo>
                  <a:lnTo>
                    <a:pt x="483" y="46"/>
                  </a:lnTo>
                  <a:lnTo>
                    <a:pt x="462" y="50"/>
                  </a:lnTo>
                  <a:lnTo>
                    <a:pt x="440" y="51"/>
                  </a:lnTo>
                  <a:lnTo>
                    <a:pt x="416" y="53"/>
                  </a:lnTo>
                  <a:lnTo>
                    <a:pt x="392" y="54"/>
                  </a:lnTo>
                  <a:lnTo>
                    <a:pt x="365" y="55"/>
                  </a:lnTo>
                  <a:lnTo>
                    <a:pt x="337" y="55"/>
                  </a:lnTo>
                  <a:lnTo>
                    <a:pt x="311" y="55"/>
                  </a:lnTo>
                  <a:lnTo>
                    <a:pt x="283" y="55"/>
                  </a:lnTo>
                  <a:lnTo>
                    <a:pt x="256" y="55"/>
                  </a:lnTo>
                  <a:lnTo>
                    <a:pt x="229" y="55"/>
                  </a:lnTo>
                  <a:lnTo>
                    <a:pt x="203" y="54"/>
                  </a:lnTo>
                  <a:lnTo>
                    <a:pt x="178" y="53"/>
                  </a:lnTo>
                  <a:lnTo>
                    <a:pt x="154" y="52"/>
                  </a:lnTo>
                  <a:lnTo>
                    <a:pt x="134" y="51"/>
                  </a:lnTo>
                  <a:lnTo>
                    <a:pt x="114" y="50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98" y="44"/>
                  </a:lnTo>
                  <a:lnTo>
                    <a:pt x="92" y="42"/>
                  </a:lnTo>
                  <a:lnTo>
                    <a:pt x="87" y="38"/>
                  </a:lnTo>
                  <a:lnTo>
                    <a:pt x="82" y="36"/>
                  </a:lnTo>
                  <a:lnTo>
                    <a:pt x="77" y="33"/>
                  </a:lnTo>
                  <a:lnTo>
                    <a:pt x="72" y="30"/>
                  </a:lnTo>
                  <a:lnTo>
                    <a:pt x="68" y="42"/>
                  </a:lnTo>
                  <a:lnTo>
                    <a:pt x="68" y="53"/>
                  </a:lnTo>
                  <a:lnTo>
                    <a:pt x="72" y="65"/>
                  </a:lnTo>
                  <a:lnTo>
                    <a:pt x="78" y="74"/>
                  </a:lnTo>
                  <a:lnTo>
                    <a:pt x="98" y="82"/>
                  </a:lnTo>
                  <a:lnTo>
                    <a:pt x="125" y="88"/>
                  </a:lnTo>
                  <a:lnTo>
                    <a:pt x="158" y="91"/>
                  </a:lnTo>
                  <a:lnTo>
                    <a:pt x="196" y="95"/>
                  </a:lnTo>
                  <a:lnTo>
                    <a:pt x="237" y="96"/>
                  </a:lnTo>
                  <a:lnTo>
                    <a:pt x="281" y="97"/>
                  </a:lnTo>
                  <a:lnTo>
                    <a:pt x="326" y="96"/>
                  </a:lnTo>
                  <a:lnTo>
                    <a:pt x="372" y="95"/>
                  </a:lnTo>
                  <a:lnTo>
                    <a:pt x="417" y="93"/>
                  </a:lnTo>
                  <a:lnTo>
                    <a:pt x="459" y="91"/>
                  </a:lnTo>
                  <a:lnTo>
                    <a:pt x="499" y="90"/>
                  </a:lnTo>
                  <a:lnTo>
                    <a:pt x="534" y="88"/>
                  </a:lnTo>
                  <a:lnTo>
                    <a:pt x="563" y="85"/>
                  </a:lnTo>
                  <a:lnTo>
                    <a:pt x="587" y="84"/>
                  </a:lnTo>
                  <a:lnTo>
                    <a:pt x="602" y="84"/>
                  </a:lnTo>
                  <a:lnTo>
                    <a:pt x="609" y="84"/>
                  </a:lnTo>
                  <a:lnTo>
                    <a:pt x="608" y="90"/>
                  </a:lnTo>
                  <a:lnTo>
                    <a:pt x="608" y="95"/>
                  </a:lnTo>
                  <a:lnTo>
                    <a:pt x="606" y="99"/>
                  </a:lnTo>
                  <a:lnTo>
                    <a:pt x="603" y="104"/>
                  </a:lnTo>
                  <a:lnTo>
                    <a:pt x="590" y="106"/>
                  </a:lnTo>
                  <a:lnTo>
                    <a:pt x="572" y="108"/>
                  </a:lnTo>
                  <a:lnTo>
                    <a:pt x="552" y="111"/>
                  </a:lnTo>
                  <a:lnTo>
                    <a:pt x="531" y="113"/>
                  </a:lnTo>
                  <a:lnTo>
                    <a:pt x="508" y="115"/>
                  </a:lnTo>
                  <a:lnTo>
                    <a:pt x="487" y="118"/>
                  </a:lnTo>
                  <a:lnTo>
                    <a:pt x="466" y="119"/>
                  </a:lnTo>
                  <a:lnTo>
                    <a:pt x="448" y="120"/>
                  </a:lnTo>
                  <a:lnTo>
                    <a:pt x="435" y="174"/>
                  </a:lnTo>
                  <a:lnTo>
                    <a:pt x="583" y="196"/>
                  </a:lnTo>
                  <a:lnTo>
                    <a:pt x="578" y="210"/>
                  </a:lnTo>
                  <a:lnTo>
                    <a:pt x="418" y="183"/>
                  </a:lnTo>
                  <a:lnTo>
                    <a:pt x="432" y="120"/>
                  </a:lnTo>
                  <a:lnTo>
                    <a:pt x="426" y="121"/>
                  </a:lnTo>
                  <a:lnTo>
                    <a:pt x="419" y="121"/>
                  </a:lnTo>
                  <a:lnTo>
                    <a:pt x="413" y="121"/>
                  </a:lnTo>
                  <a:lnTo>
                    <a:pt x="407" y="122"/>
                  </a:lnTo>
                  <a:lnTo>
                    <a:pt x="358" y="289"/>
                  </a:lnTo>
                  <a:lnTo>
                    <a:pt x="342" y="288"/>
                  </a:lnTo>
                  <a:lnTo>
                    <a:pt x="344" y="281"/>
                  </a:lnTo>
                  <a:lnTo>
                    <a:pt x="349" y="263"/>
                  </a:lnTo>
                  <a:lnTo>
                    <a:pt x="357" y="237"/>
                  </a:lnTo>
                  <a:lnTo>
                    <a:pt x="365" y="209"/>
                  </a:lnTo>
                  <a:lnTo>
                    <a:pt x="374" y="179"/>
                  </a:lnTo>
                  <a:lnTo>
                    <a:pt x="381" y="151"/>
                  </a:lnTo>
                  <a:lnTo>
                    <a:pt x="386" y="131"/>
                  </a:lnTo>
                  <a:lnTo>
                    <a:pt x="387" y="122"/>
                  </a:lnTo>
                  <a:lnTo>
                    <a:pt x="374" y="122"/>
                  </a:lnTo>
                  <a:lnTo>
                    <a:pt x="360" y="122"/>
                  </a:lnTo>
                  <a:lnTo>
                    <a:pt x="348" y="122"/>
                  </a:lnTo>
                  <a:lnTo>
                    <a:pt x="334" y="122"/>
                  </a:lnTo>
                  <a:lnTo>
                    <a:pt x="321" y="123"/>
                  </a:lnTo>
                  <a:lnTo>
                    <a:pt x="307" y="123"/>
                  </a:lnTo>
                  <a:lnTo>
                    <a:pt x="294" y="123"/>
                  </a:lnTo>
                  <a:lnTo>
                    <a:pt x="280" y="123"/>
                  </a:lnTo>
                  <a:lnTo>
                    <a:pt x="267" y="123"/>
                  </a:lnTo>
                  <a:lnTo>
                    <a:pt x="253" y="124"/>
                  </a:lnTo>
                  <a:lnTo>
                    <a:pt x="239" y="124"/>
                  </a:lnTo>
                  <a:lnTo>
                    <a:pt x="227" y="124"/>
                  </a:lnTo>
                  <a:lnTo>
                    <a:pt x="214" y="124"/>
                  </a:lnTo>
                  <a:lnTo>
                    <a:pt x="201" y="124"/>
                  </a:lnTo>
                  <a:lnTo>
                    <a:pt x="189" y="123"/>
                  </a:lnTo>
                  <a:lnTo>
                    <a:pt x="176" y="123"/>
                  </a:lnTo>
                  <a:lnTo>
                    <a:pt x="137" y="252"/>
                  </a:lnTo>
                  <a:lnTo>
                    <a:pt x="140" y="253"/>
                  </a:lnTo>
                  <a:lnTo>
                    <a:pt x="150" y="256"/>
                  </a:lnTo>
                  <a:lnTo>
                    <a:pt x="165" y="259"/>
                  </a:lnTo>
                  <a:lnTo>
                    <a:pt x="185" y="264"/>
                  </a:lnTo>
                  <a:lnTo>
                    <a:pt x="208" y="270"/>
                  </a:lnTo>
                  <a:lnTo>
                    <a:pt x="236" y="275"/>
                  </a:lnTo>
                  <a:lnTo>
                    <a:pt x="267" y="282"/>
                  </a:lnTo>
                  <a:lnTo>
                    <a:pt x="299" y="289"/>
                  </a:lnTo>
                  <a:lnTo>
                    <a:pt x="333" y="297"/>
                  </a:lnTo>
                  <a:lnTo>
                    <a:pt x="367" y="304"/>
                  </a:lnTo>
                  <a:lnTo>
                    <a:pt x="401" y="312"/>
                  </a:lnTo>
                  <a:lnTo>
                    <a:pt x="435" y="318"/>
                  </a:lnTo>
                  <a:lnTo>
                    <a:pt x="468" y="325"/>
                  </a:lnTo>
                  <a:lnTo>
                    <a:pt x="498" y="329"/>
                  </a:lnTo>
                  <a:lnTo>
                    <a:pt x="524" y="334"/>
                  </a:lnTo>
                  <a:lnTo>
                    <a:pt x="548" y="338"/>
                  </a:lnTo>
                  <a:lnTo>
                    <a:pt x="547" y="355"/>
                  </a:lnTo>
                  <a:lnTo>
                    <a:pt x="529" y="351"/>
                  </a:lnTo>
                  <a:lnTo>
                    <a:pt x="506" y="348"/>
                  </a:lnTo>
                  <a:lnTo>
                    <a:pt x="479" y="343"/>
                  </a:lnTo>
                  <a:lnTo>
                    <a:pt x="450" y="338"/>
                  </a:lnTo>
                  <a:lnTo>
                    <a:pt x="419" y="332"/>
                  </a:lnTo>
                  <a:lnTo>
                    <a:pt x="387" y="325"/>
                  </a:lnTo>
                  <a:lnTo>
                    <a:pt x="354" y="318"/>
                  </a:lnTo>
                  <a:lnTo>
                    <a:pt x="320" y="311"/>
                  </a:lnTo>
                  <a:lnTo>
                    <a:pt x="287" y="305"/>
                  </a:lnTo>
                  <a:lnTo>
                    <a:pt x="256" y="298"/>
                  </a:lnTo>
                  <a:lnTo>
                    <a:pt x="226" y="291"/>
                  </a:lnTo>
                  <a:lnTo>
                    <a:pt x="199" y="286"/>
                  </a:lnTo>
                  <a:lnTo>
                    <a:pt x="175" y="280"/>
                  </a:lnTo>
                  <a:lnTo>
                    <a:pt x="155" y="275"/>
                  </a:lnTo>
                  <a:lnTo>
                    <a:pt x="140" y="272"/>
                  </a:lnTo>
                  <a:lnTo>
                    <a:pt x="131" y="268"/>
                  </a:lnTo>
                  <a:lnTo>
                    <a:pt x="64" y="446"/>
                  </a:lnTo>
                  <a:lnTo>
                    <a:pt x="60" y="448"/>
                  </a:lnTo>
                  <a:lnTo>
                    <a:pt x="56" y="448"/>
                  </a:lnTo>
                  <a:lnTo>
                    <a:pt x="53" y="447"/>
                  </a:lnTo>
                  <a:lnTo>
                    <a:pt x="49" y="441"/>
                  </a:lnTo>
                  <a:lnTo>
                    <a:pt x="157" y="120"/>
                  </a:lnTo>
                  <a:lnTo>
                    <a:pt x="121" y="112"/>
                  </a:lnTo>
                  <a:lnTo>
                    <a:pt x="17" y="4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 flipH="1">
              <a:off x="6117207" y="4586741"/>
              <a:ext cx="849439" cy="1225879"/>
            </a:xfrm>
            <a:custGeom>
              <a:avLst/>
              <a:gdLst>
                <a:gd name="T0" fmla="*/ 276 w 527"/>
                <a:gd name="T1" fmla="*/ 34 h 795"/>
                <a:gd name="T2" fmla="*/ 288 w 527"/>
                <a:gd name="T3" fmla="*/ 0 h 795"/>
                <a:gd name="T4" fmla="*/ 295 w 527"/>
                <a:gd name="T5" fmla="*/ 7 h 795"/>
                <a:gd name="T6" fmla="*/ 286 w 527"/>
                <a:gd name="T7" fmla="*/ 54 h 795"/>
                <a:gd name="T8" fmla="*/ 316 w 527"/>
                <a:gd name="T9" fmla="*/ 78 h 795"/>
                <a:gd name="T10" fmla="*/ 359 w 527"/>
                <a:gd name="T11" fmla="*/ 95 h 795"/>
                <a:gd name="T12" fmla="*/ 398 w 527"/>
                <a:gd name="T13" fmla="*/ 115 h 795"/>
                <a:gd name="T14" fmla="*/ 436 w 527"/>
                <a:gd name="T15" fmla="*/ 138 h 795"/>
                <a:gd name="T16" fmla="*/ 471 w 527"/>
                <a:gd name="T17" fmla="*/ 165 h 795"/>
                <a:gd name="T18" fmla="*/ 505 w 527"/>
                <a:gd name="T19" fmla="*/ 198 h 795"/>
                <a:gd name="T20" fmla="*/ 524 w 527"/>
                <a:gd name="T21" fmla="*/ 247 h 795"/>
                <a:gd name="T22" fmla="*/ 526 w 527"/>
                <a:gd name="T23" fmla="*/ 300 h 795"/>
                <a:gd name="T24" fmla="*/ 512 w 527"/>
                <a:gd name="T25" fmla="*/ 350 h 795"/>
                <a:gd name="T26" fmla="*/ 497 w 527"/>
                <a:gd name="T27" fmla="*/ 397 h 795"/>
                <a:gd name="T28" fmla="*/ 470 w 527"/>
                <a:gd name="T29" fmla="*/ 561 h 795"/>
                <a:gd name="T30" fmla="*/ 439 w 527"/>
                <a:gd name="T31" fmla="*/ 755 h 795"/>
                <a:gd name="T32" fmla="*/ 425 w 527"/>
                <a:gd name="T33" fmla="*/ 717 h 795"/>
                <a:gd name="T34" fmla="*/ 444 w 527"/>
                <a:gd name="T35" fmla="*/ 516 h 795"/>
                <a:gd name="T36" fmla="*/ 475 w 527"/>
                <a:gd name="T37" fmla="*/ 360 h 795"/>
                <a:gd name="T38" fmla="*/ 497 w 527"/>
                <a:gd name="T39" fmla="*/ 308 h 795"/>
                <a:gd name="T40" fmla="*/ 497 w 527"/>
                <a:gd name="T41" fmla="*/ 237 h 795"/>
                <a:gd name="T42" fmla="*/ 467 w 527"/>
                <a:gd name="T43" fmla="*/ 199 h 795"/>
                <a:gd name="T44" fmla="*/ 429 w 527"/>
                <a:gd name="T45" fmla="*/ 171 h 795"/>
                <a:gd name="T46" fmla="*/ 389 w 527"/>
                <a:gd name="T47" fmla="*/ 147 h 795"/>
                <a:gd name="T48" fmla="*/ 346 w 527"/>
                <a:gd name="T49" fmla="*/ 127 h 795"/>
                <a:gd name="T50" fmla="*/ 302 w 527"/>
                <a:gd name="T51" fmla="*/ 109 h 795"/>
                <a:gd name="T52" fmla="*/ 255 w 527"/>
                <a:gd name="T53" fmla="*/ 97 h 795"/>
                <a:gd name="T54" fmla="*/ 216 w 527"/>
                <a:gd name="T55" fmla="*/ 93 h 795"/>
                <a:gd name="T56" fmla="*/ 175 w 527"/>
                <a:gd name="T57" fmla="*/ 95 h 795"/>
                <a:gd name="T58" fmla="*/ 136 w 527"/>
                <a:gd name="T59" fmla="*/ 106 h 795"/>
                <a:gd name="T60" fmla="*/ 99 w 527"/>
                <a:gd name="T61" fmla="*/ 122 h 795"/>
                <a:gd name="T62" fmla="*/ 64 w 527"/>
                <a:gd name="T63" fmla="*/ 146 h 795"/>
                <a:gd name="T64" fmla="*/ 37 w 527"/>
                <a:gd name="T65" fmla="*/ 170 h 795"/>
                <a:gd name="T66" fmla="*/ 11 w 527"/>
                <a:gd name="T67" fmla="*/ 193 h 795"/>
                <a:gd name="T68" fmla="*/ 0 w 527"/>
                <a:gd name="T69" fmla="*/ 201 h 795"/>
                <a:gd name="T70" fmla="*/ 10 w 527"/>
                <a:gd name="T71" fmla="*/ 175 h 795"/>
                <a:gd name="T72" fmla="*/ 27 w 527"/>
                <a:gd name="T73" fmla="*/ 153 h 795"/>
                <a:gd name="T74" fmla="*/ 60 w 527"/>
                <a:gd name="T75" fmla="*/ 123 h 795"/>
                <a:gd name="T76" fmla="*/ 116 w 527"/>
                <a:gd name="T77" fmla="*/ 92 h 795"/>
                <a:gd name="T78" fmla="*/ 170 w 527"/>
                <a:gd name="T79" fmla="*/ 75 h 795"/>
                <a:gd name="T80" fmla="*/ 218 w 527"/>
                <a:gd name="T81" fmla="*/ 68 h 795"/>
                <a:gd name="T82" fmla="*/ 256 w 527"/>
                <a:gd name="T83" fmla="*/ 67 h 795"/>
                <a:gd name="T84" fmla="*/ 279 w 527"/>
                <a:gd name="T85" fmla="*/ 69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7" h="795">
                  <a:moveTo>
                    <a:pt x="279" y="69"/>
                  </a:moveTo>
                  <a:lnTo>
                    <a:pt x="276" y="52"/>
                  </a:lnTo>
                  <a:lnTo>
                    <a:pt x="276" y="34"/>
                  </a:lnTo>
                  <a:lnTo>
                    <a:pt x="279" y="18"/>
                  </a:lnTo>
                  <a:lnTo>
                    <a:pt x="285" y="1"/>
                  </a:lnTo>
                  <a:lnTo>
                    <a:pt x="288" y="0"/>
                  </a:lnTo>
                  <a:lnTo>
                    <a:pt x="292" y="0"/>
                  </a:lnTo>
                  <a:lnTo>
                    <a:pt x="294" y="2"/>
                  </a:lnTo>
                  <a:lnTo>
                    <a:pt x="295" y="7"/>
                  </a:lnTo>
                  <a:lnTo>
                    <a:pt x="292" y="23"/>
                  </a:lnTo>
                  <a:lnTo>
                    <a:pt x="288" y="39"/>
                  </a:lnTo>
                  <a:lnTo>
                    <a:pt x="286" y="54"/>
                  </a:lnTo>
                  <a:lnTo>
                    <a:pt x="285" y="69"/>
                  </a:lnTo>
                  <a:lnTo>
                    <a:pt x="300" y="74"/>
                  </a:lnTo>
                  <a:lnTo>
                    <a:pt x="316" y="78"/>
                  </a:lnTo>
                  <a:lnTo>
                    <a:pt x="330" y="84"/>
                  </a:lnTo>
                  <a:lnTo>
                    <a:pt x="345" y="90"/>
                  </a:lnTo>
                  <a:lnTo>
                    <a:pt x="359" y="95"/>
                  </a:lnTo>
                  <a:lnTo>
                    <a:pt x="371" y="102"/>
                  </a:lnTo>
                  <a:lnTo>
                    <a:pt x="385" y="108"/>
                  </a:lnTo>
                  <a:lnTo>
                    <a:pt x="398" y="115"/>
                  </a:lnTo>
                  <a:lnTo>
                    <a:pt x="410" y="123"/>
                  </a:lnTo>
                  <a:lnTo>
                    <a:pt x="423" y="130"/>
                  </a:lnTo>
                  <a:lnTo>
                    <a:pt x="436" y="138"/>
                  </a:lnTo>
                  <a:lnTo>
                    <a:pt x="447" y="146"/>
                  </a:lnTo>
                  <a:lnTo>
                    <a:pt x="459" y="155"/>
                  </a:lnTo>
                  <a:lnTo>
                    <a:pt x="471" y="165"/>
                  </a:lnTo>
                  <a:lnTo>
                    <a:pt x="483" y="174"/>
                  </a:lnTo>
                  <a:lnTo>
                    <a:pt x="494" y="183"/>
                  </a:lnTo>
                  <a:lnTo>
                    <a:pt x="505" y="198"/>
                  </a:lnTo>
                  <a:lnTo>
                    <a:pt x="513" y="214"/>
                  </a:lnTo>
                  <a:lnTo>
                    <a:pt x="520" y="231"/>
                  </a:lnTo>
                  <a:lnTo>
                    <a:pt x="524" y="247"/>
                  </a:lnTo>
                  <a:lnTo>
                    <a:pt x="527" y="265"/>
                  </a:lnTo>
                  <a:lnTo>
                    <a:pt x="527" y="282"/>
                  </a:lnTo>
                  <a:lnTo>
                    <a:pt x="526" y="300"/>
                  </a:lnTo>
                  <a:lnTo>
                    <a:pt x="522" y="318"/>
                  </a:lnTo>
                  <a:lnTo>
                    <a:pt x="516" y="335"/>
                  </a:lnTo>
                  <a:lnTo>
                    <a:pt x="512" y="350"/>
                  </a:lnTo>
                  <a:lnTo>
                    <a:pt x="506" y="365"/>
                  </a:lnTo>
                  <a:lnTo>
                    <a:pt x="499" y="382"/>
                  </a:lnTo>
                  <a:lnTo>
                    <a:pt x="497" y="397"/>
                  </a:lnTo>
                  <a:lnTo>
                    <a:pt x="490" y="436"/>
                  </a:lnTo>
                  <a:lnTo>
                    <a:pt x="482" y="493"/>
                  </a:lnTo>
                  <a:lnTo>
                    <a:pt x="470" y="561"/>
                  </a:lnTo>
                  <a:lnTo>
                    <a:pt x="459" y="632"/>
                  </a:lnTo>
                  <a:lnTo>
                    <a:pt x="448" y="699"/>
                  </a:lnTo>
                  <a:lnTo>
                    <a:pt x="439" y="755"/>
                  </a:lnTo>
                  <a:lnTo>
                    <a:pt x="432" y="795"/>
                  </a:lnTo>
                  <a:lnTo>
                    <a:pt x="427" y="766"/>
                  </a:lnTo>
                  <a:lnTo>
                    <a:pt x="425" y="717"/>
                  </a:lnTo>
                  <a:lnTo>
                    <a:pt x="428" y="655"/>
                  </a:lnTo>
                  <a:lnTo>
                    <a:pt x="435" y="586"/>
                  </a:lnTo>
                  <a:lnTo>
                    <a:pt x="444" y="516"/>
                  </a:lnTo>
                  <a:lnTo>
                    <a:pt x="454" y="451"/>
                  </a:lnTo>
                  <a:lnTo>
                    <a:pt x="465" y="397"/>
                  </a:lnTo>
                  <a:lnTo>
                    <a:pt x="475" y="360"/>
                  </a:lnTo>
                  <a:lnTo>
                    <a:pt x="484" y="349"/>
                  </a:lnTo>
                  <a:lnTo>
                    <a:pt x="491" y="330"/>
                  </a:lnTo>
                  <a:lnTo>
                    <a:pt x="497" y="308"/>
                  </a:lnTo>
                  <a:lnTo>
                    <a:pt x="500" y="284"/>
                  </a:lnTo>
                  <a:lnTo>
                    <a:pt x="500" y="259"/>
                  </a:lnTo>
                  <a:lnTo>
                    <a:pt x="497" y="237"/>
                  </a:lnTo>
                  <a:lnTo>
                    <a:pt x="490" y="220"/>
                  </a:lnTo>
                  <a:lnTo>
                    <a:pt x="480" y="208"/>
                  </a:lnTo>
                  <a:lnTo>
                    <a:pt x="467" y="199"/>
                  </a:lnTo>
                  <a:lnTo>
                    <a:pt x="454" y="190"/>
                  </a:lnTo>
                  <a:lnTo>
                    <a:pt x="442" y="181"/>
                  </a:lnTo>
                  <a:lnTo>
                    <a:pt x="429" y="171"/>
                  </a:lnTo>
                  <a:lnTo>
                    <a:pt x="415" y="163"/>
                  </a:lnTo>
                  <a:lnTo>
                    <a:pt x="402" y="155"/>
                  </a:lnTo>
                  <a:lnTo>
                    <a:pt x="389" y="147"/>
                  </a:lnTo>
                  <a:lnTo>
                    <a:pt x="375" y="140"/>
                  </a:lnTo>
                  <a:lnTo>
                    <a:pt x="361" y="132"/>
                  </a:lnTo>
                  <a:lnTo>
                    <a:pt x="346" y="127"/>
                  </a:lnTo>
                  <a:lnTo>
                    <a:pt x="332" y="120"/>
                  </a:lnTo>
                  <a:lnTo>
                    <a:pt x="317" y="114"/>
                  </a:lnTo>
                  <a:lnTo>
                    <a:pt x="302" y="109"/>
                  </a:lnTo>
                  <a:lnTo>
                    <a:pt x="287" y="105"/>
                  </a:lnTo>
                  <a:lnTo>
                    <a:pt x="271" y="100"/>
                  </a:lnTo>
                  <a:lnTo>
                    <a:pt x="255" y="97"/>
                  </a:lnTo>
                  <a:lnTo>
                    <a:pt x="242" y="94"/>
                  </a:lnTo>
                  <a:lnTo>
                    <a:pt x="228" y="93"/>
                  </a:lnTo>
                  <a:lnTo>
                    <a:pt x="216" y="93"/>
                  </a:lnTo>
                  <a:lnTo>
                    <a:pt x="202" y="93"/>
                  </a:lnTo>
                  <a:lnTo>
                    <a:pt x="189" y="94"/>
                  </a:lnTo>
                  <a:lnTo>
                    <a:pt x="175" y="95"/>
                  </a:lnTo>
                  <a:lnTo>
                    <a:pt x="163" y="99"/>
                  </a:lnTo>
                  <a:lnTo>
                    <a:pt x="149" y="101"/>
                  </a:lnTo>
                  <a:lnTo>
                    <a:pt x="136" y="106"/>
                  </a:lnTo>
                  <a:lnTo>
                    <a:pt x="124" y="110"/>
                  </a:lnTo>
                  <a:lnTo>
                    <a:pt x="111" y="116"/>
                  </a:lnTo>
                  <a:lnTo>
                    <a:pt x="99" y="122"/>
                  </a:lnTo>
                  <a:lnTo>
                    <a:pt x="87" y="130"/>
                  </a:lnTo>
                  <a:lnTo>
                    <a:pt x="75" y="137"/>
                  </a:lnTo>
                  <a:lnTo>
                    <a:pt x="64" y="146"/>
                  </a:lnTo>
                  <a:lnTo>
                    <a:pt x="53" y="155"/>
                  </a:lnTo>
                  <a:lnTo>
                    <a:pt x="45" y="162"/>
                  </a:lnTo>
                  <a:lnTo>
                    <a:pt x="37" y="170"/>
                  </a:lnTo>
                  <a:lnTo>
                    <a:pt x="28" y="178"/>
                  </a:lnTo>
                  <a:lnTo>
                    <a:pt x="19" y="186"/>
                  </a:lnTo>
                  <a:lnTo>
                    <a:pt x="11" y="193"/>
                  </a:lnTo>
                  <a:lnTo>
                    <a:pt x="5" y="199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3" y="192"/>
                  </a:lnTo>
                  <a:lnTo>
                    <a:pt x="6" y="183"/>
                  </a:lnTo>
                  <a:lnTo>
                    <a:pt x="10" y="175"/>
                  </a:lnTo>
                  <a:lnTo>
                    <a:pt x="15" y="168"/>
                  </a:lnTo>
                  <a:lnTo>
                    <a:pt x="21" y="160"/>
                  </a:lnTo>
                  <a:lnTo>
                    <a:pt x="27" y="153"/>
                  </a:lnTo>
                  <a:lnTo>
                    <a:pt x="34" y="145"/>
                  </a:lnTo>
                  <a:lnTo>
                    <a:pt x="42" y="137"/>
                  </a:lnTo>
                  <a:lnTo>
                    <a:pt x="60" y="123"/>
                  </a:lnTo>
                  <a:lnTo>
                    <a:pt x="79" y="110"/>
                  </a:lnTo>
                  <a:lnTo>
                    <a:pt x="97" y="100"/>
                  </a:lnTo>
                  <a:lnTo>
                    <a:pt x="116" y="92"/>
                  </a:lnTo>
                  <a:lnTo>
                    <a:pt x="134" y="85"/>
                  </a:lnTo>
                  <a:lnTo>
                    <a:pt x="152" y="79"/>
                  </a:lnTo>
                  <a:lnTo>
                    <a:pt x="170" y="75"/>
                  </a:lnTo>
                  <a:lnTo>
                    <a:pt x="187" y="71"/>
                  </a:lnTo>
                  <a:lnTo>
                    <a:pt x="203" y="69"/>
                  </a:lnTo>
                  <a:lnTo>
                    <a:pt x="218" y="68"/>
                  </a:lnTo>
                  <a:lnTo>
                    <a:pt x="232" y="67"/>
                  </a:lnTo>
                  <a:lnTo>
                    <a:pt x="245" y="67"/>
                  </a:lnTo>
                  <a:lnTo>
                    <a:pt x="256" y="67"/>
                  </a:lnTo>
                  <a:lnTo>
                    <a:pt x="265" y="68"/>
                  </a:lnTo>
                  <a:lnTo>
                    <a:pt x="273" y="68"/>
                  </a:lnTo>
                  <a:lnTo>
                    <a:pt x="279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 flipH="1">
              <a:off x="5506776" y="4614463"/>
              <a:ext cx="904344" cy="1133476"/>
            </a:xfrm>
            <a:custGeom>
              <a:avLst/>
              <a:gdLst>
                <a:gd name="T0" fmla="*/ 132 w 559"/>
                <a:gd name="T1" fmla="*/ 0 h 736"/>
                <a:gd name="T2" fmla="*/ 164 w 559"/>
                <a:gd name="T3" fmla="*/ 1 h 736"/>
                <a:gd name="T4" fmla="*/ 197 w 559"/>
                <a:gd name="T5" fmla="*/ 4 h 736"/>
                <a:gd name="T6" fmla="*/ 229 w 559"/>
                <a:gd name="T7" fmla="*/ 7 h 736"/>
                <a:gd name="T8" fmla="*/ 260 w 559"/>
                <a:gd name="T9" fmla="*/ 12 h 736"/>
                <a:gd name="T10" fmla="*/ 292 w 559"/>
                <a:gd name="T11" fmla="*/ 17 h 736"/>
                <a:gd name="T12" fmla="*/ 324 w 559"/>
                <a:gd name="T13" fmla="*/ 23 h 736"/>
                <a:gd name="T14" fmla="*/ 357 w 559"/>
                <a:gd name="T15" fmla="*/ 29 h 736"/>
                <a:gd name="T16" fmla="*/ 402 w 559"/>
                <a:gd name="T17" fmla="*/ 42 h 736"/>
                <a:gd name="T18" fmla="*/ 457 w 559"/>
                <a:gd name="T19" fmla="*/ 61 h 736"/>
                <a:gd name="T20" fmla="*/ 504 w 559"/>
                <a:gd name="T21" fmla="*/ 89 h 736"/>
                <a:gd name="T22" fmla="*/ 541 w 559"/>
                <a:gd name="T23" fmla="*/ 129 h 736"/>
                <a:gd name="T24" fmla="*/ 559 w 559"/>
                <a:gd name="T25" fmla="*/ 184 h 736"/>
                <a:gd name="T26" fmla="*/ 549 w 559"/>
                <a:gd name="T27" fmla="*/ 244 h 736"/>
                <a:gd name="T28" fmla="*/ 536 w 559"/>
                <a:gd name="T29" fmla="*/ 291 h 736"/>
                <a:gd name="T30" fmla="*/ 508 w 559"/>
                <a:gd name="T31" fmla="*/ 407 h 736"/>
                <a:gd name="T32" fmla="*/ 465 w 559"/>
                <a:gd name="T33" fmla="*/ 568 h 736"/>
                <a:gd name="T34" fmla="*/ 427 w 559"/>
                <a:gd name="T35" fmla="*/ 703 h 736"/>
                <a:gd name="T36" fmla="*/ 407 w 559"/>
                <a:gd name="T37" fmla="*/ 736 h 736"/>
                <a:gd name="T38" fmla="*/ 397 w 559"/>
                <a:gd name="T39" fmla="*/ 723 h 736"/>
                <a:gd name="T40" fmla="*/ 399 w 559"/>
                <a:gd name="T41" fmla="*/ 682 h 736"/>
                <a:gd name="T42" fmla="*/ 436 w 559"/>
                <a:gd name="T43" fmla="*/ 540 h 736"/>
                <a:gd name="T44" fmla="*/ 488 w 559"/>
                <a:gd name="T45" fmla="*/ 361 h 736"/>
                <a:gd name="T46" fmla="*/ 526 w 559"/>
                <a:gd name="T47" fmla="*/ 230 h 736"/>
                <a:gd name="T48" fmla="*/ 533 w 559"/>
                <a:gd name="T49" fmla="*/ 187 h 736"/>
                <a:gd name="T50" fmla="*/ 524 w 559"/>
                <a:gd name="T51" fmla="*/ 143 h 736"/>
                <a:gd name="T52" fmla="*/ 499 w 559"/>
                <a:gd name="T53" fmla="*/ 119 h 736"/>
                <a:gd name="T54" fmla="*/ 485 w 559"/>
                <a:gd name="T55" fmla="*/ 108 h 736"/>
                <a:gd name="T56" fmla="*/ 468 w 559"/>
                <a:gd name="T57" fmla="*/ 100 h 736"/>
                <a:gd name="T58" fmla="*/ 451 w 559"/>
                <a:gd name="T59" fmla="*/ 93 h 736"/>
                <a:gd name="T60" fmla="*/ 441 w 559"/>
                <a:gd name="T61" fmla="*/ 89 h 736"/>
                <a:gd name="T62" fmla="*/ 428 w 559"/>
                <a:gd name="T63" fmla="*/ 83 h 736"/>
                <a:gd name="T64" fmla="*/ 403 w 559"/>
                <a:gd name="T65" fmla="*/ 72 h 736"/>
                <a:gd name="T66" fmla="*/ 364 w 559"/>
                <a:gd name="T67" fmla="*/ 59 h 736"/>
                <a:gd name="T68" fmla="*/ 311 w 559"/>
                <a:gd name="T69" fmla="*/ 45 h 736"/>
                <a:gd name="T70" fmla="*/ 241 w 559"/>
                <a:gd name="T71" fmla="*/ 33 h 736"/>
                <a:gd name="T72" fmla="*/ 157 w 559"/>
                <a:gd name="T73" fmla="*/ 27 h 736"/>
                <a:gd name="T74" fmla="*/ 56 w 559"/>
                <a:gd name="T75" fmla="*/ 25 h 736"/>
                <a:gd name="T76" fmla="*/ 12 w 559"/>
                <a:gd name="T77" fmla="*/ 20 h 736"/>
                <a:gd name="T78" fmla="*/ 47 w 559"/>
                <a:gd name="T79" fmla="*/ 8 h 736"/>
                <a:gd name="T80" fmla="*/ 84 w 559"/>
                <a:gd name="T81" fmla="*/ 2 h 736"/>
                <a:gd name="T82" fmla="*/ 110 w 559"/>
                <a:gd name="T83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9" h="736">
                  <a:moveTo>
                    <a:pt x="116" y="0"/>
                  </a:moveTo>
                  <a:lnTo>
                    <a:pt x="132" y="0"/>
                  </a:lnTo>
                  <a:lnTo>
                    <a:pt x="148" y="0"/>
                  </a:lnTo>
                  <a:lnTo>
                    <a:pt x="164" y="1"/>
                  </a:lnTo>
                  <a:lnTo>
                    <a:pt x="180" y="2"/>
                  </a:lnTo>
                  <a:lnTo>
                    <a:pt x="197" y="4"/>
                  </a:lnTo>
                  <a:lnTo>
                    <a:pt x="213" y="6"/>
                  </a:lnTo>
                  <a:lnTo>
                    <a:pt x="229" y="7"/>
                  </a:lnTo>
                  <a:lnTo>
                    <a:pt x="245" y="9"/>
                  </a:lnTo>
                  <a:lnTo>
                    <a:pt x="260" y="12"/>
                  </a:lnTo>
                  <a:lnTo>
                    <a:pt x="276" y="15"/>
                  </a:lnTo>
                  <a:lnTo>
                    <a:pt x="292" y="17"/>
                  </a:lnTo>
                  <a:lnTo>
                    <a:pt x="308" y="21"/>
                  </a:lnTo>
                  <a:lnTo>
                    <a:pt x="324" y="23"/>
                  </a:lnTo>
                  <a:lnTo>
                    <a:pt x="341" y="27"/>
                  </a:lnTo>
                  <a:lnTo>
                    <a:pt x="357" y="29"/>
                  </a:lnTo>
                  <a:lnTo>
                    <a:pt x="373" y="32"/>
                  </a:lnTo>
                  <a:lnTo>
                    <a:pt x="402" y="42"/>
                  </a:lnTo>
                  <a:lnTo>
                    <a:pt x="429" y="51"/>
                  </a:lnTo>
                  <a:lnTo>
                    <a:pt x="457" y="61"/>
                  </a:lnTo>
                  <a:lnTo>
                    <a:pt x="481" y="73"/>
                  </a:lnTo>
                  <a:lnTo>
                    <a:pt x="504" y="89"/>
                  </a:lnTo>
                  <a:lnTo>
                    <a:pt x="525" y="106"/>
                  </a:lnTo>
                  <a:lnTo>
                    <a:pt x="541" y="129"/>
                  </a:lnTo>
                  <a:lnTo>
                    <a:pt x="555" y="156"/>
                  </a:lnTo>
                  <a:lnTo>
                    <a:pt x="559" y="184"/>
                  </a:lnTo>
                  <a:lnTo>
                    <a:pt x="556" y="214"/>
                  </a:lnTo>
                  <a:lnTo>
                    <a:pt x="549" y="244"/>
                  </a:lnTo>
                  <a:lnTo>
                    <a:pt x="541" y="273"/>
                  </a:lnTo>
                  <a:lnTo>
                    <a:pt x="536" y="291"/>
                  </a:lnTo>
                  <a:lnTo>
                    <a:pt x="525" y="339"/>
                  </a:lnTo>
                  <a:lnTo>
                    <a:pt x="508" y="407"/>
                  </a:lnTo>
                  <a:lnTo>
                    <a:pt x="487" y="486"/>
                  </a:lnTo>
                  <a:lnTo>
                    <a:pt x="465" y="568"/>
                  </a:lnTo>
                  <a:lnTo>
                    <a:pt x="444" y="643"/>
                  </a:lnTo>
                  <a:lnTo>
                    <a:pt x="427" y="703"/>
                  </a:lnTo>
                  <a:lnTo>
                    <a:pt x="415" y="736"/>
                  </a:lnTo>
                  <a:lnTo>
                    <a:pt x="407" y="736"/>
                  </a:lnTo>
                  <a:lnTo>
                    <a:pt x="402" y="731"/>
                  </a:lnTo>
                  <a:lnTo>
                    <a:pt x="397" y="723"/>
                  </a:lnTo>
                  <a:lnTo>
                    <a:pt x="395" y="713"/>
                  </a:lnTo>
                  <a:lnTo>
                    <a:pt x="399" y="682"/>
                  </a:lnTo>
                  <a:lnTo>
                    <a:pt x="414" y="621"/>
                  </a:lnTo>
                  <a:lnTo>
                    <a:pt x="436" y="540"/>
                  </a:lnTo>
                  <a:lnTo>
                    <a:pt x="461" y="449"/>
                  </a:lnTo>
                  <a:lnTo>
                    <a:pt x="488" y="361"/>
                  </a:lnTo>
                  <a:lnTo>
                    <a:pt x="510" y="283"/>
                  </a:lnTo>
                  <a:lnTo>
                    <a:pt x="526" y="230"/>
                  </a:lnTo>
                  <a:lnTo>
                    <a:pt x="532" y="210"/>
                  </a:lnTo>
                  <a:lnTo>
                    <a:pt x="533" y="187"/>
                  </a:lnTo>
                  <a:lnTo>
                    <a:pt x="531" y="164"/>
                  </a:lnTo>
                  <a:lnTo>
                    <a:pt x="524" y="143"/>
                  </a:lnTo>
                  <a:lnTo>
                    <a:pt x="506" y="126"/>
                  </a:lnTo>
                  <a:lnTo>
                    <a:pt x="499" y="119"/>
                  </a:lnTo>
                  <a:lnTo>
                    <a:pt x="493" y="114"/>
                  </a:lnTo>
                  <a:lnTo>
                    <a:pt x="485" y="108"/>
                  </a:lnTo>
                  <a:lnTo>
                    <a:pt x="476" y="104"/>
                  </a:lnTo>
                  <a:lnTo>
                    <a:pt x="468" y="100"/>
                  </a:lnTo>
                  <a:lnTo>
                    <a:pt x="459" y="97"/>
                  </a:lnTo>
                  <a:lnTo>
                    <a:pt x="451" y="93"/>
                  </a:lnTo>
                  <a:lnTo>
                    <a:pt x="442" y="90"/>
                  </a:lnTo>
                  <a:lnTo>
                    <a:pt x="441" y="89"/>
                  </a:lnTo>
                  <a:lnTo>
                    <a:pt x="436" y="86"/>
                  </a:lnTo>
                  <a:lnTo>
                    <a:pt x="428" y="83"/>
                  </a:lnTo>
                  <a:lnTo>
                    <a:pt x="417" y="77"/>
                  </a:lnTo>
                  <a:lnTo>
                    <a:pt x="403" y="72"/>
                  </a:lnTo>
                  <a:lnTo>
                    <a:pt x="384" y="65"/>
                  </a:lnTo>
                  <a:lnTo>
                    <a:pt x="364" y="59"/>
                  </a:lnTo>
                  <a:lnTo>
                    <a:pt x="338" y="52"/>
                  </a:lnTo>
                  <a:lnTo>
                    <a:pt x="311" y="45"/>
                  </a:lnTo>
                  <a:lnTo>
                    <a:pt x="277" y="39"/>
                  </a:lnTo>
                  <a:lnTo>
                    <a:pt x="241" y="33"/>
                  </a:lnTo>
                  <a:lnTo>
                    <a:pt x="201" y="29"/>
                  </a:lnTo>
                  <a:lnTo>
                    <a:pt x="157" y="27"/>
                  </a:lnTo>
                  <a:lnTo>
                    <a:pt x="109" y="24"/>
                  </a:lnTo>
                  <a:lnTo>
                    <a:pt x="56" y="25"/>
                  </a:lnTo>
                  <a:lnTo>
                    <a:pt x="0" y="28"/>
                  </a:lnTo>
                  <a:lnTo>
                    <a:pt x="12" y="20"/>
                  </a:lnTo>
                  <a:lnTo>
                    <a:pt x="28" y="14"/>
                  </a:lnTo>
                  <a:lnTo>
                    <a:pt x="47" y="8"/>
                  </a:lnTo>
                  <a:lnTo>
                    <a:pt x="65" y="5"/>
                  </a:lnTo>
                  <a:lnTo>
                    <a:pt x="84" y="2"/>
                  </a:lnTo>
                  <a:lnTo>
                    <a:pt x="99" y="1"/>
                  </a:lnTo>
                  <a:lnTo>
                    <a:pt x="11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 flipH="1">
              <a:off x="6165655" y="5036436"/>
              <a:ext cx="810681" cy="1315202"/>
            </a:xfrm>
            <a:custGeom>
              <a:avLst/>
              <a:gdLst>
                <a:gd name="T0" fmla="*/ 34 w 501"/>
                <a:gd name="T1" fmla="*/ 29 h 855"/>
                <a:gd name="T2" fmla="*/ 102 w 501"/>
                <a:gd name="T3" fmla="*/ 41 h 855"/>
                <a:gd name="T4" fmla="*/ 180 w 501"/>
                <a:gd name="T5" fmla="*/ 47 h 855"/>
                <a:gd name="T6" fmla="*/ 245 w 501"/>
                <a:gd name="T7" fmla="*/ 50 h 855"/>
                <a:gd name="T8" fmla="*/ 271 w 501"/>
                <a:gd name="T9" fmla="*/ 24 h 855"/>
                <a:gd name="T10" fmla="*/ 301 w 501"/>
                <a:gd name="T11" fmla="*/ 1 h 855"/>
                <a:gd name="T12" fmla="*/ 304 w 501"/>
                <a:gd name="T13" fmla="*/ 8 h 855"/>
                <a:gd name="T14" fmla="*/ 268 w 501"/>
                <a:gd name="T15" fmla="*/ 87 h 855"/>
                <a:gd name="T16" fmla="*/ 235 w 501"/>
                <a:gd name="T17" fmla="*/ 242 h 855"/>
                <a:gd name="T18" fmla="*/ 184 w 501"/>
                <a:gd name="T19" fmla="*/ 479 h 855"/>
                <a:gd name="T20" fmla="*/ 233 w 501"/>
                <a:gd name="T21" fmla="*/ 542 h 855"/>
                <a:gd name="T22" fmla="*/ 320 w 501"/>
                <a:gd name="T23" fmla="*/ 566 h 855"/>
                <a:gd name="T24" fmla="*/ 380 w 501"/>
                <a:gd name="T25" fmla="*/ 545 h 855"/>
                <a:gd name="T26" fmla="*/ 423 w 501"/>
                <a:gd name="T27" fmla="*/ 523 h 855"/>
                <a:gd name="T28" fmla="*/ 412 w 501"/>
                <a:gd name="T29" fmla="*/ 543 h 855"/>
                <a:gd name="T30" fmla="*/ 313 w 501"/>
                <a:gd name="T31" fmla="*/ 590 h 855"/>
                <a:gd name="T32" fmla="*/ 252 w 501"/>
                <a:gd name="T33" fmla="*/ 576 h 855"/>
                <a:gd name="T34" fmla="*/ 212 w 501"/>
                <a:gd name="T35" fmla="*/ 553 h 855"/>
                <a:gd name="T36" fmla="*/ 186 w 501"/>
                <a:gd name="T37" fmla="*/ 561 h 855"/>
                <a:gd name="T38" fmla="*/ 180 w 501"/>
                <a:gd name="T39" fmla="*/ 600 h 855"/>
                <a:gd name="T40" fmla="*/ 205 w 501"/>
                <a:gd name="T41" fmla="*/ 645 h 855"/>
                <a:gd name="T42" fmla="*/ 217 w 501"/>
                <a:gd name="T43" fmla="*/ 673 h 855"/>
                <a:gd name="T44" fmla="*/ 199 w 501"/>
                <a:gd name="T45" fmla="*/ 660 h 855"/>
                <a:gd name="T46" fmla="*/ 182 w 501"/>
                <a:gd name="T47" fmla="*/ 645 h 855"/>
                <a:gd name="T48" fmla="*/ 180 w 501"/>
                <a:gd name="T49" fmla="*/ 671 h 855"/>
                <a:gd name="T50" fmla="*/ 213 w 501"/>
                <a:gd name="T51" fmla="*/ 689 h 855"/>
                <a:gd name="T52" fmla="*/ 266 w 501"/>
                <a:gd name="T53" fmla="*/ 755 h 855"/>
                <a:gd name="T54" fmla="*/ 332 w 501"/>
                <a:gd name="T55" fmla="*/ 823 h 855"/>
                <a:gd name="T56" fmla="*/ 404 w 501"/>
                <a:gd name="T57" fmla="*/ 821 h 855"/>
                <a:gd name="T58" fmla="*/ 460 w 501"/>
                <a:gd name="T59" fmla="*/ 802 h 855"/>
                <a:gd name="T60" fmla="*/ 453 w 501"/>
                <a:gd name="T61" fmla="*/ 751 h 855"/>
                <a:gd name="T62" fmla="*/ 407 w 501"/>
                <a:gd name="T63" fmla="*/ 710 h 855"/>
                <a:gd name="T64" fmla="*/ 379 w 501"/>
                <a:gd name="T65" fmla="*/ 669 h 855"/>
                <a:gd name="T66" fmla="*/ 354 w 501"/>
                <a:gd name="T67" fmla="*/ 635 h 855"/>
                <a:gd name="T68" fmla="*/ 291 w 501"/>
                <a:gd name="T69" fmla="*/ 652 h 855"/>
                <a:gd name="T70" fmla="*/ 250 w 501"/>
                <a:gd name="T71" fmla="*/ 684 h 855"/>
                <a:gd name="T72" fmla="*/ 269 w 501"/>
                <a:gd name="T73" fmla="*/ 649 h 855"/>
                <a:gd name="T74" fmla="*/ 321 w 501"/>
                <a:gd name="T75" fmla="*/ 616 h 855"/>
                <a:gd name="T76" fmla="*/ 377 w 501"/>
                <a:gd name="T77" fmla="*/ 626 h 855"/>
                <a:gd name="T78" fmla="*/ 411 w 501"/>
                <a:gd name="T79" fmla="*/ 677 h 855"/>
                <a:gd name="T80" fmla="*/ 456 w 501"/>
                <a:gd name="T81" fmla="*/ 724 h 855"/>
                <a:gd name="T82" fmla="*/ 496 w 501"/>
                <a:gd name="T83" fmla="*/ 777 h 855"/>
                <a:gd name="T84" fmla="*/ 486 w 501"/>
                <a:gd name="T85" fmla="*/ 818 h 855"/>
                <a:gd name="T86" fmla="*/ 450 w 501"/>
                <a:gd name="T87" fmla="*/ 839 h 855"/>
                <a:gd name="T88" fmla="*/ 419 w 501"/>
                <a:gd name="T89" fmla="*/ 848 h 855"/>
                <a:gd name="T90" fmla="*/ 392 w 501"/>
                <a:gd name="T91" fmla="*/ 853 h 855"/>
                <a:gd name="T92" fmla="*/ 361 w 501"/>
                <a:gd name="T93" fmla="*/ 855 h 855"/>
                <a:gd name="T94" fmla="*/ 335 w 501"/>
                <a:gd name="T95" fmla="*/ 851 h 855"/>
                <a:gd name="T96" fmla="*/ 312 w 501"/>
                <a:gd name="T97" fmla="*/ 841 h 855"/>
                <a:gd name="T98" fmla="*/ 293 w 501"/>
                <a:gd name="T99" fmla="*/ 823 h 855"/>
                <a:gd name="T100" fmla="*/ 206 w 501"/>
                <a:gd name="T101" fmla="*/ 711 h 855"/>
                <a:gd name="T102" fmla="*/ 155 w 501"/>
                <a:gd name="T103" fmla="*/ 679 h 855"/>
                <a:gd name="T104" fmla="*/ 157 w 501"/>
                <a:gd name="T105" fmla="*/ 616 h 855"/>
                <a:gd name="T106" fmla="*/ 156 w 501"/>
                <a:gd name="T107" fmla="*/ 560 h 855"/>
                <a:gd name="T108" fmla="*/ 159 w 501"/>
                <a:gd name="T109" fmla="*/ 522 h 855"/>
                <a:gd name="T110" fmla="*/ 152 w 501"/>
                <a:gd name="T111" fmla="*/ 448 h 855"/>
                <a:gd name="T112" fmla="*/ 172 w 501"/>
                <a:gd name="T113" fmla="*/ 342 h 855"/>
                <a:gd name="T114" fmla="*/ 218 w 501"/>
                <a:gd name="T115" fmla="*/ 149 h 855"/>
                <a:gd name="T116" fmla="*/ 221 w 501"/>
                <a:gd name="T117" fmla="*/ 77 h 855"/>
                <a:gd name="T118" fmla="*/ 165 w 501"/>
                <a:gd name="T119" fmla="*/ 76 h 855"/>
                <a:gd name="T120" fmla="*/ 100 w 501"/>
                <a:gd name="T121" fmla="*/ 70 h 855"/>
                <a:gd name="T122" fmla="*/ 32 w 501"/>
                <a:gd name="T123" fmla="*/ 5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1" h="855">
                  <a:moveTo>
                    <a:pt x="3" y="17"/>
                  </a:moveTo>
                  <a:lnTo>
                    <a:pt x="11" y="21"/>
                  </a:lnTo>
                  <a:lnTo>
                    <a:pt x="21" y="24"/>
                  </a:lnTo>
                  <a:lnTo>
                    <a:pt x="34" y="29"/>
                  </a:lnTo>
                  <a:lnTo>
                    <a:pt x="49" y="31"/>
                  </a:lnTo>
                  <a:lnTo>
                    <a:pt x="65" y="35"/>
                  </a:lnTo>
                  <a:lnTo>
                    <a:pt x="84" y="38"/>
                  </a:lnTo>
                  <a:lnTo>
                    <a:pt x="102" y="41"/>
                  </a:lnTo>
                  <a:lnTo>
                    <a:pt x="122" y="43"/>
                  </a:lnTo>
                  <a:lnTo>
                    <a:pt x="141" y="45"/>
                  </a:lnTo>
                  <a:lnTo>
                    <a:pt x="161" y="46"/>
                  </a:lnTo>
                  <a:lnTo>
                    <a:pt x="180" y="47"/>
                  </a:lnTo>
                  <a:lnTo>
                    <a:pt x="199" y="49"/>
                  </a:lnTo>
                  <a:lnTo>
                    <a:pt x="216" y="50"/>
                  </a:lnTo>
                  <a:lnTo>
                    <a:pt x="231" y="50"/>
                  </a:lnTo>
                  <a:lnTo>
                    <a:pt x="245" y="50"/>
                  </a:lnTo>
                  <a:lnTo>
                    <a:pt x="256" y="50"/>
                  </a:lnTo>
                  <a:lnTo>
                    <a:pt x="261" y="42"/>
                  </a:lnTo>
                  <a:lnTo>
                    <a:pt x="266" y="32"/>
                  </a:lnTo>
                  <a:lnTo>
                    <a:pt x="271" y="24"/>
                  </a:lnTo>
                  <a:lnTo>
                    <a:pt x="278" y="16"/>
                  </a:lnTo>
                  <a:lnTo>
                    <a:pt x="285" y="11"/>
                  </a:lnTo>
                  <a:lnTo>
                    <a:pt x="293" y="5"/>
                  </a:lnTo>
                  <a:lnTo>
                    <a:pt x="301" y="1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09" y="4"/>
                  </a:lnTo>
                  <a:lnTo>
                    <a:pt x="304" y="8"/>
                  </a:lnTo>
                  <a:lnTo>
                    <a:pt x="296" y="17"/>
                  </a:lnTo>
                  <a:lnTo>
                    <a:pt x="286" y="32"/>
                  </a:lnTo>
                  <a:lnTo>
                    <a:pt x="277" y="54"/>
                  </a:lnTo>
                  <a:lnTo>
                    <a:pt x="268" y="87"/>
                  </a:lnTo>
                  <a:lnTo>
                    <a:pt x="260" y="130"/>
                  </a:lnTo>
                  <a:lnTo>
                    <a:pt x="256" y="145"/>
                  </a:lnTo>
                  <a:lnTo>
                    <a:pt x="247" y="186"/>
                  </a:lnTo>
                  <a:lnTo>
                    <a:pt x="235" y="242"/>
                  </a:lnTo>
                  <a:lnTo>
                    <a:pt x="221" y="308"/>
                  </a:lnTo>
                  <a:lnTo>
                    <a:pt x="206" y="375"/>
                  </a:lnTo>
                  <a:lnTo>
                    <a:pt x="193" y="434"/>
                  </a:lnTo>
                  <a:lnTo>
                    <a:pt x="184" y="479"/>
                  </a:lnTo>
                  <a:lnTo>
                    <a:pt x="179" y="501"/>
                  </a:lnTo>
                  <a:lnTo>
                    <a:pt x="195" y="515"/>
                  </a:lnTo>
                  <a:lnTo>
                    <a:pt x="214" y="529"/>
                  </a:lnTo>
                  <a:lnTo>
                    <a:pt x="233" y="542"/>
                  </a:lnTo>
                  <a:lnTo>
                    <a:pt x="254" y="553"/>
                  </a:lnTo>
                  <a:lnTo>
                    <a:pt x="275" y="561"/>
                  </a:lnTo>
                  <a:lnTo>
                    <a:pt x="298" y="566"/>
                  </a:lnTo>
                  <a:lnTo>
                    <a:pt x="320" y="566"/>
                  </a:lnTo>
                  <a:lnTo>
                    <a:pt x="343" y="560"/>
                  </a:lnTo>
                  <a:lnTo>
                    <a:pt x="357" y="554"/>
                  </a:lnTo>
                  <a:lnTo>
                    <a:pt x="368" y="550"/>
                  </a:lnTo>
                  <a:lnTo>
                    <a:pt x="380" y="545"/>
                  </a:lnTo>
                  <a:lnTo>
                    <a:pt x="389" y="540"/>
                  </a:lnTo>
                  <a:lnTo>
                    <a:pt x="399" y="536"/>
                  </a:lnTo>
                  <a:lnTo>
                    <a:pt x="411" y="530"/>
                  </a:lnTo>
                  <a:lnTo>
                    <a:pt x="423" y="523"/>
                  </a:lnTo>
                  <a:lnTo>
                    <a:pt x="438" y="514"/>
                  </a:lnTo>
                  <a:lnTo>
                    <a:pt x="436" y="519"/>
                  </a:lnTo>
                  <a:lnTo>
                    <a:pt x="427" y="529"/>
                  </a:lnTo>
                  <a:lnTo>
                    <a:pt x="412" y="543"/>
                  </a:lnTo>
                  <a:lnTo>
                    <a:pt x="391" y="558"/>
                  </a:lnTo>
                  <a:lnTo>
                    <a:pt x="367" y="572"/>
                  </a:lnTo>
                  <a:lnTo>
                    <a:pt x="341" y="583"/>
                  </a:lnTo>
                  <a:lnTo>
                    <a:pt x="313" y="590"/>
                  </a:lnTo>
                  <a:lnTo>
                    <a:pt x="284" y="589"/>
                  </a:lnTo>
                  <a:lnTo>
                    <a:pt x="273" y="585"/>
                  </a:lnTo>
                  <a:lnTo>
                    <a:pt x="262" y="582"/>
                  </a:lnTo>
                  <a:lnTo>
                    <a:pt x="252" y="576"/>
                  </a:lnTo>
                  <a:lnTo>
                    <a:pt x="243" y="570"/>
                  </a:lnTo>
                  <a:lnTo>
                    <a:pt x="232" y="565"/>
                  </a:lnTo>
                  <a:lnTo>
                    <a:pt x="222" y="559"/>
                  </a:lnTo>
                  <a:lnTo>
                    <a:pt x="212" y="553"/>
                  </a:lnTo>
                  <a:lnTo>
                    <a:pt x="200" y="548"/>
                  </a:lnTo>
                  <a:lnTo>
                    <a:pt x="195" y="551"/>
                  </a:lnTo>
                  <a:lnTo>
                    <a:pt x="191" y="555"/>
                  </a:lnTo>
                  <a:lnTo>
                    <a:pt x="186" y="561"/>
                  </a:lnTo>
                  <a:lnTo>
                    <a:pt x="184" y="567"/>
                  </a:lnTo>
                  <a:lnTo>
                    <a:pt x="180" y="578"/>
                  </a:lnTo>
                  <a:lnTo>
                    <a:pt x="179" y="590"/>
                  </a:lnTo>
                  <a:lnTo>
                    <a:pt x="180" y="600"/>
                  </a:lnTo>
                  <a:lnTo>
                    <a:pt x="184" y="611"/>
                  </a:lnTo>
                  <a:lnTo>
                    <a:pt x="189" y="621"/>
                  </a:lnTo>
                  <a:lnTo>
                    <a:pt x="195" y="633"/>
                  </a:lnTo>
                  <a:lnTo>
                    <a:pt x="205" y="645"/>
                  </a:lnTo>
                  <a:lnTo>
                    <a:pt x="215" y="659"/>
                  </a:lnTo>
                  <a:lnTo>
                    <a:pt x="217" y="664"/>
                  </a:lnTo>
                  <a:lnTo>
                    <a:pt x="218" y="669"/>
                  </a:lnTo>
                  <a:lnTo>
                    <a:pt x="217" y="673"/>
                  </a:lnTo>
                  <a:lnTo>
                    <a:pt x="212" y="674"/>
                  </a:lnTo>
                  <a:lnTo>
                    <a:pt x="207" y="671"/>
                  </a:lnTo>
                  <a:lnTo>
                    <a:pt x="203" y="666"/>
                  </a:lnTo>
                  <a:lnTo>
                    <a:pt x="199" y="660"/>
                  </a:lnTo>
                  <a:lnTo>
                    <a:pt x="195" y="656"/>
                  </a:lnTo>
                  <a:lnTo>
                    <a:pt x="191" y="651"/>
                  </a:lnTo>
                  <a:lnTo>
                    <a:pt x="186" y="648"/>
                  </a:lnTo>
                  <a:lnTo>
                    <a:pt x="182" y="645"/>
                  </a:lnTo>
                  <a:lnTo>
                    <a:pt x="176" y="645"/>
                  </a:lnTo>
                  <a:lnTo>
                    <a:pt x="174" y="656"/>
                  </a:lnTo>
                  <a:lnTo>
                    <a:pt x="175" y="664"/>
                  </a:lnTo>
                  <a:lnTo>
                    <a:pt x="180" y="671"/>
                  </a:lnTo>
                  <a:lnTo>
                    <a:pt x="187" y="675"/>
                  </a:lnTo>
                  <a:lnTo>
                    <a:pt x="195" y="680"/>
                  </a:lnTo>
                  <a:lnTo>
                    <a:pt x="205" y="684"/>
                  </a:lnTo>
                  <a:lnTo>
                    <a:pt x="213" y="689"/>
                  </a:lnTo>
                  <a:lnTo>
                    <a:pt x="220" y="694"/>
                  </a:lnTo>
                  <a:lnTo>
                    <a:pt x="237" y="711"/>
                  </a:lnTo>
                  <a:lnTo>
                    <a:pt x="252" y="733"/>
                  </a:lnTo>
                  <a:lnTo>
                    <a:pt x="266" y="755"/>
                  </a:lnTo>
                  <a:lnTo>
                    <a:pt x="278" y="777"/>
                  </a:lnTo>
                  <a:lnTo>
                    <a:pt x="293" y="796"/>
                  </a:lnTo>
                  <a:lnTo>
                    <a:pt x="311" y="812"/>
                  </a:lnTo>
                  <a:lnTo>
                    <a:pt x="332" y="823"/>
                  </a:lnTo>
                  <a:lnTo>
                    <a:pt x="360" y="825"/>
                  </a:lnTo>
                  <a:lnTo>
                    <a:pt x="375" y="824"/>
                  </a:lnTo>
                  <a:lnTo>
                    <a:pt x="389" y="824"/>
                  </a:lnTo>
                  <a:lnTo>
                    <a:pt x="404" y="821"/>
                  </a:lnTo>
                  <a:lnTo>
                    <a:pt x="419" y="819"/>
                  </a:lnTo>
                  <a:lnTo>
                    <a:pt x="434" y="815"/>
                  </a:lnTo>
                  <a:lnTo>
                    <a:pt x="448" y="809"/>
                  </a:lnTo>
                  <a:lnTo>
                    <a:pt x="460" y="802"/>
                  </a:lnTo>
                  <a:lnTo>
                    <a:pt x="473" y="793"/>
                  </a:lnTo>
                  <a:lnTo>
                    <a:pt x="470" y="777"/>
                  </a:lnTo>
                  <a:lnTo>
                    <a:pt x="463" y="764"/>
                  </a:lnTo>
                  <a:lnTo>
                    <a:pt x="453" y="751"/>
                  </a:lnTo>
                  <a:lnTo>
                    <a:pt x="442" y="740"/>
                  </a:lnTo>
                  <a:lnTo>
                    <a:pt x="430" y="730"/>
                  </a:lnTo>
                  <a:lnTo>
                    <a:pt x="419" y="720"/>
                  </a:lnTo>
                  <a:lnTo>
                    <a:pt x="407" y="710"/>
                  </a:lnTo>
                  <a:lnTo>
                    <a:pt x="397" y="698"/>
                  </a:lnTo>
                  <a:lnTo>
                    <a:pt x="389" y="690"/>
                  </a:lnTo>
                  <a:lnTo>
                    <a:pt x="383" y="681"/>
                  </a:lnTo>
                  <a:lnTo>
                    <a:pt x="379" y="669"/>
                  </a:lnTo>
                  <a:lnTo>
                    <a:pt x="375" y="659"/>
                  </a:lnTo>
                  <a:lnTo>
                    <a:pt x="370" y="649"/>
                  </a:lnTo>
                  <a:lnTo>
                    <a:pt x="364" y="641"/>
                  </a:lnTo>
                  <a:lnTo>
                    <a:pt x="354" y="635"/>
                  </a:lnTo>
                  <a:lnTo>
                    <a:pt x="341" y="634"/>
                  </a:lnTo>
                  <a:lnTo>
                    <a:pt x="323" y="636"/>
                  </a:lnTo>
                  <a:lnTo>
                    <a:pt x="306" y="643"/>
                  </a:lnTo>
                  <a:lnTo>
                    <a:pt x="291" y="652"/>
                  </a:lnTo>
                  <a:lnTo>
                    <a:pt x="277" y="661"/>
                  </a:lnTo>
                  <a:lnTo>
                    <a:pt x="265" y="672"/>
                  </a:lnTo>
                  <a:lnTo>
                    <a:pt x="255" y="679"/>
                  </a:lnTo>
                  <a:lnTo>
                    <a:pt x="250" y="684"/>
                  </a:lnTo>
                  <a:lnTo>
                    <a:pt x="247" y="684"/>
                  </a:lnTo>
                  <a:lnTo>
                    <a:pt x="252" y="672"/>
                  </a:lnTo>
                  <a:lnTo>
                    <a:pt x="260" y="659"/>
                  </a:lnTo>
                  <a:lnTo>
                    <a:pt x="269" y="649"/>
                  </a:lnTo>
                  <a:lnTo>
                    <a:pt x="281" y="638"/>
                  </a:lnTo>
                  <a:lnTo>
                    <a:pt x="293" y="629"/>
                  </a:lnTo>
                  <a:lnTo>
                    <a:pt x="307" y="622"/>
                  </a:lnTo>
                  <a:lnTo>
                    <a:pt x="321" y="616"/>
                  </a:lnTo>
                  <a:lnTo>
                    <a:pt x="336" y="612"/>
                  </a:lnTo>
                  <a:lnTo>
                    <a:pt x="352" y="613"/>
                  </a:lnTo>
                  <a:lnTo>
                    <a:pt x="366" y="618"/>
                  </a:lnTo>
                  <a:lnTo>
                    <a:pt x="377" y="626"/>
                  </a:lnTo>
                  <a:lnTo>
                    <a:pt x="388" y="637"/>
                  </a:lnTo>
                  <a:lnTo>
                    <a:pt x="396" y="650"/>
                  </a:lnTo>
                  <a:lnTo>
                    <a:pt x="404" y="664"/>
                  </a:lnTo>
                  <a:lnTo>
                    <a:pt x="411" y="677"/>
                  </a:lnTo>
                  <a:lnTo>
                    <a:pt x="419" y="690"/>
                  </a:lnTo>
                  <a:lnTo>
                    <a:pt x="430" y="702"/>
                  </a:lnTo>
                  <a:lnTo>
                    <a:pt x="443" y="713"/>
                  </a:lnTo>
                  <a:lnTo>
                    <a:pt x="456" y="724"/>
                  </a:lnTo>
                  <a:lnTo>
                    <a:pt x="468" y="735"/>
                  </a:lnTo>
                  <a:lnTo>
                    <a:pt x="480" y="748"/>
                  </a:lnTo>
                  <a:lnTo>
                    <a:pt x="489" y="762"/>
                  </a:lnTo>
                  <a:lnTo>
                    <a:pt x="496" y="777"/>
                  </a:lnTo>
                  <a:lnTo>
                    <a:pt x="501" y="793"/>
                  </a:lnTo>
                  <a:lnTo>
                    <a:pt x="497" y="802"/>
                  </a:lnTo>
                  <a:lnTo>
                    <a:pt x="493" y="810"/>
                  </a:lnTo>
                  <a:lnTo>
                    <a:pt x="486" y="818"/>
                  </a:lnTo>
                  <a:lnTo>
                    <a:pt x="479" y="824"/>
                  </a:lnTo>
                  <a:lnTo>
                    <a:pt x="470" y="830"/>
                  </a:lnTo>
                  <a:lnTo>
                    <a:pt x="460" y="834"/>
                  </a:lnTo>
                  <a:lnTo>
                    <a:pt x="450" y="839"/>
                  </a:lnTo>
                  <a:lnTo>
                    <a:pt x="440" y="842"/>
                  </a:lnTo>
                  <a:lnTo>
                    <a:pt x="433" y="844"/>
                  </a:lnTo>
                  <a:lnTo>
                    <a:pt x="426" y="846"/>
                  </a:lnTo>
                  <a:lnTo>
                    <a:pt x="419" y="848"/>
                  </a:lnTo>
                  <a:lnTo>
                    <a:pt x="412" y="849"/>
                  </a:lnTo>
                  <a:lnTo>
                    <a:pt x="405" y="850"/>
                  </a:lnTo>
                  <a:lnTo>
                    <a:pt x="398" y="851"/>
                  </a:lnTo>
                  <a:lnTo>
                    <a:pt x="392" y="853"/>
                  </a:lnTo>
                  <a:lnTo>
                    <a:pt x="385" y="854"/>
                  </a:lnTo>
                  <a:lnTo>
                    <a:pt x="377" y="855"/>
                  </a:lnTo>
                  <a:lnTo>
                    <a:pt x="369" y="855"/>
                  </a:lnTo>
                  <a:lnTo>
                    <a:pt x="361" y="855"/>
                  </a:lnTo>
                  <a:lnTo>
                    <a:pt x="354" y="855"/>
                  </a:lnTo>
                  <a:lnTo>
                    <a:pt x="347" y="854"/>
                  </a:lnTo>
                  <a:lnTo>
                    <a:pt x="341" y="853"/>
                  </a:lnTo>
                  <a:lnTo>
                    <a:pt x="335" y="851"/>
                  </a:lnTo>
                  <a:lnTo>
                    <a:pt x="329" y="849"/>
                  </a:lnTo>
                  <a:lnTo>
                    <a:pt x="323" y="847"/>
                  </a:lnTo>
                  <a:lnTo>
                    <a:pt x="318" y="843"/>
                  </a:lnTo>
                  <a:lnTo>
                    <a:pt x="312" y="841"/>
                  </a:lnTo>
                  <a:lnTo>
                    <a:pt x="307" y="836"/>
                  </a:lnTo>
                  <a:lnTo>
                    <a:pt x="303" y="833"/>
                  </a:lnTo>
                  <a:lnTo>
                    <a:pt x="298" y="828"/>
                  </a:lnTo>
                  <a:lnTo>
                    <a:pt x="293" y="823"/>
                  </a:lnTo>
                  <a:lnTo>
                    <a:pt x="289" y="817"/>
                  </a:lnTo>
                  <a:lnTo>
                    <a:pt x="228" y="734"/>
                  </a:lnTo>
                  <a:lnTo>
                    <a:pt x="218" y="721"/>
                  </a:lnTo>
                  <a:lnTo>
                    <a:pt x="206" y="711"/>
                  </a:lnTo>
                  <a:lnTo>
                    <a:pt x="192" y="703"/>
                  </a:lnTo>
                  <a:lnTo>
                    <a:pt x="177" y="696"/>
                  </a:lnTo>
                  <a:lnTo>
                    <a:pt x="164" y="688"/>
                  </a:lnTo>
                  <a:lnTo>
                    <a:pt x="155" y="679"/>
                  </a:lnTo>
                  <a:lnTo>
                    <a:pt x="149" y="667"/>
                  </a:lnTo>
                  <a:lnTo>
                    <a:pt x="150" y="651"/>
                  </a:lnTo>
                  <a:lnTo>
                    <a:pt x="155" y="633"/>
                  </a:lnTo>
                  <a:lnTo>
                    <a:pt x="157" y="616"/>
                  </a:lnTo>
                  <a:lnTo>
                    <a:pt x="156" y="603"/>
                  </a:lnTo>
                  <a:lnTo>
                    <a:pt x="153" y="586"/>
                  </a:lnTo>
                  <a:lnTo>
                    <a:pt x="153" y="575"/>
                  </a:lnTo>
                  <a:lnTo>
                    <a:pt x="156" y="560"/>
                  </a:lnTo>
                  <a:lnTo>
                    <a:pt x="162" y="546"/>
                  </a:lnTo>
                  <a:lnTo>
                    <a:pt x="169" y="532"/>
                  </a:lnTo>
                  <a:lnTo>
                    <a:pt x="165" y="527"/>
                  </a:lnTo>
                  <a:lnTo>
                    <a:pt x="159" y="522"/>
                  </a:lnTo>
                  <a:lnTo>
                    <a:pt x="150" y="519"/>
                  </a:lnTo>
                  <a:lnTo>
                    <a:pt x="145" y="514"/>
                  </a:lnTo>
                  <a:lnTo>
                    <a:pt x="147" y="481"/>
                  </a:lnTo>
                  <a:lnTo>
                    <a:pt x="152" y="448"/>
                  </a:lnTo>
                  <a:lnTo>
                    <a:pt x="157" y="416"/>
                  </a:lnTo>
                  <a:lnTo>
                    <a:pt x="164" y="383"/>
                  </a:lnTo>
                  <a:lnTo>
                    <a:pt x="167" y="372"/>
                  </a:lnTo>
                  <a:lnTo>
                    <a:pt x="172" y="342"/>
                  </a:lnTo>
                  <a:lnTo>
                    <a:pt x="182" y="301"/>
                  </a:lnTo>
                  <a:lnTo>
                    <a:pt x="193" y="250"/>
                  </a:lnTo>
                  <a:lnTo>
                    <a:pt x="206" y="198"/>
                  </a:lnTo>
                  <a:lnTo>
                    <a:pt x="218" y="149"/>
                  </a:lnTo>
                  <a:lnTo>
                    <a:pt x="231" y="106"/>
                  </a:lnTo>
                  <a:lnTo>
                    <a:pt x="241" y="77"/>
                  </a:lnTo>
                  <a:lnTo>
                    <a:pt x="232" y="77"/>
                  </a:lnTo>
                  <a:lnTo>
                    <a:pt x="221" y="77"/>
                  </a:lnTo>
                  <a:lnTo>
                    <a:pt x="208" y="77"/>
                  </a:lnTo>
                  <a:lnTo>
                    <a:pt x="195" y="77"/>
                  </a:lnTo>
                  <a:lnTo>
                    <a:pt x="180" y="77"/>
                  </a:lnTo>
                  <a:lnTo>
                    <a:pt x="165" y="76"/>
                  </a:lnTo>
                  <a:lnTo>
                    <a:pt x="149" y="76"/>
                  </a:lnTo>
                  <a:lnTo>
                    <a:pt x="133" y="74"/>
                  </a:lnTo>
                  <a:lnTo>
                    <a:pt x="117" y="73"/>
                  </a:lnTo>
                  <a:lnTo>
                    <a:pt x="100" y="70"/>
                  </a:lnTo>
                  <a:lnTo>
                    <a:pt x="83" y="67"/>
                  </a:lnTo>
                  <a:lnTo>
                    <a:pt x="65" y="62"/>
                  </a:lnTo>
                  <a:lnTo>
                    <a:pt x="49" y="58"/>
                  </a:lnTo>
                  <a:lnTo>
                    <a:pt x="32" y="53"/>
                  </a:lnTo>
                  <a:lnTo>
                    <a:pt x="16" y="46"/>
                  </a:lnTo>
                  <a:lnTo>
                    <a:pt x="0" y="3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 flipH="1">
              <a:off x="6747020" y="5674017"/>
              <a:ext cx="1085213" cy="403494"/>
            </a:xfrm>
            <a:custGeom>
              <a:avLst/>
              <a:gdLst>
                <a:gd name="T0" fmla="*/ 87 w 672"/>
                <a:gd name="T1" fmla="*/ 12 h 262"/>
                <a:gd name="T2" fmla="*/ 56 w 672"/>
                <a:gd name="T3" fmla="*/ 22 h 262"/>
                <a:gd name="T4" fmla="*/ 93 w 672"/>
                <a:gd name="T5" fmla="*/ 55 h 262"/>
                <a:gd name="T6" fmla="*/ 201 w 672"/>
                <a:gd name="T7" fmla="*/ 111 h 262"/>
                <a:gd name="T8" fmla="*/ 267 w 672"/>
                <a:gd name="T9" fmla="*/ 137 h 262"/>
                <a:gd name="T10" fmla="*/ 328 w 672"/>
                <a:gd name="T11" fmla="*/ 152 h 262"/>
                <a:gd name="T12" fmla="*/ 391 w 672"/>
                <a:gd name="T13" fmla="*/ 162 h 262"/>
                <a:gd name="T14" fmla="*/ 453 w 672"/>
                <a:gd name="T15" fmla="*/ 169 h 262"/>
                <a:gd name="T16" fmla="*/ 525 w 672"/>
                <a:gd name="T17" fmla="*/ 174 h 262"/>
                <a:gd name="T18" fmla="*/ 588 w 672"/>
                <a:gd name="T19" fmla="*/ 174 h 262"/>
                <a:gd name="T20" fmla="*/ 633 w 672"/>
                <a:gd name="T21" fmla="*/ 172 h 262"/>
                <a:gd name="T22" fmla="*/ 654 w 672"/>
                <a:gd name="T23" fmla="*/ 170 h 262"/>
                <a:gd name="T24" fmla="*/ 671 w 672"/>
                <a:gd name="T25" fmla="*/ 183 h 262"/>
                <a:gd name="T26" fmla="*/ 630 w 672"/>
                <a:gd name="T27" fmla="*/ 194 h 262"/>
                <a:gd name="T28" fmla="*/ 556 w 672"/>
                <a:gd name="T29" fmla="*/ 194 h 262"/>
                <a:gd name="T30" fmla="*/ 479 w 672"/>
                <a:gd name="T31" fmla="*/ 191 h 262"/>
                <a:gd name="T32" fmla="*/ 418 w 672"/>
                <a:gd name="T33" fmla="*/ 185 h 262"/>
                <a:gd name="T34" fmla="*/ 344 w 672"/>
                <a:gd name="T35" fmla="*/ 172 h 262"/>
                <a:gd name="T36" fmla="*/ 261 w 672"/>
                <a:gd name="T37" fmla="*/ 153 h 262"/>
                <a:gd name="T38" fmla="*/ 212 w 672"/>
                <a:gd name="T39" fmla="*/ 136 h 262"/>
                <a:gd name="T40" fmla="*/ 151 w 672"/>
                <a:gd name="T41" fmla="*/ 106 h 262"/>
                <a:gd name="T42" fmla="*/ 87 w 672"/>
                <a:gd name="T43" fmla="*/ 72 h 262"/>
                <a:gd name="T44" fmla="*/ 43 w 672"/>
                <a:gd name="T45" fmla="*/ 43 h 262"/>
                <a:gd name="T46" fmla="*/ 20 w 672"/>
                <a:gd name="T47" fmla="*/ 63 h 262"/>
                <a:gd name="T48" fmla="*/ 57 w 672"/>
                <a:gd name="T49" fmla="*/ 105 h 262"/>
                <a:gd name="T50" fmla="*/ 132 w 672"/>
                <a:gd name="T51" fmla="*/ 145 h 262"/>
                <a:gd name="T52" fmla="*/ 218 w 672"/>
                <a:gd name="T53" fmla="*/ 183 h 262"/>
                <a:gd name="T54" fmla="*/ 294 w 672"/>
                <a:gd name="T55" fmla="*/ 209 h 262"/>
                <a:gd name="T56" fmla="*/ 352 w 672"/>
                <a:gd name="T57" fmla="*/ 223 h 262"/>
                <a:gd name="T58" fmla="*/ 420 w 672"/>
                <a:gd name="T59" fmla="*/ 232 h 262"/>
                <a:gd name="T60" fmla="*/ 490 w 672"/>
                <a:gd name="T61" fmla="*/ 238 h 262"/>
                <a:gd name="T62" fmla="*/ 552 w 672"/>
                <a:gd name="T63" fmla="*/ 240 h 262"/>
                <a:gd name="T64" fmla="*/ 597 w 672"/>
                <a:gd name="T65" fmla="*/ 237 h 262"/>
                <a:gd name="T66" fmla="*/ 665 w 672"/>
                <a:gd name="T67" fmla="*/ 236 h 262"/>
                <a:gd name="T68" fmla="*/ 619 w 672"/>
                <a:gd name="T69" fmla="*/ 255 h 262"/>
                <a:gd name="T70" fmla="*/ 547 w 672"/>
                <a:gd name="T71" fmla="*/ 262 h 262"/>
                <a:gd name="T72" fmla="*/ 506 w 672"/>
                <a:gd name="T73" fmla="*/ 262 h 262"/>
                <a:gd name="T74" fmla="*/ 455 w 672"/>
                <a:gd name="T75" fmla="*/ 260 h 262"/>
                <a:gd name="T76" fmla="*/ 404 w 672"/>
                <a:gd name="T77" fmla="*/ 255 h 262"/>
                <a:gd name="T78" fmla="*/ 358 w 672"/>
                <a:gd name="T79" fmla="*/ 248 h 262"/>
                <a:gd name="T80" fmla="*/ 303 w 672"/>
                <a:gd name="T81" fmla="*/ 235 h 262"/>
                <a:gd name="T82" fmla="*/ 205 w 672"/>
                <a:gd name="T83" fmla="*/ 198 h 262"/>
                <a:gd name="T84" fmla="*/ 96 w 672"/>
                <a:gd name="T85" fmla="*/ 147 h 262"/>
                <a:gd name="T86" fmla="*/ 12 w 672"/>
                <a:gd name="T87" fmla="*/ 94 h 262"/>
                <a:gd name="T88" fmla="*/ 9 w 672"/>
                <a:gd name="T89" fmla="*/ 49 h 262"/>
                <a:gd name="T90" fmla="*/ 30 w 672"/>
                <a:gd name="T91" fmla="*/ 12 h 262"/>
                <a:gd name="T92" fmla="*/ 64 w 672"/>
                <a:gd name="T93" fmla="*/ 1 h 262"/>
                <a:gd name="T94" fmla="*/ 96 w 672"/>
                <a:gd name="T95" fmla="*/ 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2" h="262">
                  <a:moveTo>
                    <a:pt x="101" y="12"/>
                  </a:moveTo>
                  <a:lnTo>
                    <a:pt x="99" y="12"/>
                  </a:lnTo>
                  <a:lnTo>
                    <a:pt x="94" y="12"/>
                  </a:lnTo>
                  <a:lnTo>
                    <a:pt x="87" y="12"/>
                  </a:lnTo>
                  <a:lnTo>
                    <a:pt x="79" y="14"/>
                  </a:lnTo>
                  <a:lnTo>
                    <a:pt x="70" y="15"/>
                  </a:lnTo>
                  <a:lnTo>
                    <a:pt x="62" y="18"/>
                  </a:lnTo>
                  <a:lnTo>
                    <a:pt x="56" y="22"/>
                  </a:lnTo>
                  <a:lnTo>
                    <a:pt x="51" y="26"/>
                  </a:lnTo>
                  <a:lnTo>
                    <a:pt x="57" y="32"/>
                  </a:lnTo>
                  <a:lnTo>
                    <a:pt x="72" y="42"/>
                  </a:lnTo>
                  <a:lnTo>
                    <a:pt x="93" y="55"/>
                  </a:lnTo>
                  <a:lnTo>
                    <a:pt x="119" y="70"/>
                  </a:lnTo>
                  <a:lnTo>
                    <a:pt x="147" y="85"/>
                  </a:lnTo>
                  <a:lnTo>
                    <a:pt x="175" y="99"/>
                  </a:lnTo>
                  <a:lnTo>
                    <a:pt x="201" y="111"/>
                  </a:lnTo>
                  <a:lnTo>
                    <a:pt x="224" y="122"/>
                  </a:lnTo>
                  <a:lnTo>
                    <a:pt x="238" y="128"/>
                  </a:lnTo>
                  <a:lnTo>
                    <a:pt x="253" y="132"/>
                  </a:lnTo>
                  <a:lnTo>
                    <a:pt x="267" y="137"/>
                  </a:lnTo>
                  <a:lnTo>
                    <a:pt x="282" y="141"/>
                  </a:lnTo>
                  <a:lnTo>
                    <a:pt x="297" y="145"/>
                  </a:lnTo>
                  <a:lnTo>
                    <a:pt x="313" y="148"/>
                  </a:lnTo>
                  <a:lnTo>
                    <a:pt x="328" y="152"/>
                  </a:lnTo>
                  <a:lnTo>
                    <a:pt x="344" y="154"/>
                  </a:lnTo>
                  <a:lnTo>
                    <a:pt x="359" y="158"/>
                  </a:lnTo>
                  <a:lnTo>
                    <a:pt x="375" y="160"/>
                  </a:lnTo>
                  <a:lnTo>
                    <a:pt x="391" y="162"/>
                  </a:lnTo>
                  <a:lnTo>
                    <a:pt x="406" y="164"/>
                  </a:lnTo>
                  <a:lnTo>
                    <a:pt x="422" y="166"/>
                  </a:lnTo>
                  <a:lnTo>
                    <a:pt x="437" y="168"/>
                  </a:lnTo>
                  <a:lnTo>
                    <a:pt x="453" y="169"/>
                  </a:lnTo>
                  <a:lnTo>
                    <a:pt x="468" y="170"/>
                  </a:lnTo>
                  <a:lnTo>
                    <a:pt x="488" y="171"/>
                  </a:lnTo>
                  <a:lnTo>
                    <a:pt x="506" y="172"/>
                  </a:lnTo>
                  <a:lnTo>
                    <a:pt x="525" y="174"/>
                  </a:lnTo>
                  <a:lnTo>
                    <a:pt x="542" y="174"/>
                  </a:lnTo>
                  <a:lnTo>
                    <a:pt x="558" y="175"/>
                  </a:lnTo>
                  <a:lnTo>
                    <a:pt x="573" y="175"/>
                  </a:lnTo>
                  <a:lnTo>
                    <a:pt x="588" y="174"/>
                  </a:lnTo>
                  <a:lnTo>
                    <a:pt x="601" y="174"/>
                  </a:lnTo>
                  <a:lnTo>
                    <a:pt x="614" y="174"/>
                  </a:lnTo>
                  <a:lnTo>
                    <a:pt x="624" y="172"/>
                  </a:lnTo>
                  <a:lnTo>
                    <a:pt x="633" y="172"/>
                  </a:lnTo>
                  <a:lnTo>
                    <a:pt x="640" y="171"/>
                  </a:lnTo>
                  <a:lnTo>
                    <a:pt x="647" y="171"/>
                  </a:lnTo>
                  <a:lnTo>
                    <a:pt x="652" y="170"/>
                  </a:lnTo>
                  <a:lnTo>
                    <a:pt x="654" y="170"/>
                  </a:lnTo>
                  <a:lnTo>
                    <a:pt x="655" y="170"/>
                  </a:lnTo>
                  <a:lnTo>
                    <a:pt x="661" y="172"/>
                  </a:lnTo>
                  <a:lnTo>
                    <a:pt x="667" y="177"/>
                  </a:lnTo>
                  <a:lnTo>
                    <a:pt x="671" y="183"/>
                  </a:lnTo>
                  <a:lnTo>
                    <a:pt x="672" y="191"/>
                  </a:lnTo>
                  <a:lnTo>
                    <a:pt x="660" y="192"/>
                  </a:lnTo>
                  <a:lnTo>
                    <a:pt x="646" y="193"/>
                  </a:lnTo>
                  <a:lnTo>
                    <a:pt x="630" y="194"/>
                  </a:lnTo>
                  <a:lnTo>
                    <a:pt x="612" y="194"/>
                  </a:lnTo>
                  <a:lnTo>
                    <a:pt x="594" y="194"/>
                  </a:lnTo>
                  <a:lnTo>
                    <a:pt x="576" y="194"/>
                  </a:lnTo>
                  <a:lnTo>
                    <a:pt x="556" y="194"/>
                  </a:lnTo>
                  <a:lnTo>
                    <a:pt x="536" y="193"/>
                  </a:lnTo>
                  <a:lnTo>
                    <a:pt x="517" y="193"/>
                  </a:lnTo>
                  <a:lnTo>
                    <a:pt x="497" y="192"/>
                  </a:lnTo>
                  <a:lnTo>
                    <a:pt x="479" y="191"/>
                  </a:lnTo>
                  <a:lnTo>
                    <a:pt x="461" y="190"/>
                  </a:lnTo>
                  <a:lnTo>
                    <a:pt x="445" y="189"/>
                  </a:lnTo>
                  <a:lnTo>
                    <a:pt x="430" y="187"/>
                  </a:lnTo>
                  <a:lnTo>
                    <a:pt x="418" y="185"/>
                  </a:lnTo>
                  <a:lnTo>
                    <a:pt x="407" y="184"/>
                  </a:lnTo>
                  <a:lnTo>
                    <a:pt x="388" y="181"/>
                  </a:lnTo>
                  <a:lnTo>
                    <a:pt x="366" y="177"/>
                  </a:lnTo>
                  <a:lnTo>
                    <a:pt x="344" y="172"/>
                  </a:lnTo>
                  <a:lnTo>
                    <a:pt x="322" y="168"/>
                  </a:lnTo>
                  <a:lnTo>
                    <a:pt x="300" y="163"/>
                  </a:lnTo>
                  <a:lnTo>
                    <a:pt x="280" y="159"/>
                  </a:lnTo>
                  <a:lnTo>
                    <a:pt x="261" y="153"/>
                  </a:lnTo>
                  <a:lnTo>
                    <a:pt x="244" y="148"/>
                  </a:lnTo>
                  <a:lnTo>
                    <a:pt x="235" y="145"/>
                  </a:lnTo>
                  <a:lnTo>
                    <a:pt x="224" y="141"/>
                  </a:lnTo>
                  <a:lnTo>
                    <a:pt x="212" y="136"/>
                  </a:lnTo>
                  <a:lnTo>
                    <a:pt x="197" y="129"/>
                  </a:lnTo>
                  <a:lnTo>
                    <a:pt x="182" y="122"/>
                  </a:lnTo>
                  <a:lnTo>
                    <a:pt x="167" y="114"/>
                  </a:lnTo>
                  <a:lnTo>
                    <a:pt x="151" y="106"/>
                  </a:lnTo>
                  <a:lnTo>
                    <a:pt x="134" y="98"/>
                  </a:lnTo>
                  <a:lnTo>
                    <a:pt x="118" y="88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74" y="64"/>
                  </a:lnTo>
                  <a:lnTo>
                    <a:pt x="62" y="56"/>
                  </a:lnTo>
                  <a:lnTo>
                    <a:pt x="51" y="49"/>
                  </a:lnTo>
                  <a:lnTo>
                    <a:pt x="43" y="43"/>
                  </a:lnTo>
                  <a:lnTo>
                    <a:pt x="38" y="39"/>
                  </a:lnTo>
                  <a:lnTo>
                    <a:pt x="30" y="45"/>
                  </a:lnTo>
                  <a:lnTo>
                    <a:pt x="24" y="53"/>
                  </a:lnTo>
                  <a:lnTo>
                    <a:pt x="20" y="63"/>
                  </a:lnTo>
                  <a:lnTo>
                    <a:pt x="20" y="75"/>
                  </a:lnTo>
                  <a:lnTo>
                    <a:pt x="30" y="84"/>
                  </a:lnTo>
                  <a:lnTo>
                    <a:pt x="42" y="94"/>
                  </a:lnTo>
                  <a:lnTo>
                    <a:pt x="57" y="105"/>
                  </a:lnTo>
                  <a:lnTo>
                    <a:pt x="73" y="115"/>
                  </a:lnTo>
                  <a:lnTo>
                    <a:pt x="92" y="124"/>
                  </a:lnTo>
                  <a:lnTo>
                    <a:pt x="111" y="134"/>
                  </a:lnTo>
                  <a:lnTo>
                    <a:pt x="132" y="145"/>
                  </a:lnTo>
                  <a:lnTo>
                    <a:pt x="153" y="155"/>
                  </a:lnTo>
                  <a:lnTo>
                    <a:pt x="175" y="164"/>
                  </a:lnTo>
                  <a:lnTo>
                    <a:pt x="197" y="174"/>
                  </a:lnTo>
                  <a:lnTo>
                    <a:pt x="218" y="183"/>
                  </a:lnTo>
                  <a:lnTo>
                    <a:pt x="239" y="191"/>
                  </a:lnTo>
                  <a:lnTo>
                    <a:pt x="259" y="198"/>
                  </a:lnTo>
                  <a:lnTo>
                    <a:pt x="277" y="204"/>
                  </a:lnTo>
                  <a:lnTo>
                    <a:pt x="294" y="209"/>
                  </a:lnTo>
                  <a:lnTo>
                    <a:pt x="309" y="214"/>
                  </a:lnTo>
                  <a:lnTo>
                    <a:pt x="322" y="217"/>
                  </a:lnTo>
                  <a:lnTo>
                    <a:pt x="336" y="221"/>
                  </a:lnTo>
                  <a:lnTo>
                    <a:pt x="352" y="223"/>
                  </a:lnTo>
                  <a:lnTo>
                    <a:pt x="368" y="225"/>
                  </a:lnTo>
                  <a:lnTo>
                    <a:pt x="384" y="229"/>
                  </a:lnTo>
                  <a:lnTo>
                    <a:pt x="402" y="231"/>
                  </a:lnTo>
                  <a:lnTo>
                    <a:pt x="420" y="232"/>
                  </a:lnTo>
                  <a:lnTo>
                    <a:pt x="437" y="235"/>
                  </a:lnTo>
                  <a:lnTo>
                    <a:pt x="456" y="236"/>
                  </a:lnTo>
                  <a:lnTo>
                    <a:pt x="473" y="237"/>
                  </a:lnTo>
                  <a:lnTo>
                    <a:pt x="490" y="238"/>
                  </a:lnTo>
                  <a:lnTo>
                    <a:pt x="508" y="239"/>
                  </a:lnTo>
                  <a:lnTo>
                    <a:pt x="524" y="240"/>
                  </a:lnTo>
                  <a:lnTo>
                    <a:pt x="539" y="240"/>
                  </a:lnTo>
                  <a:lnTo>
                    <a:pt x="552" y="240"/>
                  </a:lnTo>
                  <a:lnTo>
                    <a:pt x="565" y="240"/>
                  </a:lnTo>
                  <a:lnTo>
                    <a:pt x="570" y="240"/>
                  </a:lnTo>
                  <a:lnTo>
                    <a:pt x="581" y="239"/>
                  </a:lnTo>
                  <a:lnTo>
                    <a:pt x="597" y="237"/>
                  </a:lnTo>
                  <a:lnTo>
                    <a:pt x="616" y="236"/>
                  </a:lnTo>
                  <a:lnTo>
                    <a:pt x="634" y="235"/>
                  </a:lnTo>
                  <a:lnTo>
                    <a:pt x="653" y="235"/>
                  </a:lnTo>
                  <a:lnTo>
                    <a:pt x="665" y="236"/>
                  </a:lnTo>
                  <a:lnTo>
                    <a:pt x="672" y="239"/>
                  </a:lnTo>
                  <a:lnTo>
                    <a:pt x="660" y="246"/>
                  </a:lnTo>
                  <a:lnTo>
                    <a:pt x="641" y="251"/>
                  </a:lnTo>
                  <a:lnTo>
                    <a:pt x="619" y="255"/>
                  </a:lnTo>
                  <a:lnTo>
                    <a:pt x="597" y="258"/>
                  </a:lnTo>
                  <a:lnTo>
                    <a:pt x="577" y="260"/>
                  </a:lnTo>
                  <a:lnTo>
                    <a:pt x="558" y="261"/>
                  </a:lnTo>
                  <a:lnTo>
                    <a:pt x="547" y="262"/>
                  </a:lnTo>
                  <a:lnTo>
                    <a:pt x="542" y="262"/>
                  </a:lnTo>
                  <a:lnTo>
                    <a:pt x="531" y="262"/>
                  </a:lnTo>
                  <a:lnTo>
                    <a:pt x="519" y="262"/>
                  </a:lnTo>
                  <a:lnTo>
                    <a:pt x="506" y="262"/>
                  </a:lnTo>
                  <a:lnTo>
                    <a:pt x="494" y="262"/>
                  </a:lnTo>
                  <a:lnTo>
                    <a:pt x="481" y="261"/>
                  </a:lnTo>
                  <a:lnTo>
                    <a:pt x="468" y="260"/>
                  </a:lnTo>
                  <a:lnTo>
                    <a:pt x="455" y="260"/>
                  </a:lnTo>
                  <a:lnTo>
                    <a:pt x="442" y="259"/>
                  </a:lnTo>
                  <a:lnTo>
                    <a:pt x="429" y="258"/>
                  </a:lnTo>
                  <a:lnTo>
                    <a:pt x="417" y="257"/>
                  </a:lnTo>
                  <a:lnTo>
                    <a:pt x="404" y="255"/>
                  </a:lnTo>
                  <a:lnTo>
                    <a:pt x="391" y="254"/>
                  </a:lnTo>
                  <a:lnTo>
                    <a:pt x="380" y="252"/>
                  </a:lnTo>
                  <a:lnTo>
                    <a:pt x="368" y="251"/>
                  </a:lnTo>
                  <a:lnTo>
                    <a:pt x="358" y="248"/>
                  </a:lnTo>
                  <a:lnTo>
                    <a:pt x="349" y="247"/>
                  </a:lnTo>
                  <a:lnTo>
                    <a:pt x="337" y="245"/>
                  </a:lnTo>
                  <a:lnTo>
                    <a:pt x="321" y="240"/>
                  </a:lnTo>
                  <a:lnTo>
                    <a:pt x="303" y="235"/>
                  </a:lnTo>
                  <a:lnTo>
                    <a:pt x="281" y="227"/>
                  </a:lnTo>
                  <a:lnTo>
                    <a:pt x="258" y="219"/>
                  </a:lnTo>
                  <a:lnTo>
                    <a:pt x="232" y="208"/>
                  </a:lnTo>
                  <a:lnTo>
                    <a:pt x="205" y="198"/>
                  </a:lnTo>
                  <a:lnTo>
                    <a:pt x="178" y="186"/>
                  </a:lnTo>
                  <a:lnTo>
                    <a:pt x="151" y="174"/>
                  </a:lnTo>
                  <a:lnTo>
                    <a:pt x="123" y="161"/>
                  </a:lnTo>
                  <a:lnTo>
                    <a:pt x="96" y="147"/>
                  </a:lnTo>
                  <a:lnTo>
                    <a:pt x="72" y="134"/>
                  </a:lnTo>
                  <a:lnTo>
                    <a:pt x="50" y="121"/>
                  </a:lnTo>
                  <a:lnTo>
                    <a:pt x="30" y="108"/>
                  </a:lnTo>
                  <a:lnTo>
                    <a:pt x="12" y="94"/>
                  </a:lnTo>
                  <a:lnTo>
                    <a:pt x="0" y="81"/>
                  </a:lnTo>
                  <a:lnTo>
                    <a:pt x="2" y="70"/>
                  </a:lnTo>
                  <a:lnTo>
                    <a:pt x="5" y="60"/>
                  </a:lnTo>
                  <a:lnTo>
                    <a:pt x="9" y="49"/>
                  </a:lnTo>
                  <a:lnTo>
                    <a:pt x="12" y="39"/>
                  </a:lnTo>
                  <a:lnTo>
                    <a:pt x="17" y="30"/>
                  </a:lnTo>
                  <a:lnTo>
                    <a:pt x="23" y="20"/>
                  </a:lnTo>
                  <a:lnTo>
                    <a:pt x="30" y="12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1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1" y="1"/>
                  </a:lnTo>
                  <a:lnTo>
                    <a:pt x="89" y="3"/>
                  </a:lnTo>
                  <a:lnTo>
                    <a:pt x="96" y="7"/>
                  </a:lnTo>
                  <a:lnTo>
                    <a:pt x="10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 flipH="1">
              <a:off x="6747020" y="5550813"/>
              <a:ext cx="645960" cy="234087"/>
            </a:xfrm>
            <a:custGeom>
              <a:avLst/>
              <a:gdLst>
                <a:gd name="T0" fmla="*/ 1 w 398"/>
                <a:gd name="T1" fmla="*/ 8 h 153"/>
                <a:gd name="T2" fmla="*/ 5 w 398"/>
                <a:gd name="T3" fmla="*/ 4 h 153"/>
                <a:gd name="T4" fmla="*/ 398 w 398"/>
                <a:gd name="T5" fmla="*/ 86 h 153"/>
                <a:gd name="T6" fmla="*/ 206 w 398"/>
                <a:gd name="T7" fmla="*/ 62 h 153"/>
                <a:gd name="T8" fmla="*/ 192 w 398"/>
                <a:gd name="T9" fmla="*/ 71 h 153"/>
                <a:gd name="T10" fmla="*/ 178 w 398"/>
                <a:gd name="T11" fmla="*/ 77 h 153"/>
                <a:gd name="T12" fmla="*/ 159 w 398"/>
                <a:gd name="T13" fmla="*/ 78 h 153"/>
                <a:gd name="T14" fmla="*/ 127 w 398"/>
                <a:gd name="T15" fmla="*/ 74 h 153"/>
                <a:gd name="T16" fmla="*/ 111 w 398"/>
                <a:gd name="T17" fmla="*/ 76 h 153"/>
                <a:gd name="T18" fmla="*/ 94 w 398"/>
                <a:gd name="T19" fmla="*/ 91 h 153"/>
                <a:gd name="T20" fmla="*/ 125 w 398"/>
                <a:gd name="T21" fmla="*/ 103 h 153"/>
                <a:gd name="T22" fmla="*/ 164 w 398"/>
                <a:gd name="T23" fmla="*/ 113 h 153"/>
                <a:gd name="T24" fmla="*/ 208 w 398"/>
                <a:gd name="T25" fmla="*/ 121 h 153"/>
                <a:gd name="T26" fmla="*/ 254 w 398"/>
                <a:gd name="T27" fmla="*/ 128 h 153"/>
                <a:gd name="T28" fmla="*/ 299 w 398"/>
                <a:gd name="T29" fmla="*/ 135 h 153"/>
                <a:gd name="T30" fmla="*/ 339 w 398"/>
                <a:gd name="T31" fmla="*/ 139 h 153"/>
                <a:gd name="T32" fmla="*/ 373 w 398"/>
                <a:gd name="T33" fmla="*/ 144 h 153"/>
                <a:gd name="T34" fmla="*/ 396 w 398"/>
                <a:gd name="T35" fmla="*/ 148 h 153"/>
                <a:gd name="T36" fmla="*/ 362 w 398"/>
                <a:gd name="T37" fmla="*/ 152 h 153"/>
                <a:gd name="T38" fmla="*/ 323 w 398"/>
                <a:gd name="T39" fmla="*/ 152 h 153"/>
                <a:gd name="T40" fmla="*/ 279 w 398"/>
                <a:gd name="T41" fmla="*/ 150 h 153"/>
                <a:gd name="T42" fmla="*/ 237 w 398"/>
                <a:gd name="T43" fmla="*/ 144 h 153"/>
                <a:gd name="T44" fmla="*/ 198 w 398"/>
                <a:gd name="T45" fmla="*/ 137 h 153"/>
                <a:gd name="T46" fmla="*/ 165 w 398"/>
                <a:gd name="T47" fmla="*/ 131 h 153"/>
                <a:gd name="T48" fmla="*/ 144 w 398"/>
                <a:gd name="T49" fmla="*/ 127 h 153"/>
                <a:gd name="T50" fmla="*/ 136 w 398"/>
                <a:gd name="T51" fmla="*/ 124 h 153"/>
                <a:gd name="T52" fmla="*/ 111 w 398"/>
                <a:gd name="T53" fmla="*/ 118 h 153"/>
                <a:gd name="T54" fmla="*/ 91 w 398"/>
                <a:gd name="T55" fmla="*/ 110 h 153"/>
                <a:gd name="T56" fmla="*/ 76 w 398"/>
                <a:gd name="T57" fmla="*/ 99 h 153"/>
                <a:gd name="T58" fmla="*/ 69 w 398"/>
                <a:gd name="T59" fmla="*/ 85 h 153"/>
                <a:gd name="T60" fmla="*/ 84 w 398"/>
                <a:gd name="T61" fmla="*/ 71 h 153"/>
                <a:gd name="T62" fmla="*/ 100 w 398"/>
                <a:gd name="T63" fmla="*/ 63 h 153"/>
                <a:gd name="T64" fmla="*/ 112 w 398"/>
                <a:gd name="T65" fmla="*/ 61 h 153"/>
                <a:gd name="T66" fmla="*/ 119 w 398"/>
                <a:gd name="T67" fmla="*/ 61 h 153"/>
                <a:gd name="T68" fmla="*/ 131 w 398"/>
                <a:gd name="T69" fmla="*/ 62 h 153"/>
                <a:gd name="T70" fmla="*/ 150 w 398"/>
                <a:gd name="T71" fmla="*/ 66 h 153"/>
                <a:gd name="T72" fmla="*/ 167 w 398"/>
                <a:gd name="T73" fmla="*/ 66 h 153"/>
                <a:gd name="T74" fmla="*/ 175 w 398"/>
                <a:gd name="T75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8" h="153">
                  <a:moveTo>
                    <a:pt x="0" y="14"/>
                  </a:moveTo>
                  <a:lnTo>
                    <a:pt x="1" y="8"/>
                  </a:lnTo>
                  <a:lnTo>
                    <a:pt x="2" y="6"/>
                  </a:lnTo>
                  <a:lnTo>
                    <a:pt x="5" y="4"/>
                  </a:lnTo>
                  <a:lnTo>
                    <a:pt x="8" y="0"/>
                  </a:lnTo>
                  <a:lnTo>
                    <a:pt x="398" y="86"/>
                  </a:lnTo>
                  <a:lnTo>
                    <a:pt x="397" y="104"/>
                  </a:lnTo>
                  <a:lnTo>
                    <a:pt x="206" y="62"/>
                  </a:lnTo>
                  <a:lnTo>
                    <a:pt x="199" y="67"/>
                  </a:lnTo>
                  <a:lnTo>
                    <a:pt x="192" y="71"/>
                  </a:lnTo>
                  <a:lnTo>
                    <a:pt x="185" y="75"/>
                  </a:lnTo>
                  <a:lnTo>
                    <a:pt x="178" y="77"/>
                  </a:lnTo>
                  <a:lnTo>
                    <a:pt x="169" y="78"/>
                  </a:lnTo>
                  <a:lnTo>
                    <a:pt x="159" y="78"/>
                  </a:lnTo>
                  <a:lnTo>
                    <a:pt x="145" y="77"/>
                  </a:lnTo>
                  <a:lnTo>
                    <a:pt x="127" y="74"/>
                  </a:lnTo>
                  <a:lnTo>
                    <a:pt x="121" y="75"/>
                  </a:lnTo>
                  <a:lnTo>
                    <a:pt x="111" y="76"/>
                  </a:lnTo>
                  <a:lnTo>
                    <a:pt x="102" y="81"/>
                  </a:lnTo>
                  <a:lnTo>
                    <a:pt x="94" y="91"/>
                  </a:lnTo>
                  <a:lnTo>
                    <a:pt x="109" y="97"/>
                  </a:lnTo>
                  <a:lnTo>
                    <a:pt x="125" y="103"/>
                  </a:lnTo>
                  <a:lnTo>
                    <a:pt x="144" y="108"/>
                  </a:lnTo>
                  <a:lnTo>
                    <a:pt x="164" y="113"/>
                  </a:lnTo>
                  <a:lnTo>
                    <a:pt x="186" y="118"/>
                  </a:lnTo>
                  <a:lnTo>
                    <a:pt x="208" y="121"/>
                  </a:lnTo>
                  <a:lnTo>
                    <a:pt x="231" y="124"/>
                  </a:lnTo>
                  <a:lnTo>
                    <a:pt x="254" y="128"/>
                  </a:lnTo>
                  <a:lnTo>
                    <a:pt x="277" y="131"/>
                  </a:lnTo>
                  <a:lnTo>
                    <a:pt x="299" y="135"/>
                  </a:lnTo>
                  <a:lnTo>
                    <a:pt x="320" y="137"/>
                  </a:lnTo>
                  <a:lnTo>
                    <a:pt x="339" y="139"/>
                  </a:lnTo>
                  <a:lnTo>
                    <a:pt x="357" y="142"/>
                  </a:lnTo>
                  <a:lnTo>
                    <a:pt x="373" y="144"/>
                  </a:lnTo>
                  <a:lnTo>
                    <a:pt x="385" y="145"/>
                  </a:lnTo>
                  <a:lnTo>
                    <a:pt x="396" y="148"/>
                  </a:lnTo>
                  <a:lnTo>
                    <a:pt x="381" y="151"/>
                  </a:lnTo>
                  <a:lnTo>
                    <a:pt x="362" y="152"/>
                  </a:lnTo>
                  <a:lnTo>
                    <a:pt x="344" y="153"/>
                  </a:lnTo>
                  <a:lnTo>
                    <a:pt x="323" y="152"/>
                  </a:lnTo>
                  <a:lnTo>
                    <a:pt x="301" y="151"/>
                  </a:lnTo>
                  <a:lnTo>
                    <a:pt x="279" y="150"/>
                  </a:lnTo>
                  <a:lnTo>
                    <a:pt x="259" y="146"/>
                  </a:lnTo>
                  <a:lnTo>
                    <a:pt x="237" y="144"/>
                  </a:lnTo>
                  <a:lnTo>
                    <a:pt x="217" y="141"/>
                  </a:lnTo>
                  <a:lnTo>
                    <a:pt x="198" y="137"/>
                  </a:lnTo>
                  <a:lnTo>
                    <a:pt x="180" y="134"/>
                  </a:lnTo>
                  <a:lnTo>
                    <a:pt x="165" y="131"/>
                  </a:lnTo>
                  <a:lnTo>
                    <a:pt x="153" y="128"/>
                  </a:lnTo>
                  <a:lnTo>
                    <a:pt x="144" y="127"/>
                  </a:lnTo>
                  <a:lnTo>
                    <a:pt x="138" y="124"/>
                  </a:lnTo>
                  <a:lnTo>
                    <a:pt x="136" y="124"/>
                  </a:lnTo>
                  <a:lnTo>
                    <a:pt x="123" y="121"/>
                  </a:lnTo>
                  <a:lnTo>
                    <a:pt x="111" y="118"/>
                  </a:lnTo>
                  <a:lnTo>
                    <a:pt x="101" y="114"/>
                  </a:lnTo>
                  <a:lnTo>
                    <a:pt x="91" y="110"/>
                  </a:lnTo>
                  <a:lnTo>
                    <a:pt x="83" y="105"/>
                  </a:lnTo>
                  <a:lnTo>
                    <a:pt x="76" y="99"/>
                  </a:lnTo>
                  <a:lnTo>
                    <a:pt x="71" y="93"/>
                  </a:lnTo>
                  <a:lnTo>
                    <a:pt x="69" y="85"/>
                  </a:lnTo>
                  <a:lnTo>
                    <a:pt x="76" y="77"/>
                  </a:lnTo>
                  <a:lnTo>
                    <a:pt x="84" y="71"/>
                  </a:lnTo>
                  <a:lnTo>
                    <a:pt x="92" y="67"/>
                  </a:lnTo>
                  <a:lnTo>
                    <a:pt x="100" y="63"/>
                  </a:lnTo>
                  <a:lnTo>
                    <a:pt x="107" y="61"/>
                  </a:lnTo>
                  <a:lnTo>
                    <a:pt x="112" y="61"/>
                  </a:lnTo>
                  <a:lnTo>
                    <a:pt x="117" y="61"/>
                  </a:lnTo>
                  <a:lnTo>
                    <a:pt x="119" y="61"/>
                  </a:lnTo>
                  <a:lnTo>
                    <a:pt x="124" y="61"/>
                  </a:lnTo>
                  <a:lnTo>
                    <a:pt x="131" y="62"/>
                  </a:lnTo>
                  <a:lnTo>
                    <a:pt x="140" y="65"/>
                  </a:lnTo>
                  <a:lnTo>
                    <a:pt x="150" y="66"/>
                  </a:lnTo>
                  <a:lnTo>
                    <a:pt x="160" y="67"/>
                  </a:lnTo>
                  <a:lnTo>
                    <a:pt x="167" y="66"/>
                  </a:lnTo>
                  <a:lnTo>
                    <a:pt x="172" y="63"/>
                  </a:lnTo>
                  <a:lnTo>
                    <a:pt x="175" y="5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 flipH="1">
              <a:off x="6701802" y="5415288"/>
              <a:ext cx="297142" cy="135524"/>
            </a:xfrm>
            <a:custGeom>
              <a:avLst/>
              <a:gdLst>
                <a:gd name="T0" fmla="*/ 177 w 183"/>
                <a:gd name="T1" fmla="*/ 40 h 87"/>
                <a:gd name="T2" fmla="*/ 37 w 183"/>
                <a:gd name="T3" fmla="*/ 19 h 87"/>
                <a:gd name="T4" fmla="*/ 15 w 183"/>
                <a:gd name="T5" fmla="*/ 87 h 87"/>
                <a:gd name="T6" fmla="*/ 0 w 183"/>
                <a:gd name="T7" fmla="*/ 85 h 87"/>
                <a:gd name="T8" fmla="*/ 24 w 183"/>
                <a:gd name="T9" fmla="*/ 0 h 87"/>
                <a:gd name="T10" fmla="*/ 183 w 183"/>
                <a:gd name="T11" fmla="*/ 26 h 87"/>
                <a:gd name="T12" fmla="*/ 177 w 183"/>
                <a:gd name="T13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87">
                  <a:moveTo>
                    <a:pt x="177" y="40"/>
                  </a:moveTo>
                  <a:lnTo>
                    <a:pt x="37" y="19"/>
                  </a:lnTo>
                  <a:lnTo>
                    <a:pt x="15" y="87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183" y="26"/>
                  </a:lnTo>
                  <a:lnTo>
                    <a:pt x="177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 flipH="1">
              <a:off x="6730870" y="5778740"/>
              <a:ext cx="771924" cy="117044"/>
            </a:xfrm>
            <a:custGeom>
              <a:avLst/>
              <a:gdLst>
                <a:gd name="T0" fmla="*/ 476 w 476"/>
                <a:gd name="T1" fmla="*/ 71 h 76"/>
                <a:gd name="T2" fmla="*/ 473 w 476"/>
                <a:gd name="T3" fmla="*/ 72 h 76"/>
                <a:gd name="T4" fmla="*/ 465 w 476"/>
                <a:gd name="T5" fmla="*/ 75 h 76"/>
                <a:gd name="T6" fmla="*/ 452 w 476"/>
                <a:gd name="T7" fmla="*/ 75 h 76"/>
                <a:gd name="T8" fmla="*/ 437 w 476"/>
                <a:gd name="T9" fmla="*/ 76 h 76"/>
                <a:gd name="T10" fmla="*/ 420 w 476"/>
                <a:gd name="T11" fmla="*/ 76 h 76"/>
                <a:gd name="T12" fmla="*/ 400 w 476"/>
                <a:gd name="T13" fmla="*/ 76 h 76"/>
                <a:gd name="T14" fmla="*/ 379 w 476"/>
                <a:gd name="T15" fmla="*/ 76 h 76"/>
                <a:gd name="T16" fmla="*/ 358 w 476"/>
                <a:gd name="T17" fmla="*/ 75 h 76"/>
                <a:gd name="T18" fmla="*/ 336 w 476"/>
                <a:gd name="T19" fmla="*/ 75 h 76"/>
                <a:gd name="T20" fmla="*/ 315 w 476"/>
                <a:gd name="T21" fmla="*/ 73 h 76"/>
                <a:gd name="T22" fmla="*/ 295 w 476"/>
                <a:gd name="T23" fmla="*/ 73 h 76"/>
                <a:gd name="T24" fmla="*/ 277 w 476"/>
                <a:gd name="T25" fmla="*/ 72 h 76"/>
                <a:gd name="T26" fmla="*/ 261 w 476"/>
                <a:gd name="T27" fmla="*/ 72 h 76"/>
                <a:gd name="T28" fmla="*/ 248 w 476"/>
                <a:gd name="T29" fmla="*/ 71 h 76"/>
                <a:gd name="T30" fmla="*/ 240 w 476"/>
                <a:gd name="T31" fmla="*/ 71 h 76"/>
                <a:gd name="T32" fmla="*/ 236 w 476"/>
                <a:gd name="T33" fmla="*/ 71 h 76"/>
                <a:gd name="T34" fmla="*/ 208 w 476"/>
                <a:gd name="T35" fmla="*/ 68 h 76"/>
                <a:gd name="T36" fmla="*/ 182 w 476"/>
                <a:gd name="T37" fmla="*/ 64 h 76"/>
                <a:gd name="T38" fmla="*/ 157 w 476"/>
                <a:gd name="T39" fmla="*/ 60 h 76"/>
                <a:gd name="T40" fmla="*/ 134 w 476"/>
                <a:gd name="T41" fmla="*/ 56 h 76"/>
                <a:gd name="T42" fmla="*/ 114 w 476"/>
                <a:gd name="T43" fmla="*/ 51 h 76"/>
                <a:gd name="T44" fmla="*/ 95 w 476"/>
                <a:gd name="T45" fmla="*/ 47 h 76"/>
                <a:gd name="T46" fmla="*/ 78 w 476"/>
                <a:gd name="T47" fmla="*/ 42 h 76"/>
                <a:gd name="T48" fmla="*/ 63 w 476"/>
                <a:gd name="T49" fmla="*/ 37 h 76"/>
                <a:gd name="T50" fmla="*/ 49 w 476"/>
                <a:gd name="T51" fmla="*/ 32 h 76"/>
                <a:gd name="T52" fmla="*/ 36 w 476"/>
                <a:gd name="T53" fmla="*/ 27 h 76"/>
                <a:gd name="T54" fmla="*/ 26 w 476"/>
                <a:gd name="T55" fmla="*/ 24 h 76"/>
                <a:gd name="T56" fmla="*/ 18 w 476"/>
                <a:gd name="T57" fmla="*/ 19 h 76"/>
                <a:gd name="T58" fmla="*/ 11 w 476"/>
                <a:gd name="T59" fmla="*/ 16 h 76"/>
                <a:gd name="T60" fmla="*/ 5 w 476"/>
                <a:gd name="T61" fmla="*/ 12 h 76"/>
                <a:gd name="T62" fmla="*/ 2 w 476"/>
                <a:gd name="T63" fmla="*/ 9 h 76"/>
                <a:gd name="T64" fmla="*/ 0 w 476"/>
                <a:gd name="T65" fmla="*/ 7 h 76"/>
                <a:gd name="T66" fmla="*/ 2 w 476"/>
                <a:gd name="T67" fmla="*/ 5 h 76"/>
                <a:gd name="T68" fmla="*/ 3 w 476"/>
                <a:gd name="T69" fmla="*/ 3 h 76"/>
                <a:gd name="T70" fmla="*/ 4 w 476"/>
                <a:gd name="T71" fmla="*/ 1 h 76"/>
                <a:gd name="T72" fmla="*/ 7 w 476"/>
                <a:gd name="T73" fmla="*/ 0 h 76"/>
                <a:gd name="T74" fmla="*/ 25 w 476"/>
                <a:gd name="T75" fmla="*/ 8 h 76"/>
                <a:gd name="T76" fmla="*/ 43 w 476"/>
                <a:gd name="T77" fmla="*/ 16 h 76"/>
                <a:gd name="T78" fmla="*/ 62 w 476"/>
                <a:gd name="T79" fmla="*/ 23 h 76"/>
                <a:gd name="T80" fmla="*/ 81 w 476"/>
                <a:gd name="T81" fmla="*/ 28 h 76"/>
                <a:gd name="T82" fmla="*/ 101 w 476"/>
                <a:gd name="T83" fmla="*/ 34 h 76"/>
                <a:gd name="T84" fmla="*/ 121 w 476"/>
                <a:gd name="T85" fmla="*/ 39 h 76"/>
                <a:gd name="T86" fmla="*/ 140 w 476"/>
                <a:gd name="T87" fmla="*/ 43 h 76"/>
                <a:gd name="T88" fmla="*/ 161 w 476"/>
                <a:gd name="T89" fmla="*/ 48 h 76"/>
                <a:gd name="T90" fmla="*/ 163 w 476"/>
                <a:gd name="T91" fmla="*/ 48 h 76"/>
                <a:gd name="T92" fmla="*/ 168 w 476"/>
                <a:gd name="T93" fmla="*/ 49 h 76"/>
                <a:gd name="T94" fmla="*/ 176 w 476"/>
                <a:gd name="T95" fmla="*/ 50 h 76"/>
                <a:gd name="T96" fmla="*/ 187 w 476"/>
                <a:gd name="T97" fmla="*/ 51 h 76"/>
                <a:gd name="T98" fmla="*/ 202 w 476"/>
                <a:gd name="T99" fmla="*/ 53 h 76"/>
                <a:gd name="T100" fmla="*/ 218 w 476"/>
                <a:gd name="T101" fmla="*/ 55 h 76"/>
                <a:gd name="T102" fmla="*/ 238 w 476"/>
                <a:gd name="T103" fmla="*/ 56 h 76"/>
                <a:gd name="T104" fmla="*/ 259 w 476"/>
                <a:gd name="T105" fmla="*/ 58 h 76"/>
                <a:gd name="T106" fmla="*/ 282 w 476"/>
                <a:gd name="T107" fmla="*/ 60 h 76"/>
                <a:gd name="T108" fmla="*/ 306 w 476"/>
                <a:gd name="T109" fmla="*/ 61 h 76"/>
                <a:gd name="T110" fmla="*/ 333 w 476"/>
                <a:gd name="T111" fmla="*/ 62 h 76"/>
                <a:gd name="T112" fmla="*/ 359 w 476"/>
                <a:gd name="T113" fmla="*/ 63 h 76"/>
                <a:gd name="T114" fmla="*/ 387 w 476"/>
                <a:gd name="T115" fmla="*/ 63 h 76"/>
                <a:gd name="T116" fmla="*/ 415 w 476"/>
                <a:gd name="T117" fmla="*/ 63 h 76"/>
                <a:gd name="T118" fmla="*/ 445 w 476"/>
                <a:gd name="T119" fmla="*/ 62 h 76"/>
                <a:gd name="T120" fmla="*/ 474 w 476"/>
                <a:gd name="T121" fmla="*/ 61 h 76"/>
                <a:gd name="T122" fmla="*/ 476 w 476"/>
                <a:gd name="T123" fmla="*/ 7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" h="76">
                  <a:moveTo>
                    <a:pt x="476" y="71"/>
                  </a:moveTo>
                  <a:lnTo>
                    <a:pt x="473" y="72"/>
                  </a:lnTo>
                  <a:lnTo>
                    <a:pt x="465" y="75"/>
                  </a:lnTo>
                  <a:lnTo>
                    <a:pt x="452" y="75"/>
                  </a:lnTo>
                  <a:lnTo>
                    <a:pt x="437" y="76"/>
                  </a:lnTo>
                  <a:lnTo>
                    <a:pt x="420" y="76"/>
                  </a:lnTo>
                  <a:lnTo>
                    <a:pt x="400" y="76"/>
                  </a:lnTo>
                  <a:lnTo>
                    <a:pt x="379" y="76"/>
                  </a:lnTo>
                  <a:lnTo>
                    <a:pt x="358" y="75"/>
                  </a:lnTo>
                  <a:lnTo>
                    <a:pt x="336" y="75"/>
                  </a:lnTo>
                  <a:lnTo>
                    <a:pt x="315" y="73"/>
                  </a:lnTo>
                  <a:lnTo>
                    <a:pt x="295" y="73"/>
                  </a:lnTo>
                  <a:lnTo>
                    <a:pt x="277" y="72"/>
                  </a:lnTo>
                  <a:lnTo>
                    <a:pt x="261" y="72"/>
                  </a:lnTo>
                  <a:lnTo>
                    <a:pt x="248" y="71"/>
                  </a:lnTo>
                  <a:lnTo>
                    <a:pt x="240" y="71"/>
                  </a:lnTo>
                  <a:lnTo>
                    <a:pt x="236" y="71"/>
                  </a:lnTo>
                  <a:lnTo>
                    <a:pt x="208" y="68"/>
                  </a:lnTo>
                  <a:lnTo>
                    <a:pt x="182" y="64"/>
                  </a:lnTo>
                  <a:lnTo>
                    <a:pt x="157" y="60"/>
                  </a:lnTo>
                  <a:lnTo>
                    <a:pt x="134" y="56"/>
                  </a:lnTo>
                  <a:lnTo>
                    <a:pt x="114" y="51"/>
                  </a:lnTo>
                  <a:lnTo>
                    <a:pt x="95" y="47"/>
                  </a:lnTo>
                  <a:lnTo>
                    <a:pt x="78" y="42"/>
                  </a:lnTo>
                  <a:lnTo>
                    <a:pt x="63" y="37"/>
                  </a:lnTo>
                  <a:lnTo>
                    <a:pt x="49" y="32"/>
                  </a:lnTo>
                  <a:lnTo>
                    <a:pt x="36" y="27"/>
                  </a:lnTo>
                  <a:lnTo>
                    <a:pt x="26" y="24"/>
                  </a:lnTo>
                  <a:lnTo>
                    <a:pt x="18" y="19"/>
                  </a:lnTo>
                  <a:lnTo>
                    <a:pt x="11" y="16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25" y="8"/>
                  </a:lnTo>
                  <a:lnTo>
                    <a:pt x="43" y="16"/>
                  </a:lnTo>
                  <a:lnTo>
                    <a:pt x="62" y="23"/>
                  </a:lnTo>
                  <a:lnTo>
                    <a:pt x="81" y="28"/>
                  </a:lnTo>
                  <a:lnTo>
                    <a:pt x="101" y="34"/>
                  </a:lnTo>
                  <a:lnTo>
                    <a:pt x="121" y="39"/>
                  </a:lnTo>
                  <a:lnTo>
                    <a:pt x="140" y="43"/>
                  </a:lnTo>
                  <a:lnTo>
                    <a:pt x="161" y="48"/>
                  </a:lnTo>
                  <a:lnTo>
                    <a:pt x="163" y="48"/>
                  </a:lnTo>
                  <a:lnTo>
                    <a:pt x="168" y="49"/>
                  </a:lnTo>
                  <a:lnTo>
                    <a:pt x="176" y="50"/>
                  </a:lnTo>
                  <a:lnTo>
                    <a:pt x="187" y="51"/>
                  </a:lnTo>
                  <a:lnTo>
                    <a:pt x="202" y="53"/>
                  </a:lnTo>
                  <a:lnTo>
                    <a:pt x="218" y="55"/>
                  </a:lnTo>
                  <a:lnTo>
                    <a:pt x="238" y="56"/>
                  </a:lnTo>
                  <a:lnTo>
                    <a:pt x="259" y="58"/>
                  </a:lnTo>
                  <a:lnTo>
                    <a:pt x="282" y="60"/>
                  </a:lnTo>
                  <a:lnTo>
                    <a:pt x="306" y="61"/>
                  </a:lnTo>
                  <a:lnTo>
                    <a:pt x="333" y="62"/>
                  </a:lnTo>
                  <a:lnTo>
                    <a:pt x="359" y="63"/>
                  </a:lnTo>
                  <a:lnTo>
                    <a:pt x="387" y="63"/>
                  </a:lnTo>
                  <a:lnTo>
                    <a:pt x="415" y="63"/>
                  </a:lnTo>
                  <a:lnTo>
                    <a:pt x="445" y="62"/>
                  </a:lnTo>
                  <a:lnTo>
                    <a:pt x="474" y="61"/>
                  </a:lnTo>
                  <a:lnTo>
                    <a:pt x="476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 flipH="1">
              <a:off x="5529385" y="5017955"/>
              <a:ext cx="704097" cy="1078034"/>
            </a:xfrm>
            <a:custGeom>
              <a:avLst/>
              <a:gdLst>
                <a:gd name="T0" fmla="*/ 244 w 437"/>
                <a:gd name="T1" fmla="*/ 15 h 700"/>
                <a:gd name="T2" fmla="*/ 220 w 437"/>
                <a:gd name="T3" fmla="*/ 31 h 700"/>
                <a:gd name="T4" fmla="*/ 196 w 437"/>
                <a:gd name="T5" fmla="*/ 75 h 700"/>
                <a:gd name="T6" fmla="*/ 150 w 437"/>
                <a:gd name="T7" fmla="*/ 178 h 700"/>
                <a:gd name="T8" fmla="*/ 113 w 437"/>
                <a:gd name="T9" fmla="*/ 296 h 700"/>
                <a:gd name="T10" fmla="*/ 81 w 437"/>
                <a:gd name="T11" fmla="*/ 435 h 700"/>
                <a:gd name="T12" fmla="*/ 114 w 437"/>
                <a:gd name="T13" fmla="*/ 465 h 700"/>
                <a:gd name="T14" fmla="*/ 159 w 437"/>
                <a:gd name="T15" fmla="*/ 490 h 700"/>
                <a:gd name="T16" fmla="*/ 206 w 437"/>
                <a:gd name="T17" fmla="*/ 511 h 700"/>
                <a:gd name="T18" fmla="*/ 256 w 437"/>
                <a:gd name="T19" fmla="*/ 512 h 700"/>
                <a:gd name="T20" fmla="*/ 297 w 437"/>
                <a:gd name="T21" fmla="*/ 493 h 700"/>
                <a:gd name="T22" fmla="*/ 286 w 437"/>
                <a:gd name="T23" fmla="*/ 520 h 700"/>
                <a:gd name="T24" fmla="*/ 235 w 437"/>
                <a:gd name="T25" fmla="*/ 535 h 700"/>
                <a:gd name="T26" fmla="*/ 182 w 437"/>
                <a:gd name="T27" fmla="*/ 526 h 700"/>
                <a:gd name="T28" fmla="*/ 60 w 437"/>
                <a:gd name="T29" fmla="*/ 509 h 700"/>
                <a:gd name="T30" fmla="*/ 27 w 437"/>
                <a:gd name="T31" fmla="*/ 561 h 700"/>
                <a:gd name="T32" fmla="*/ 47 w 437"/>
                <a:gd name="T33" fmla="*/ 617 h 700"/>
                <a:gd name="T34" fmla="*/ 131 w 437"/>
                <a:gd name="T35" fmla="*/ 611 h 700"/>
                <a:gd name="T36" fmla="*/ 179 w 437"/>
                <a:gd name="T37" fmla="*/ 627 h 700"/>
                <a:gd name="T38" fmla="*/ 182 w 437"/>
                <a:gd name="T39" fmla="*/ 641 h 700"/>
                <a:gd name="T40" fmla="*/ 140 w 437"/>
                <a:gd name="T41" fmla="*/ 635 h 700"/>
                <a:gd name="T42" fmla="*/ 66 w 437"/>
                <a:gd name="T43" fmla="*/ 644 h 700"/>
                <a:gd name="T44" fmla="*/ 29 w 437"/>
                <a:gd name="T45" fmla="*/ 648 h 700"/>
                <a:gd name="T46" fmla="*/ 51 w 437"/>
                <a:gd name="T47" fmla="*/ 656 h 700"/>
                <a:gd name="T48" fmla="*/ 151 w 437"/>
                <a:gd name="T49" fmla="*/ 662 h 700"/>
                <a:gd name="T50" fmla="*/ 288 w 437"/>
                <a:gd name="T51" fmla="*/ 669 h 700"/>
                <a:gd name="T52" fmla="*/ 394 w 437"/>
                <a:gd name="T53" fmla="*/ 673 h 700"/>
                <a:gd name="T54" fmla="*/ 422 w 437"/>
                <a:gd name="T55" fmla="*/ 650 h 700"/>
                <a:gd name="T56" fmla="*/ 404 w 437"/>
                <a:gd name="T57" fmla="*/ 601 h 700"/>
                <a:gd name="T58" fmla="*/ 351 w 437"/>
                <a:gd name="T59" fmla="*/ 574 h 700"/>
                <a:gd name="T60" fmla="*/ 286 w 437"/>
                <a:gd name="T61" fmla="*/ 581 h 700"/>
                <a:gd name="T62" fmla="*/ 225 w 437"/>
                <a:gd name="T63" fmla="*/ 626 h 700"/>
                <a:gd name="T64" fmla="*/ 239 w 437"/>
                <a:gd name="T65" fmla="*/ 604 h 700"/>
                <a:gd name="T66" fmla="*/ 305 w 437"/>
                <a:gd name="T67" fmla="*/ 555 h 700"/>
                <a:gd name="T68" fmla="*/ 356 w 437"/>
                <a:gd name="T69" fmla="*/ 553 h 700"/>
                <a:gd name="T70" fmla="*/ 418 w 437"/>
                <a:gd name="T71" fmla="*/ 587 h 700"/>
                <a:gd name="T72" fmla="*/ 434 w 437"/>
                <a:gd name="T73" fmla="*/ 662 h 700"/>
                <a:gd name="T74" fmla="*/ 393 w 437"/>
                <a:gd name="T75" fmla="*/ 697 h 700"/>
                <a:gd name="T76" fmla="*/ 338 w 437"/>
                <a:gd name="T77" fmla="*/ 693 h 700"/>
                <a:gd name="T78" fmla="*/ 251 w 437"/>
                <a:gd name="T79" fmla="*/ 688 h 700"/>
                <a:gd name="T80" fmla="*/ 112 w 437"/>
                <a:gd name="T81" fmla="*/ 682 h 700"/>
                <a:gd name="T82" fmla="*/ 8 w 437"/>
                <a:gd name="T83" fmla="*/ 665 h 700"/>
                <a:gd name="T84" fmla="*/ 2 w 437"/>
                <a:gd name="T85" fmla="*/ 608 h 700"/>
                <a:gd name="T86" fmla="*/ 11 w 437"/>
                <a:gd name="T87" fmla="*/ 550 h 700"/>
                <a:gd name="T88" fmla="*/ 36 w 437"/>
                <a:gd name="T89" fmla="*/ 511 h 700"/>
                <a:gd name="T90" fmla="*/ 50 w 437"/>
                <a:gd name="T91" fmla="*/ 475 h 700"/>
                <a:gd name="T92" fmla="*/ 43 w 437"/>
                <a:gd name="T93" fmla="*/ 432 h 700"/>
                <a:gd name="T94" fmla="*/ 121 w 437"/>
                <a:gd name="T95" fmla="*/ 185 h 700"/>
                <a:gd name="T96" fmla="*/ 178 w 437"/>
                <a:gd name="T97" fmla="*/ 35 h 700"/>
                <a:gd name="T98" fmla="*/ 120 w 437"/>
                <a:gd name="T99" fmla="*/ 42 h 700"/>
                <a:gd name="T100" fmla="*/ 82 w 437"/>
                <a:gd name="T101" fmla="*/ 19 h 700"/>
                <a:gd name="T102" fmla="*/ 148 w 437"/>
                <a:gd name="T103" fmla="*/ 15 h 700"/>
                <a:gd name="T104" fmla="*/ 259 w 437"/>
                <a:gd name="T105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7" h="700">
                  <a:moveTo>
                    <a:pt x="259" y="0"/>
                  </a:moveTo>
                  <a:lnTo>
                    <a:pt x="256" y="5"/>
                  </a:lnTo>
                  <a:lnTo>
                    <a:pt x="251" y="11"/>
                  </a:lnTo>
                  <a:lnTo>
                    <a:pt x="244" y="15"/>
                  </a:lnTo>
                  <a:lnTo>
                    <a:pt x="239" y="19"/>
                  </a:lnTo>
                  <a:lnTo>
                    <a:pt x="232" y="23"/>
                  </a:lnTo>
                  <a:lnTo>
                    <a:pt x="226" y="27"/>
                  </a:lnTo>
                  <a:lnTo>
                    <a:pt x="220" y="31"/>
                  </a:lnTo>
                  <a:lnTo>
                    <a:pt x="214" y="35"/>
                  </a:lnTo>
                  <a:lnTo>
                    <a:pt x="212" y="40"/>
                  </a:lnTo>
                  <a:lnTo>
                    <a:pt x="205" y="54"/>
                  </a:lnTo>
                  <a:lnTo>
                    <a:pt x="196" y="75"/>
                  </a:lnTo>
                  <a:lnTo>
                    <a:pt x="184" y="99"/>
                  </a:lnTo>
                  <a:lnTo>
                    <a:pt x="173" y="125"/>
                  </a:lnTo>
                  <a:lnTo>
                    <a:pt x="160" y="153"/>
                  </a:lnTo>
                  <a:lnTo>
                    <a:pt x="150" y="178"/>
                  </a:lnTo>
                  <a:lnTo>
                    <a:pt x="141" y="199"/>
                  </a:lnTo>
                  <a:lnTo>
                    <a:pt x="133" y="223"/>
                  </a:lnTo>
                  <a:lnTo>
                    <a:pt x="123" y="257"/>
                  </a:lnTo>
                  <a:lnTo>
                    <a:pt x="113" y="296"/>
                  </a:lnTo>
                  <a:lnTo>
                    <a:pt x="103" y="336"/>
                  </a:lnTo>
                  <a:lnTo>
                    <a:pt x="93" y="375"/>
                  </a:lnTo>
                  <a:lnTo>
                    <a:pt x="87" y="410"/>
                  </a:lnTo>
                  <a:lnTo>
                    <a:pt x="81" y="435"/>
                  </a:lnTo>
                  <a:lnTo>
                    <a:pt x="79" y="450"/>
                  </a:lnTo>
                  <a:lnTo>
                    <a:pt x="90" y="455"/>
                  </a:lnTo>
                  <a:lnTo>
                    <a:pt x="103" y="459"/>
                  </a:lnTo>
                  <a:lnTo>
                    <a:pt x="114" y="465"/>
                  </a:lnTo>
                  <a:lnTo>
                    <a:pt x="126" y="472"/>
                  </a:lnTo>
                  <a:lnTo>
                    <a:pt x="137" y="478"/>
                  </a:lnTo>
                  <a:lnTo>
                    <a:pt x="148" y="485"/>
                  </a:lnTo>
                  <a:lnTo>
                    <a:pt x="159" y="490"/>
                  </a:lnTo>
                  <a:lnTo>
                    <a:pt x="171" y="496"/>
                  </a:lnTo>
                  <a:lnTo>
                    <a:pt x="182" y="502"/>
                  </a:lnTo>
                  <a:lnTo>
                    <a:pt x="194" y="506"/>
                  </a:lnTo>
                  <a:lnTo>
                    <a:pt x="206" y="511"/>
                  </a:lnTo>
                  <a:lnTo>
                    <a:pt x="218" y="513"/>
                  </a:lnTo>
                  <a:lnTo>
                    <a:pt x="231" y="515"/>
                  </a:lnTo>
                  <a:lnTo>
                    <a:pt x="242" y="515"/>
                  </a:lnTo>
                  <a:lnTo>
                    <a:pt x="256" y="512"/>
                  </a:lnTo>
                  <a:lnTo>
                    <a:pt x="269" y="509"/>
                  </a:lnTo>
                  <a:lnTo>
                    <a:pt x="282" y="502"/>
                  </a:lnTo>
                  <a:lnTo>
                    <a:pt x="290" y="496"/>
                  </a:lnTo>
                  <a:lnTo>
                    <a:pt x="297" y="493"/>
                  </a:lnTo>
                  <a:lnTo>
                    <a:pt x="302" y="493"/>
                  </a:lnTo>
                  <a:lnTo>
                    <a:pt x="302" y="502"/>
                  </a:lnTo>
                  <a:lnTo>
                    <a:pt x="296" y="511"/>
                  </a:lnTo>
                  <a:lnTo>
                    <a:pt x="286" y="520"/>
                  </a:lnTo>
                  <a:lnTo>
                    <a:pt x="274" y="530"/>
                  </a:lnTo>
                  <a:lnTo>
                    <a:pt x="262" y="533"/>
                  </a:lnTo>
                  <a:lnTo>
                    <a:pt x="248" y="534"/>
                  </a:lnTo>
                  <a:lnTo>
                    <a:pt x="235" y="535"/>
                  </a:lnTo>
                  <a:lnTo>
                    <a:pt x="221" y="534"/>
                  </a:lnTo>
                  <a:lnTo>
                    <a:pt x="209" y="532"/>
                  </a:lnTo>
                  <a:lnTo>
                    <a:pt x="195" y="530"/>
                  </a:lnTo>
                  <a:lnTo>
                    <a:pt x="182" y="526"/>
                  </a:lnTo>
                  <a:lnTo>
                    <a:pt x="168" y="523"/>
                  </a:lnTo>
                  <a:lnTo>
                    <a:pt x="72" y="479"/>
                  </a:lnTo>
                  <a:lnTo>
                    <a:pt x="67" y="495"/>
                  </a:lnTo>
                  <a:lnTo>
                    <a:pt x="60" y="509"/>
                  </a:lnTo>
                  <a:lnTo>
                    <a:pt x="52" y="523"/>
                  </a:lnTo>
                  <a:lnTo>
                    <a:pt x="44" y="535"/>
                  </a:lnTo>
                  <a:lnTo>
                    <a:pt x="35" y="548"/>
                  </a:lnTo>
                  <a:lnTo>
                    <a:pt x="27" y="561"/>
                  </a:lnTo>
                  <a:lnTo>
                    <a:pt x="22" y="576"/>
                  </a:lnTo>
                  <a:lnTo>
                    <a:pt x="19" y="591"/>
                  </a:lnTo>
                  <a:lnTo>
                    <a:pt x="31" y="609"/>
                  </a:lnTo>
                  <a:lnTo>
                    <a:pt x="47" y="617"/>
                  </a:lnTo>
                  <a:lnTo>
                    <a:pt x="67" y="619"/>
                  </a:lnTo>
                  <a:lnTo>
                    <a:pt x="88" y="617"/>
                  </a:lnTo>
                  <a:lnTo>
                    <a:pt x="110" y="614"/>
                  </a:lnTo>
                  <a:lnTo>
                    <a:pt x="131" y="611"/>
                  </a:lnTo>
                  <a:lnTo>
                    <a:pt x="152" y="614"/>
                  </a:lnTo>
                  <a:lnTo>
                    <a:pt x="172" y="624"/>
                  </a:lnTo>
                  <a:lnTo>
                    <a:pt x="174" y="625"/>
                  </a:lnTo>
                  <a:lnTo>
                    <a:pt x="179" y="627"/>
                  </a:lnTo>
                  <a:lnTo>
                    <a:pt x="184" y="632"/>
                  </a:lnTo>
                  <a:lnTo>
                    <a:pt x="186" y="638"/>
                  </a:lnTo>
                  <a:lnTo>
                    <a:pt x="186" y="640"/>
                  </a:lnTo>
                  <a:lnTo>
                    <a:pt x="182" y="641"/>
                  </a:lnTo>
                  <a:lnTo>
                    <a:pt x="179" y="642"/>
                  </a:lnTo>
                  <a:lnTo>
                    <a:pt x="176" y="644"/>
                  </a:lnTo>
                  <a:lnTo>
                    <a:pt x="158" y="637"/>
                  </a:lnTo>
                  <a:lnTo>
                    <a:pt x="140" y="635"/>
                  </a:lnTo>
                  <a:lnTo>
                    <a:pt x="121" y="637"/>
                  </a:lnTo>
                  <a:lnTo>
                    <a:pt x="103" y="639"/>
                  </a:lnTo>
                  <a:lnTo>
                    <a:pt x="84" y="642"/>
                  </a:lnTo>
                  <a:lnTo>
                    <a:pt x="66" y="644"/>
                  </a:lnTo>
                  <a:lnTo>
                    <a:pt x="47" y="642"/>
                  </a:lnTo>
                  <a:lnTo>
                    <a:pt x="28" y="638"/>
                  </a:lnTo>
                  <a:lnTo>
                    <a:pt x="27" y="644"/>
                  </a:lnTo>
                  <a:lnTo>
                    <a:pt x="29" y="648"/>
                  </a:lnTo>
                  <a:lnTo>
                    <a:pt x="31" y="653"/>
                  </a:lnTo>
                  <a:lnTo>
                    <a:pt x="35" y="655"/>
                  </a:lnTo>
                  <a:lnTo>
                    <a:pt x="39" y="655"/>
                  </a:lnTo>
                  <a:lnTo>
                    <a:pt x="51" y="656"/>
                  </a:lnTo>
                  <a:lnTo>
                    <a:pt x="68" y="657"/>
                  </a:lnTo>
                  <a:lnTo>
                    <a:pt x="92" y="659"/>
                  </a:lnTo>
                  <a:lnTo>
                    <a:pt x="120" y="660"/>
                  </a:lnTo>
                  <a:lnTo>
                    <a:pt x="151" y="662"/>
                  </a:lnTo>
                  <a:lnTo>
                    <a:pt x="184" y="664"/>
                  </a:lnTo>
                  <a:lnTo>
                    <a:pt x="219" y="665"/>
                  </a:lnTo>
                  <a:lnTo>
                    <a:pt x="254" y="668"/>
                  </a:lnTo>
                  <a:lnTo>
                    <a:pt x="288" y="669"/>
                  </a:lnTo>
                  <a:lnTo>
                    <a:pt x="320" y="671"/>
                  </a:lnTo>
                  <a:lnTo>
                    <a:pt x="349" y="672"/>
                  </a:lnTo>
                  <a:lnTo>
                    <a:pt x="375" y="672"/>
                  </a:lnTo>
                  <a:lnTo>
                    <a:pt x="394" y="673"/>
                  </a:lnTo>
                  <a:lnTo>
                    <a:pt x="408" y="673"/>
                  </a:lnTo>
                  <a:lnTo>
                    <a:pt x="415" y="672"/>
                  </a:lnTo>
                  <a:lnTo>
                    <a:pt x="418" y="662"/>
                  </a:lnTo>
                  <a:lnTo>
                    <a:pt x="422" y="650"/>
                  </a:lnTo>
                  <a:lnTo>
                    <a:pt x="423" y="639"/>
                  </a:lnTo>
                  <a:lnTo>
                    <a:pt x="421" y="629"/>
                  </a:lnTo>
                  <a:lnTo>
                    <a:pt x="414" y="614"/>
                  </a:lnTo>
                  <a:lnTo>
                    <a:pt x="404" y="601"/>
                  </a:lnTo>
                  <a:lnTo>
                    <a:pt x="393" y="592"/>
                  </a:lnTo>
                  <a:lnTo>
                    <a:pt x="380" y="584"/>
                  </a:lnTo>
                  <a:lnTo>
                    <a:pt x="366" y="578"/>
                  </a:lnTo>
                  <a:lnTo>
                    <a:pt x="351" y="574"/>
                  </a:lnTo>
                  <a:lnTo>
                    <a:pt x="335" y="571"/>
                  </a:lnTo>
                  <a:lnTo>
                    <a:pt x="320" y="570"/>
                  </a:lnTo>
                  <a:lnTo>
                    <a:pt x="303" y="573"/>
                  </a:lnTo>
                  <a:lnTo>
                    <a:pt x="286" y="581"/>
                  </a:lnTo>
                  <a:lnTo>
                    <a:pt x="267" y="593"/>
                  </a:lnTo>
                  <a:lnTo>
                    <a:pt x="251" y="604"/>
                  </a:lnTo>
                  <a:lnTo>
                    <a:pt x="236" y="616"/>
                  </a:lnTo>
                  <a:lnTo>
                    <a:pt x="225" y="626"/>
                  </a:lnTo>
                  <a:lnTo>
                    <a:pt x="217" y="632"/>
                  </a:lnTo>
                  <a:lnTo>
                    <a:pt x="214" y="633"/>
                  </a:lnTo>
                  <a:lnTo>
                    <a:pt x="225" y="619"/>
                  </a:lnTo>
                  <a:lnTo>
                    <a:pt x="239" y="604"/>
                  </a:lnTo>
                  <a:lnTo>
                    <a:pt x="256" y="589"/>
                  </a:lnTo>
                  <a:lnTo>
                    <a:pt x="274" y="576"/>
                  </a:lnTo>
                  <a:lnTo>
                    <a:pt x="290" y="564"/>
                  </a:lnTo>
                  <a:lnTo>
                    <a:pt x="305" y="555"/>
                  </a:lnTo>
                  <a:lnTo>
                    <a:pt x="316" y="549"/>
                  </a:lnTo>
                  <a:lnTo>
                    <a:pt x="319" y="547"/>
                  </a:lnTo>
                  <a:lnTo>
                    <a:pt x="338" y="549"/>
                  </a:lnTo>
                  <a:lnTo>
                    <a:pt x="356" y="553"/>
                  </a:lnTo>
                  <a:lnTo>
                    <a:pt x="373" y="558"/>
                  </a:lnTo>
                  <a:lnTo>
                    <a:pt x="391" y="565"/>
                  </a:lnTo>
                  <a:lnTo>
                    <a:pt x="406" y="576"/>
                  </a:lnTo>
                  <a:lnTo>
                    <a:pt x="418" y="587"/>
                  </a:lnTo>
                  <a:lnTo>
                    <a:pt x="429" y="602"/>
                  </a:lnTo>
                  <a:lnTo>
                    <a:pt x="436" y="621"/>
                  </a:lnTo>
                  <a:lnTo>
                    <a:pt x="437" y="641"/>
                  </a:lnTo>
                  <a:lnTo>
                    <a:pt x="434" y="662"/>
                  </a:lnTo>
                  <a:lnTo>
                    <a:pt x="428" y="682"/>
                  </a:lnTo>
                  <a:lnTo>
                    <a:pt x="417" y="700"/>
                  </a:lnTo>
                  <a:lnTo>
                    <a:pt x="406" y="699"/>
                  </a:lnTo>
                  <a:lnTo>
                    <a:pt x="393" y="697"/>
                  </a:lnTo>
                  <a:lnTo>
                    <a:pt x="381" y="695"/>
                  </a:lnTo>
                  <a:lnTo>
                    <a:pt x="368" y="694"/>
                  </a:lnTo>
                  <a:lnTo>
                    <a:pt x="354" y="693"/>
                  </a:lnTo>
                  <a:lnTo>
                    <a:pt x="338" y="693"/>
                  </a:lnTo>
                  <a:lnTo>
                    <a:pt x="320" y="692"/>
                  </a:lnTo>
                  <a:lnTo>
                    <a:pt x="300" y="691"/>
                  </a:lnTo>
                  <a:lnTo>
                    <a:pt x="278" y="690"/>
                  </a:lnTo>
                  <a:lnTo>
                    <a:pt x="251" y="688"/>
                  </a:lnTo>
                  <a:lnTo>
                    <a:pt x="222" y="687"/>
                  </a:lnTo>
                  <a:lnTo>
                    <a:pt x="190" y="685"/>
                  </a:lnTo>
                  <a:lnTo>
                    <a:pt x="153" y="684"/>
                  </a:lnTo>
                  <a:lnTo>
                    <a:pt x="112" y="682"/>
                  </a:lnTo>
                  <a:lnTo>
                    <a:pt x="66" y="679"/>
                  </a:lnTo>
                  <a:lnTo>
                    <a:pt x="15" y="677"/>
                  </a:lnTo>
                  <a:lnTo>
                    <a:pt x="11" y="671"/>
                  </a:lnTo>
                  <a:lnTo>
                    <a:pt x="8" y="665"/>
                  </a:lnTo>
                  <a:lnTo>
                    <a:pt x="6" y="659"/>
                  </a:lnTo>
                  <a:lnTo>
                    <a:pt x="5" y="649"/>
                  </a:lnTo>
                  <a:lnTo>
                    <a:pt x="11" y="624"/>
                  </a:lnTo>
                  <a:lnTo>
                    <a:pt x="2" y="608"/>
                  </a:lnTo>
                  <a:lnTo>
                    <a:pt x="0" y="592"/>
                  </a:lnTo>
                  <a:lnTo>
                    <a:pt x="1" y="574"/>
                  </a:lnTo>
                  <a:lnTo>
                    <a:pt x="6" y="557"/>
                  </a:lnTo>
                  <a:lnTo>
                    <a:pt x="11" y="550"/>
                  </a:lnTo>
                  <a:lnTo>
                    <a:pt x="16" y="541"/>
                  </a:lnTo>
                  <a:lnTo>
                    <a:pt x="23" y="532"/>
                  </a:lnTo>
                  <a:lnTo>
                    <a:pt x="29" y="521"/>
                  </a:lnTo>
                  <a:lnTo>
                    <a:pt x="36" y="511"/>
                  </a:lnTo>
                  <a:lnTo>
                    <a:pt x="43" y="500"/>
                  </a:lnTo>
                  <a:lnTo>
                    <a:pt x="49" y="489"/>
                  </a:lnTo>
                  <a:lnTo>
                    <a:pt x="54" y="478"/>
                  </a:lnTo>
                  <a:lnTo>
                    <a:pt x="50" y="475"/>
                  </a:lnTo>
                  <a:lnTo>
                    <a:pt x="43" y="472"/>
                  </a:lnTo>
                  <a:lnTo>
                    <a:pt x="38" y="468"/>
                  </a:lnTo>
                  <a:lnTo>
                    <a:pt x="37" y="462"/>
                  </a:lnTo>
                  <a:lnTo>
                    <a:pt x="43" y="432"/>
                  </a:lnTo>
                  <a:lnTo>
                    <a:pt x="55" y="382"/>
                  </a:lnTo>
                  <a:lnTo>
                    <a:pt x="74" y="321"/>
                  </a:lnTo>
                  <a:lnTo>
                    <a:pt x="97" y="253"/>
                  </a:lnTo>
                  <a:lnTo>
                    <a:pt x="121" y="185"/>
                  </a:lnTo>
                  <a:lnTo>
                    <a:pt x="145" y="121"/>
                  </a:lnTo>
                  <a:lnTo>
                    <a:pt x="168" y="69"/>
                  </a:lnTo>
                  <a:lnTo>
                    <a:pt x="189" y="33"/>
                  </a:lnTo>
                  <a:lnTo>
                    <a:pt x="178" y="35"/>
                  </a:lnTo>
                  <a:lnTo>
                    <a:pt x="165" y="38"/>
                  </a:lnTo>
                  <a:lnTo>
                    <a:pt x="150" y="40"/>
                  </a:lnTo>
                  <a:lnTo>
                    <a:pt x="135" y="41"/>
                  </a:lnTo>
                  <a:lnTo>
                    <a:pt x="120" y="42"/>
                  </a:lnTo>
                  <a:lnTo>
                    <a:pt x="105" y="42"/>
                  </a:lnTo>
                  <a:lnTo>
                    <a:pt x="91" y="41"/>
                  </a:lnTo>
                  <a:lnTo>
                    <a:pt x="80" y="39"/>
                  </a:lnTo>
                  <a:lnTo>
                    <a:pt x="82" y="19"/>
                  </a:lnTo>
                  <a:lnTo>
                    <a:pt x="93" y="18"/>
                  </a:lnTo>
                  <a:lnTo>
                    <a:pt x="108" y="17"/>
                  </a:lnTo>
                  <a:lnTo>
                    <a:pt x="127" y="16"/>
                  </a:lnTo>
                  <a:lnTo>
                    <a:pt x="148" y="15"/>
                  </a:lnTo>
                  <a:lnTo>
                    <a:pt x="172" y="12"/>
                  </a:lnTo>
                  <a:lnTo>
                    <a:pt x="198" y="9"/>
                  </a:lnTo>
                  <a:lnTo>
                    <a:pt x="228" y="5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 flipH="1">
              <a:off x="6995713" y="3228420"/>
              <a:ext cx="87206" cy="117044"/>
            </a:xfrm>
            <a:custGeom>
              <a:avLst/>
              <a:gdLst>
                <a:gd name="T0" fmla="*/ 1 w 54"/>
                <a:gd name="T1" fmla="*/ 0 h 74"/>
                <a:gd name="T2" fmla="*/ 4 w 54"/>
                <a:gd name="T3" fmla="*/ 9 h 74"/>
                <a:gd name="T4" fmla="*/ 9 w 54"/>
                <a:gd name="T5" fmla="*/ 18 h 74"/>
                <a:gd name="T6" fmla="*/ 15 w 54"/>
                <a:gd name="T7" fmla="*/ 26 h 74"/>
                <a:gd name="T8" fmla="*/ 21 w 54"/>
                <a:gd name="T9" fmla="*/ 33 h 74"/>
                <a:gd name="T10" fmla="*/ 27 w 54"/>
                <a:gd name="T11" fmla="*/ 40 h 74"/>
                <a:gd name="T12" fmla="*/ 36 w 54"/>
                <a:gd name="T13" fmla="*/ 46 h 74"/>
                <a:gd name="T14" fmla="*/ 45 w 54"/>
                <a:gd name="T15" fmla="*/ 51 h 74"/>
                <a:gd name="T16" fmla="*/ 54 w 54"/>
                <a:gd name="T17" fmla="*/ 56 h 74"/>
                <a:gd name="T18" fmla="*/ 53 w 54"/>
                <a:gd name="T19" fmla="*/ 62 h 74"/>
                <a:gd name="T20" fmla="*/ 49 w 54"/>
                <a:gd name="T21" fmla="*/ 69 h 74"/>
                <a:gd name="T22" fmla="*/ 45 w 54"/>
                <a:gd name="T23" fmla="*/ 73 h 74"/>
                <a:gd name="T24" fmla="*/ 41 w 54"/>
                <a:gd name="T25" fmla="*/ 74 h 74"/>
                <a:gd name="T26" fmla="*/ 41 w 54"/>
                <a:gd name="T27" fmla="*/ 69 h 74"/>
                <a:gd name="T28" fmla="*/ 40 w 54"/>
                <a:gd name="T29" fmla="*/ 63 h 74"/>
                <a:gd name="T30" fmla="*/ 37 w 54"/>
                <a:gd name="T31" fmla="*/ 59 h 74"/>
                <a:gd name="T32" fmla="*/ 32 w 54"/>
                <a:gd name="T33" fmla="*/ 56 h 74"/>
                <a:gd name="T34" fmla="*/ 26 w 54"/>
                <a:gd name="T35" fmla="*/ 51 h 74"/>
                <a:gd name="T36" fmla="*/ 21 w 54"/>
                <a:gd name="T37" fmla="*/ 48 h 74"/>
                <a:gd name="T38" fmla="*/ 15 w 54"/>
                <a:gd name="T39" fmla="*/ 43 h 74"/>
                <a:gd name="T40" fmla="*/ 9 w 54"/>
                <a:gd name="T41" fmla="*/ 38 h 74"/>
                <a:gd name="T42" fmla="*/ 4 w 54"/>
                <a:gd name="T43" fmla="*/ 27 h 74"/>
                <a:gd name="T44" fmla="*/ 1 w 54"/>
                <a:gd name="T45" fmla="*/ 15 h 74"/>
                <a:gd name="T46" fmla="*/ 0 w 54"/>
                <a:gd name="T47" fmla="*/ 3 h 74"/>
                <a:gd name="T48" fmla="*/ 1 w 54"/>
                <a:gd name="T4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74">
                  <a:moveTo>
                    <a:pt x="1" y="0"/>
                  </a:moveTo>
                  <a:lnTo>
                    <a:pt x="4" y="9"/>
                  </a:lnTo>
                  <a:lnTo>
                    <a:pt x="9" y="18"/>
                  </a:lnTo>
                  <a:lnTo>
                    <a:pt x="15" y="26"/>
                  </a:lnTo>
                  <a:lnTo>
                    <a:pt x="21" y="33"/>
                  </a:lnTo>
                  <a:lnTo>
                    <a:pt x="27" y="40"/>
                  </a:lnTo>
                  <a:lnTo>
                    <a:pt x="36" y="46"/>
                  </a:lnTo>
                  <a:lnTo>
                    <a:pt x="45" y="51"/>
                  </a:lnTo>
                  <a:lnTo>
                    <a:pt x="54" y="56"/>
                  </a:lnTo>
                  <a:lnTo>
                    <a:pt x="53" y="62"/>
                  </a:lnTo>
                  <a:lnTo>
                    <a:pt x="49" y="69"/>
                  </a:lnTo>
                  <a:lnTo>
                    <a:pt x="45" y="73"/>
                  </a:lnTo>
                  <a:lnTo>
                    <a:pt x="41" y="74"/>
                  </a:lnTo>
                  <a:lnTo>
                    <a:pt x="41" y="69"/>
                  </a:lnTo>
                  <a:lnTo>
                    <a:pt x="40" y="63"/>
                  </a:lnTo>
                  <a:lnTo>
                    <a:pt x="37" y="59"/>
                  </a:lnTo>
                  <a:lnTo>
                    <a:pt x="32" y="56"/>
                  </a:lnTo>
                  <a:lnTo>
                    <a:pt x="26" y="51"/>
                  </a:lnTo>
                  <a:lnTo>
                    <a:pt x="21" y="48"/>
                  </a:lnTo>
                  <a:lnTo>
                    <a:pt x="15" y="43"/>
                  </a:lnTo>
                  <a:lnTo>
                    <a:pt x="9" y="38"/>
                  </a:lnTo>
                  <a:lnTo>
                    <a:pt x="4" y="27"/>
                  </a:lnTo>
                  <a:lnTo>
                    <a:pt x="1" y="1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 flipH="1">
              <a:off x="7131365" y="3253060"/>
              <a:ext cx="80746" cy="58523"/>
            </a:xfrm>
            <a:custGeom>
              <a:avLst/>
              <a:gdLst>
                <a:gd name="T0" fmla="*/ 48 w 50"/>
                <a:gd name="T1" fmla="*/ 0 h 39"/>
                <a:gd name="T2" fmla="*/ 50 w 50"/>
                <a:gd name="T3" fmla="*/ 9 h 39"/>
                <a:gd name="T4" fmla="*/ 50 w 50"/>
                <a:gd name="T5" fmla="*/ 19 h 39"/>
                <a:gd name="T6" fmla="*/ 46 w 50"/>
                <a:gd name="T7" fmla="*/ 28 h 39"/>
                <a:gd name="T8" fmla="*/ 41 w 50"/>
                <a:gd name="T9" fmla="*/ 36 h 39"/>
                <a:gd name="T10" fmla="*/ 33 w 50"/>
                <a:gd name="T11" fmla="*/ 39 h 39"/>
                <a:gd name="T12" fmla="*/ 25 w 50"/>
                <a:gd name="T13" fmla="*/ 39 h 39"/>
                <a:gd name="T14" fmla="*/ 18 w 50"/>
                <a:gd name="T15" fmla="*/ 36 h 39"/>
                <a:gd name="T16" fmla="*/ 12 w 50"/>
                <a:gd name="T17" fmla="*/ 33 h 39"/>
                <a:gd name="T18" fmla="*/ 6 w 50"/>
                <a:gd name="T19" fmla="*/ 28 h 39"/>
                <a:gd name="T20" fmla="*/ 3 w 50"/>
                <a:gd name="T21" fmla="*/ 23 h 39"/>
                <a:gd name="T22" fmla="*/ 0 w 50"/>
                <a:gd name="T23" fmla="*/ 17 h 39"/>
                <a:gd name="T24" fmla="*/ 0 w 50"/>
                <a:gd name="T25" fmla="*/ 11 h 39"/>
                <a:gd name="T26" fmla="*/ 4 w 50"/>
                <a:gd name="T27" fmla="*/ 16 h 39"/>
                <a:gd name="T28" fmla="*/ 10 w 50"/>
                <a:gd name="T29" fmla="*/ 19 h 39"/>
                <a:gd name="T30" fmla="*/ 16 w 50"/>
                <a:gd name="T31" fmla="*/ 24 h 39"/>
                <a:gd name="T32" fmla="*/ 23 w 50"/>
                <a:gd name="T33" fmla="*/ 25 h 39"/>
                <a:gd name="T34" fmla="*/ 30 w 50"/>
                <a:gd name="T35" fmla="*/ 25 h 39"/>
                <a:gd name="T36" fmla="*/ 37 w 50"/>
                <a:gd name="T37" fmla="*/ 20 h 39"/>
                <a:gd name="T38" fmla="*/ 43 w 50"/>
                <a:gd name="T39" fmla="*/ 12 h 39"/>
                <a:gd name="T40" fmla="*/ 48 w 50"/>
                <a:gd name="T4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39">
                  <a:moveTo>
                    <a:pt x="48" y="0"/>
                  </a:moveTo>
                  <a:lnTo>
                    <a:pt x="50" y="9"/>
                  </a:lnTo>
                  <a:lnTo>
                    <a:pt x="50" y="19"/>
                  </a:lnTo>
                  <a:lnTo>
                    <a:pt x="46" y="28"/>
                  </a:lnTo>
                  <a:lnTo>
                    <a:pt x="41" y="36"/>
                  </a:lnTo>
                  <a:lnTo>
                    <a:pt x="33" y="39"/>
                  </a:lnTo>
                  <a:lnTo>
                    <a:pt x="25" y="39"/>
                  </a:lnTo>
                  <a:lnTo>
                    <a:pt x="18" y="36"/>
                  </a:lnTo>
                  <a:lnTo>
                    <a:pt x="12" y="33"/>
                  </a:lnTo>
                  <a:lnTo>
                    <a:pt x="6" y="28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16"/>
                  </a:lnTo>
                  <a:lnTo>
                    <a:pt x="10" y="19"/>
                  </a:lnTo>
                  <a:lnTo>
                    <a:pt x="16" y="24"/>
                  </a:lnTo>
                  <a:lnTo>
                    <a:pt x="23" y="25"/>
                  </a:lnTo>
                  <a:lnTo>
                    <a:pt x="30" y="25"/>
                  </a:lnTo>
                  <a:lnTo>
                    <a:pt x="37" y="20"/>
                  </a:lnTo>
                  <a:lnTo>
                    <a:pt x="43" y="1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 flipH="1">
              <a:off x="6986025" y="3169897"/>
              <a:ext cx="74286" cy="61602"/>
            </a:xfrm>
            <a:custGeom>
              <a:avLst/>
              <a:gdLst>
                <a:gd name="T0" fmla="*/ 40 w 46"/>
                <a:gd name="T1" fmla="*/ 0 h 40"/>
                <a:gd name="T2" fmla="*/ 45 w 46"/>
                <a:gd name="T3" fmla="*/ 8 h 40"/>
                <a:gd name="T4" fmla="*/ 46 w 46"/>
                <a:gd name="T5" fmla="*/ 17 h 40"/>
                <a:gd name="T6" fmla="*/ 46 w 46"/>
                <a:gd name="T7" fmla="*/ 25 h 40"/>
                <a:gd name="T8" fmla="*/ 42 w 46"/>
                <a:gd name="T9" fmla="*/ 34 h 40"/>
                <a:gd name="T10" fmla="*/ 35 w 46"/>
                <a:gd name="T11" fmla="*/ 38 h 40"/>
                <a:gd name="T12" fmla="*/ 27 w 46"/>
                <a:gd name="T13" fmla="*/ 40 h 40"/>
                <a:gd name="T14" fmla="*/ 20 w 46"/>
                <a:gd name="T15" fmla="*/ 39 h 40"/>
                <a:gd name="T16" fmla="*/ 15 w 46"/>
                <a:gd name="T17" fmla="*/ 38 h 40"/>
                <a:gd name="T18" fmla="*/ 9 w 46"/>
                <a:gd name="T19" fmla="*/ 34 h 40"/>
                <a:gd name="T20" fmla="*/ 4 w 46"/>
                <a:gd name="T21" fmla="*/ 29 h 40"/>
                <a:gd name="T22" fmla="*/ 1 w 46"/>
                <a:gd name="T23" fmla="*/ 25 h 40"/>
                <a:gd name="T24" fmla="*/ 0 w 46"/>
                <a:gd name="T25" fmla="*/ 20 h 40"/>
                <a:gd name="T26" fmla="*/ 4 w 46"/>
                <a:gd name="T27" fmla="*/ 23 h 40"/>
                <a:gd name="T28" fmla="*/ 10 w 46"/>
                <a:gd name="T29" fmla="*/ 26 h 40"/>
                <a:gd name="T30" fmla="*/ 17 w 46"/>
                <a:gd name="T31" fmla="*/ 27 h 40"/>
                <a:gd name="T32" fmla="*/ 24 w 46"/>
                <a:gd name="T33" fmla="*/ 27 h 40"/>
                <a:gd name="T34" fmla="*/ 30 w 46"/>
                <a:gd name="T35" fmla="*/ 26 h 40"/>
                <a:gd name="T36" fmla="*/ 35 w 46"/>
                <a:gd name="T37" fmla="*/ 20 h 40"/>
                <a:gd name="T38" fmla="*/ 39 w 46"/>
                <a:gd name="T39" fmla="*/ 12 h 40"/>
                <a:gd name="T40" fmla="*/ 40 w 46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0">
                  <a:moveTo>
                    <a:pt x="40" y="0"/>
                  </a:moveTo>
                  <a:lnTo>
                    <a:pt x="45" y="8"/>
                  </a:lnTo>
                  <a:lnTo>
                    <a:pt x="46" y="17"/>
                  </a:lnTo>
                  <a:lnTo>
                    <a:pt x="46" y="25"/>
                  </a:lnTo>
                  <a:lnTo>
                    <a:pt x="42" y="34"/>
                  </a:lnTo>
                  <a:lnTo>
                    <a:pt x="35" y="38"/>
                  </a:lnTo>
                  <a:lnTo>
                    <a:pt x="27" y="40"/>
                  </a:lnTo>
                  <a:lnTo>
                    <a:pt x="20" y="39"/>
                  </a:lnTo>
                  <a:lnTo>
                    <a:pt x="15" y="38"/>
                  </a:lnTo>
                  <a:lnTo>
                    <a:pt x="9" y="34"/>
                  </a:lnTo>
                  <a:lnTo>
                    <a:pt x="4" y="29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4" y="23"/>
                  </a:lnTo>
                  <a:lnTo>
                    <a:pt x="10" y="26"/>
                  </a:lnTo>
                  <a:lnTo>
                    <a:pt x="17" y="27"/>
                  </a:lnTo>
                  <a:lnTo>
                    <a:pt x="24" y="27"/>
                  </a:lnTo>
                  <a:lnTo>
                    <a:pt x="30" y="26"/>
                  </a:lnTo>
                  <a:lnTo>
                    <a:pt x="35" y="20"/>
                  </a:lnTo>
                  <a:lnTo>
                    <a:pt x="39" y="1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7" name="Picture 70" descr="C:\Users\Mike\AppData\Local\Microsoft\Windows\INetCache\IE\3UI6QE36\MC90023794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2116" flipH="1">
              <a:off x="7051154" y="2788996"/>
              <a:ext cx="730465" cy="492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" name="TextBox 77"/>
          <p:cNvSpPr txBox="1"/>
          <p:nvPr/>
        </p:nvSpPr>
        <p:spPr>
          <a:xfrm>
            <a:off x="2852650" y="626979"/>
            <a:ext cx="3687985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The King rocked back and forth,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852650" y="1199898"/>
            <a:ext cx="3687985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back and forth,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852650" y="1772816"/>
            <a:ext cx="3687985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back and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forth.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98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ke\AppData\Local\Microsoft\Windows\INetCache\IE\NKRC30TP\MC9002321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33" y="105299"/>
            <a:ext cx="1875576" cy="17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780183" y="2501164"/>
            <a:ext cx="3832919" cy="4187208"/>
            <a:chOff x="5145038" y="2788996"/>
            <a:chExt cx="3258871" cy="3565721"/>
          </a:xfrm>
        </p:grpSpPr>
        <p:sp>
          <p:nvSpPr>
            <p:cNvPr id="15" name="AutoShape 5"/>
            <p:cNvSpPr>
              <a:spLocks noChangeAspect="1" noChangeArrowheads="1" noTextEdit="1"/>
            </p:cNvSpPr>
            <p:nvPr/>
          </p:nvSpPr>
          <p:spPr bwMode="auto">
            <a:xfrm flipH="1">
              <a:off x="5145038" y="2837246"/>
              <a:ext cx="3258871" cy="3517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 flipH="1">
              <a:off x="7292855" y="3074415"/>
              <a:ext cx="222857" cy="344971"/>
            </a:xfrm>
            <a:custGeom>
              <a:avLst/>
              <a:gdLst>
                <a:gd name="T0" fmla="*/ 116 w 138"/>
                <a:gd name="T1" fmla="*/ 0 h 226"/>
                <a:gd name="T2" fmla="*/ 42 w 138"/>
                <a:gd name="T3" fmla="*/ 31 h 226"/>
                <a:gd name="T4" fmla="*/ 2 w 138"/>
                <a:gd name="T5" fmla="*/ 61 h 226"/>
                <a:gd name="T6" fmla="*/ 2 w 138"/>
                <a:gd name="T7" fmla="*/ 104 h 226"/>
                <a:gd name="T8" fmla="*/ 0 w 138"/>
                <a:gd name="T9" fmla="*/ 138 h 226"/>
                <a:gd name="T10" fmla="*/ 1 w 138"/>
                <a:gd name="T11" fmla="*/ 144 h 226"/>
                <a:gd name="T12" fmla="*/ 5 w 138"/>
                <a:gd name="T13" fmla="*/ 158 h 226"/>
                <a:gd name="T14" fmla="*/ 9 w 138"/>
                <a:gd name="T15" fmla="*/ 173 h 226"/>
                <a:gd name="T16" fmla="*/ 12 w 138"/>
                <a:gd name="T17" fmla="*/ 183 h 226"/>
                <a:gd name="T18" fmla="*/ 16 w 138"/>
                <a:gd name="T19" fmla="*/ 190 h 226"/>
                <a:gd name="T20" fmla="*/ 21 w 138"/>
                <a:gd name="T21" fmla="*/ 198 h 226"/>
                <a:gd name="T22" fmla="*/ 28 w 138"/>
                <a:gd name="T23" fmla="*/ 208 h 226"/>
                <a:gd name="T24" fmla="*/ 34 w 138"/>
                <a:gd name="T25" fmla="*/ 214 h 226"/>
                <a:gd name="T26" fmla="*/ 41 w 138"/>
                <a:gd name="T27" fmla="*/ 220 h 226"/>
                <a:gd name="T28" fmla="*/ 49 w 138"/>
                <a:gd name="T29" fmla="*/ 224 h 226"/>
                <a:gd name="T30" fmla="*/ 56 w 138"/>
                <a:gd name="T31" fmla="*/ 225 h 226"/>
                <a:gd name="T32" fmla="*/ 63 w 138"/>
                <a:gd name="T33" fmla="*/ 226 h 226"/>
                <a:gd name="T34" fmla="*/ 69 w 138"/>
                <a:gd name="T35" fmla="*/ 224 h 226"/>
                <a:gd name="T36" fmla="*/ 78 w 138"/>
                <a:gd name="T37" fmla="*/ 217 h 226"/>
                <a:gd name="T38" fmla="*/ 91 w 138"/>
                <a:gd name="T39" fmla="*/ 208 h 226"/>
                <a:gd name="T40" fmla="*/ 103 w 138"/>
                <a:gd name="T41" fmla="*/ 196 h 226"/>
                <a:gd name="T42" fmla="*/ 116 w 138"/>
                <a:gd name="T43" fmla="*/ 186 h 226"/>
                <a:gd name="T44" fmla="*/ 127 w 138"/>
                <a:gd name="T45" fmla="*/ 176 h 226"/>
                <a:gd name="T46" fmla="*/ 134 w 138"/>
                <a:gd name="T47" fmla="*/ 170 h 226"/>
                <a:gd name="T48" fmla="*/ 138 w 138"/>
                <a:gd name="T49" fmla="*/ 167 h 226"/>
                <a:gd name="T50" fmla="*/ 116 w 138"/>
                <a:gd name="T5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226">
                  <a:moveTo>
                    <a:pt x="116" y="0"/>
                  </a:moveTo>
                  <a:lnTo>
                    <a:pt x="42" y="31"/>
                  </a:lnTo>
                  <a:lnTo>
                    <a:pt x="2" y="61"/>
                  </a:lnTo>
                  <a:lnTo>
                    <a:pt x="2" y="104"/>
                  </a:lnTo>
                  <a:lnTo>
                    <a:pt x="0" y="138"/>
                  </a:lnTo>
                  <a:lnTo>
                    <a:pt x="1" y="144"/>
                  </a:lnTo>
                  <a:lnTo>
                    <a:pt x="5" y="158"/>
                  </a:lnTo>
                  <a:lnTo>
                    <a:pt x="9" y="173"/>
                  </a:lnTo>
                  <a:lnTo>
                    <a:pt x="12" y="183"/>
                  </a:lnTo>
                  <a:lnTo>
                    <a:pt x="16" y="190"/>
                  </a:lnTo>
                  <a:lnTo>
                    <a:pt x="21" y="198"/>
                  </a:lnTo>
                  <a:lnTo>
                    <a:pt x="28" y="208"/>
                  </a:lnTo>
                  <a:lnTo>
                    <a:pt x="34" y="214"/>
                  </a:lnTo>
                  <a:lnTo>
                    <a:pt x="41" y="220"/>
                  </a:lnTo>
                  <a:lnTo>
                    <a:pt x="49" y="224"/>
                  </a:lnTo>
                  <a:lnTo>
                    <a:pt x="56" y="225"/>
                  </a:lnTo>
                  <a:lnTo>
                    <a:pt x="63" y="226"/>
                  </a:lnTo>
                  <a:lnTo>
                    <a:pt x="69" y="224"/>
                  </a:lnTo>
                  <a:lnTo>
                    <a:pt x="78" y="217"/>
                  </a:lnTo>
                  <a:lnTo>
                    <a:pt x="91" y="208"/>
                  </a:lnTo>
                  <a:lnTo>
                    <a:pt x="103" y="196"/>
                  </a:lnTo>
                  <a:lnTo>
                    <a:pt x="116" y="186"/>
                  </a:lnTo>
                  <a:lnTo>
                    <a:pt x="127" y="176"/>
                  </a:lnTo>
                  <a:lnTo>
                    <a:pt x="134" y="170"/>
                  </a:lnTo>
                  <a:lnTo>
                    <a:pt x="138" y="16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 flipH="1">
              <a:off x="6146277" y="4158609"/>
              <a:ext cx="316521" cy="505136"/>
            </a:xfrm>
            <a:custGeom>
              <a:avLst/>
              <a:gdLst>
                <a:gd name="T0" fmla="*/ 93 w 194"/>
                <a:gd name="T1" fmla="*/ 0 h 327"/>
                <a:gd name="T2" fmla="*/ 95 w 194"/>
                <a:gd name="T3" fmla="*/ 0 h 327"/>
                <a:gd name="T4" fmla="*/ 102 w 194"/>
                <a:gd name="T5" fmla="*/ 2 h 327"/>
                <a:gd name="T6" fmla="*/ 112 w 194"/>
                <a:gd name="T7" fmla="*/ 4 h 327"/>
                <a:gd name="T8" fmla="*/ 124 w 194"/>
                <a:gd name="T9" fmla="*/ 6 h 327"/>
                <a:gd name="T10" fmla="*/ 137 w 194"/>
                <a:gd name="T11" fmla="*/ 8 h 327"/>
                <a:gd name="T12" fmla="*/ 148 w 194"/>
                <a:gd name="T13" fmla="*/ 10 h 327"/>
                <a:gd name="T14" fmla="*/ 156 w 194"/>
                <a:gd name="T15" fmla="*/ 13 h 327"/>
                <a:gd name="T16" fmla="*/ 162 w 194"/>
                <a:gd name="T17" fmla="*/ 14 h 327"/>
                <a:gd name="T18" fmla="*/ 170 w 194"/>
                <a:gd name="T19" fmla="*/ 21 h 327"/>
                <a:gd name="T20" fmla="*/ 181 w 194"/>
                <a:gd name="T21" fmla="*/ 32 h 327"/>
                <a:gd name="T22" fmla="*/ 191 w 194"/>
                <a:gd name="T23" fmla="*/ 44 h 327"/>
                <a:gd name="T24" fmla="*/ 194 w 194"/>
                <a:gd name="T25" fmla="*/ 48 h 327"/>
                <a:gd name="T26" fmla="*/ 194 w 194"/>
                <a:gd name="T27" fmla="*/ 75 h 327"/>
                <a:gd name="T28" fmla="*/ 192 w 194"/>
                <a:gd name="T29" fmla="*/ 78 h 327"/>
                <a:gd name="T30" fmla="*/ 185 w 194"/>
                <a:gd name="T31" fmla="*/ 86 h 327"/>
                <a:gd name="T32" fmla="*/ 177 w 194"/>
                <a:gd name="T33" fmla="*/ 95 h 327"/>
                <a:gd name="T34" fmla="*/ 170 w 194"/>
                <a:gd name="T35" fmla="*/ 101 h 327"/>
                <a:gd name="T36" fmla="*/ 165 w 194"/>
                <a:gd name="T37" fmla="*/ 105 h 327"/>
                <a:gd name="T38" fmla="*/ 157 w 194"/>
                <a:gd name="T39" fmla="*/ 108 h 327"/>
                <a:gd name="T40" fmla="*/ 148 w 194"/>
                <a:gd name="T41" fmla="*/ 114 h 327"/>
                <a:gd name="T42" fmla="*/ 138 w 194"/>
                <a:gd name="T43" fmla="*/ 120 h 327"/>
                <a:gd name="T44" fmla="*/ 127 w 194"/>
                <a:gd name="T45" fmla="*/ 124 h 327"/>
                <a:gd name="T46" fmla="*/ 119 w 194"/>
                <a:gd name="T47" fmla="*/ 129 h 327"/>
                <a:gd name="T48" fmla="*/ 114 w 194"/>
                <a:gd name="T49" fmla="*/ 133 h 327"/>
                <a:gd name="T50" fmla="*/ 111 w 194"/>
                <a:gd name="T51" fmla="*/ 134 h 327"/>
                <a:gd name="T52" fmla="*/ 99 w 194"/>
                <a:gd name="T53" fmla="*/ 309 h 327"/>
                <a:gd name="T54" fmla="*/ 5 w 194"/>
                <a:gd name="T55" fmla="*/ 327 h 327"/>
                <a:gd name="T56" fmla="*/ 0 w 194"/>
                <a:gd name="T57" fmla="*/ 110 h 327"/>
                <a:gd name="T58" fmla="*/ 93 w 194"/>
                <a:gd name="T5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4" h="327">
                  <a:moveTo>
                    <a:pt x="93" y="0"/>
                  </a:moveTo>
                  <a:lnTo>
                    <a:pt x="95" y="0"/>
                  </a:lnTo>
                  <a:lnTo>
                    <a:pt x="102" y="2"/>
                  </a:lnTo>
                  <a:lnTo>
                    <a:pt x="112" y="4"/>
                  </a:lnTo>
                  <a:lnTo>
                    <a:pt x="124" y="6"/>
                  </a:lnTo>
                  <a:lnTo>
                    <a:pt x="137" y="8"/>
                  </a:lnTo>
                  <a:lnTo>
                    <a:pt x="148" y="10"/>
                  </a:lnTo>
                  <a:lnTo>
                    <a:pt x="156" y="13"/>
                  </a:lnTo>
                  <a:lnTo>
                    <a:pt x="162" y="14"/>
                  </a:lnTo>
                  <a:lnTo>
                    <a:pt x="170" y="21"/>
                  </a:lnTo>
                  <a:lnTo>
                    <a:pt x="181" y="32"/>
                  </a:lnTo>
                  <a:lnTo>
                    <a:pt x="191" y="44"/>
                  </a:lnTo>
                  <a:lnTo>
                    <a:pt x="194" y="48"/>
                  </a:lnTo>
                  <a:lnTo>
                    <a:pt x="194" y="75"/>
                  </a:lnTo>
                  <a:lnTo>
                    <a:pt x="192" y="78"/>
                  </a:lnTo>
                  <a:lnTo>
                    <a:pt x="185" y="86"/>
                  </a:lnTo>
                  <a:lnTo>
                    <a:pt x="177" y="95"/>
                  </a:lnTo>
                  <a:lnTo>
                    <a:pt x="170" y="101"/>
                  </a:lnTo>
                  <a:lnTo>
                    <a:pt x="165" y="105"/>
                  </a:lnTo>
                  <a:lnTo>
                    <a:pt x="157" y="108"/>
                  </a:lnTo>
                  <a:lnTo>
                    <a:pt x="148" y="114"/>
                  </a:lnTo>
                  <a:lnTo>
                    <a:pt x="138" y="120"/>
                  </a:lnTo>
                  <a:lnTo>
                    <a:pt x="127" y="124"/>
                  </a:lnTo>
                  <a:lnTo>
                    <a:pt x="119" y="129"/>
                  </a:lnTo>
                  <a:lnTo>
                    <a:pt x="114" y="133"/>
                  </a:lnTo>
                  <a:lnTo>
                    <a:pt x="111" y="134"/>
                  </a:lnTo>
                  <a:lnTo>
                    <a:pt x="99" y="309"/>
                  </a:lnTo>
                  <a:lnTo>
                    <a:pt x="5" y="327"/>
                  </a:lnTo>
                  <a:lnTo>
                    <a:pt x="0" y="11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 flipH="1">
              <a:off x="6650126" y="5267444"/>
              <a:ext cx="791302" cy="505136"/>
            </a:xfrm>
            <a:custGeom>
              <a:avLst/>
              <a:gdLst>
                <a:gd name="T0" fmla="*/ 287 w 491"/>
                <a:gd name="T1" fmla="*/ 0 h 328"/>
                <a:gd name="T2" fmla="*/ 229 w 491"/>
                <a:gd name="T3" fmla="*/ 193 h 328"/>
                <a:gd name="T4" fmla="*/ 17 w 491"/>
                <a:gd name="T5" fmla="*/ 143 h 328"/>
                <a:gd name="T6" fmla="*/ 0 w 491"/>
                <a:gd name="T7" fmla="*/ 180 h 328"/>
                <a:gd name="T8" fmla="*/ 220 w 491"/>
                <a:gd name="T9" fmla="*/ 236 h 328"/>
                <a:gd name="T10" fmla="*/ 200 w 491"/>
                <a:gd name="T11" fmla="*/ 251 h 328"/>
                <a:gd name="T12" fmla="*/ 147 w 491"/>
                <a:gd name="T13" fmla="*/ 251 h 328"/>
                <a:gd name="T14" fmla="*/ 109 w 491"/>
                <a:gd name="T15" fmla="*/ 273 h 328"/>
                <a:gd name="T16" fmla="*/ 113 w 491"/>
                <a:gd name="T17" fmla="*/ 274 h 328"/>
                <a:gd name="T18" fmla="*/ 124 w 491"/>
                <a:gd name="T19" fmla="*/ 278 h 328"/>
                <a:gd name="T20" fmla="*/ 140 w 491"/>
                <a:gd name="T21" fmla="*/ 283 h 328"/>
                <a:gd name="T22" fmla="*/ 158 w 491"/>
                <a:gd name="T23" fmla="*/ 289 h 328"/>
                <a:gd name="T24" fmla="*/ 178 w 491"/>
                <a:gd name="T25" fmla="*/ 296 h 328"/>
                <a:gd name="T26" fmla="*/ 196 w 491"/>
                <a:gd name="T27" fmla="*/ 302 h 328"/>
                <a:gd name="T28" fmla="*/ 212 w 491"/>
                <a:gd name="T29" fmla="*/ 306 h 328"/>
                <a:gd name="T30" fmla="*/ 223 w 491"/>
                <a:gd name="T31" fmla="*/ 310 h 328"/>
                <a:gd name="T32" fmla="*/ 233 w 491"/>
                <a:gd name="T33" fmla="*/ 312 h 328"/>
                <a:gd name="T34" fmla="*/ 246 w 491"/>
                <a:gd name="T35" fmla="*/ 314 h 328"/>
                <a:gd name="T36" fmla="*/ 260 w 491"/>
                <a:gd name="T37" fmla="*/ 317 h 328"/>
                <a:gd name="T38" fmla="*/ 275 w 491"/>
                <a:gd name="T39" fmla="*/ 319 h 328"/>
                <a:gd name="T40" fmla="*/ 290 w 491"/>
                <a:gd name="T41" fmla="*/ 321 h 328"/>
                <a:gd name="T42" fmla="*/ 302 w 491"/>
                <a:gd name="T43" fmla="*/ 322 h 328"/>
                <a:gd name="T44" fmla="*/ 313 w 491"/>
                <a:gd name="T45" fmla="*/ 324 h 328"/>
                <a:gd name="T46" fmla="*/ 318 w 491"/>
                <a:gd name="T47" fmla="*/ 324 h 328"/>
                <a:gd name="T48" fmla="*/ 328 w 491"/>
                <a:gd name="T49" fmla="*/ 324 h 328"/>
                <a:gd name="T50" fmla="*/ 344 w 491"/>
                <a:gd name="T51" fmla="*/ 325 h 328"/>
                <a:gd name="T52" fmla="*/ 364 w 491"/>
                <a:gd name="T53" fmla="*/ 325 h 328"/>
                <a:gd name="T54" fmla="*/ 386 w 491"/>
                <a:gd name="T55" fmla="*/ 326 h 328"/>
                <a:gd name="T56" fmla="*/ 409 w 491"/>
                <a:gd name="T57" fmla="*/ 327 h 328"/>
                <a:gd name="T58" fmla="*/ 428 w 491"/>
                <a:gd name="T59" fmla="*/ 327 h 328"/>
                <a:gd name="T60" fmla="*/ 442 w 491"/>
                <a:gd name="T61" fmla="*/ 328 h 328"/>
                <a:gd name="T62" fmla="*/ 446 w 491"/>
                <a:gd name="T63" fmla="*/ 328 h 328"/>
                <a:gd name="T64" fmla="*/ 479 w 491"/>
                <a:gd name="T65" fmla="*/ 225 h 328"/>
                <a:gd name="T66" fmla="*/ 303 w 491"/>
                <a:gd name="T67" fmla="*/ 210 h 328"/>
                <a:gd name="T68" fmla="*/ 276 w 491"/>
                <a:gd name="T69" fmla="*/ 198 h 328"/>
                <a:gd name="T70" fmla="*/ 310 w 491"/>
                <a:gd name="T71" fmla="*/ 111 h 328"/>
                <a:gd name="T72" fmla="*/ 483 w 491"/>
                <a:gd name="T73" fmla="*/ 140 h 328"/>
                <a:gd name="T74" fmla="*/ 491 w 491"/>
                <a:gd name="T75" fmla="*/ 82 h 328"/>
                <a:gd name="T76" fmla="*/ 318 w 491"/>
                <a:gd name="T77" fmla="*/ 68 h 328"/>
                <a:gd name="T78" fmla="*/ 340 w 491"/>
                <a:gd name="T79" fmla="*/ 0 h 328"/>
                <a:gd name="T80" fmla="*/ 287 w 491"/>
                <a:gd name="T8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1" h="328">
                  <a:moveTo>
                    <a:pt x="287" y="0"/>
                  </a:moveTo>
                  <a:lnTo>
                    <a:pt x="229" y="193"/>
                  </a:lnTo>
                  <a:lnTo>
                    <a:pt x="17" y="143"/>
                  </a:lnTo>
                  <a:lnTo>
                    <a:pt x="0" y="180"/>
                  </a:lnTo>
                  <a:lnTo>
                    <a:pt x="220" y="236"/>
                  </a:lnTo>
                  <a:lnTo>
                    <a:pt x="200" y="251"/>
                  </a:lnTo>
                  <a:lnTo>
                    <a:pt x="147" y="251"/>
                  </a:lnTo>
                  <a:lnTo>
                    <a:pt x="109" y="273"/>
                  </a:lnTo>
                  <a:lnTo>
                    <a:pt x="113" y="274"/>
                  </a:lnTo>
                  <a:lnTo>
                    <a:pt x="124" y="278"/>
                  </a:lnTo>
                  <a:lnTo>
                    <a:pt x="140" y="283"/>
                  </a:lnTo>
                  <a:lnTo>
                    <a:pt x="158" y="289"/>
                  </a:lnTo>
                  <a:lnTo>
                    <a:pt x="178" y="296"/>
                  </a:lnTo>
                  <a:lnTo>
                    <a:pt x="196" y="302"/>
                  </a:lnTo>
                  <a:lnTo>
                    <a:pt x="212" y="306"/>
                  </a:lnTo>
                  <a:lnTo>
                    <a:pt x="223" y="310"/>
                  </a:lnTo>
                  <a:lnTo>
                    <a:pt x="233" y="312"/>
                  </a:lnTo>
                  <a:lnTo>
                    <a:pt x="246" y="314"/>
                  </a:lnTo>
                  <a:lnTo>
                    <a:pt x="260" y="317"/>
                  </a:lnTo>
                  <a:lnTo>
                    <a:pt x="275" y="319"/>
                  </a:lnTo>
                  <a:lnTo>
                    <a:pt x="290" y="321"/>
                  </a:lnTo>
                  <a:lnTo>
                    <a:pt x="302" y="322"/>
                  </a:lnTo>
                  <a:lnTo>
                    <a:pt x="313" y="324"/>
                  </a:lnTo>
                  <a:lnTo>
                    <a:pt x="318" y="324"/>
                  </a:lnTo>
                  <a:lnTo>
                    <a:pt x="328" y="324"/>
                  </a:lnTo>
                  <a:lnTo>
                    <a:pt x="344" y="325"/>
                  </a:lnTo>
                  <a:lnTo>
                    <a:pt x="364" y="325"/>
                  </a:lnTo>
                  <a:lnTo>
                    <a:pt x="386" y="326"/>
                  </a:lnTo>
                  <a:lnTo>
                    <a:pt x="409" y="327"/>
                  </a:lnTo>
                  <a:lnTo>
                    <a:pt x="428" y="327"/>
                  </a:lnTo>
                  <a:lnTo>
                    <a:pt x="442" y="328"/>
                  </a:lnTo>
                  <a:lnTo>
                    <a:pt x="446" y="328"/>
                  </a:lnTo>
                  <a:lnTo>
                    <a:pt x="479" y="225"/>
                  </a:lnTo>
                  <a:lnTo>
                    <a:pt x="303" y="210"/>
                  </a:lnTo>
                  <a:lnTo>
                    <a:pt x="276" y="198"/>
                  </a:lnTo>
                  <a:lnTo>
                    <a:pt x="310" y="111"/>
                  </a:lnTo>
                  <a:lnTo>
                    <a:pt x="483" y="140"/>
                  </a:lnTo>
                  <a:lnTo>
                    <a:pt x="491" y="82"/>
                  </a:lnTo>
                  <a:lnTo>
                    <a:pt x="318" y="68"/>
                  </a:lnTo>
                  <a:lnTo>
                    <a:pt x="340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 flipH="1">
              <a:off x="6546772" y="3428625"/>
              <a:ext cx="1585834" cy="2371675"/>
            </a:xfrm>
            <a:custGeom>
              <a:avLst/>
              <a:gdLst>
                <a:gd name="T0" fmla="*/ 372 w 982"/>
                <a:gd name="T1" fmla="*/ 1541 h 1541"/>
                <a:gd name="T2" fmla="*/ 509 w 982"/>
                <a:gd name="T3" fmla="*/ 1200 h 1541"/>
                <a:gd name="T4" fmla="*/ 601 w 982"/>
                <a:gd name="T5" fmla="*/ 1194 h 1541"/>
                <a:gd name="T6" fmla="*/ 661 w 982"/>
                <a:gd name="T7" fmla="*/ 1190 h 1541"/>
                <a:gd name="T8" fmla="*/ 704 w 982"/>
                <a:gd name="T9" fmla="*/ 1192 h 1541"/>
                <a:gd name="T10" fmla="*/ 772 w 982"/>
                <a:gd name="T11" fmla="*/ 1190 h 1541"/>
                <a:gd name="T12" fmla="*/ 810 w 982"/>
                <a:gd name="T13" fmla="*/ 1186 h 1541"/>
                <a:gd name="T14" fmla="*/ 880 w 982"/>
                <a:gd name="T15" fmla="*/ 1181 h 1541"/>
                <a:gd name="T16" fmla="*/ 945 w 982"/>
                <a:gd name="T17" fmla="*/ 1178 h 1541"/>
                <a:gd name="T18" fmla="*/ 700 w 982"/>
                <a:gd name="T19" fmla="*/ 1072 h 1541"/>
                <a:gd name="T20" fmla="*/ 697 w 982"/>
                <a:gd name="T21" fmla="*/ 818 h 1541"/>
                <a:gd name="T22" fmla="*/ 721 w 982"/>
                <a:gd name="T23" fmla="*/ 806 h 1541"/>
                <a:gd name="T24" fmla="*/ 741 w 982"/>
                <a:gd name="T25" fmla="*/ 795 h 1541"/>
                <a:gd name="T26" fmla="*/ 760 w 982"/>
                <a:gd name="T27" fmla="*/ 778 h 1541"/>
                <a:gd name="T28" fmla="*/ 783 w 982"/>
                <a:gd name="T29" fmla="*/ 756 h 1541"/>
                <a:gd name="T30" fmla="*/ 778 w 982"/>
                <a:gd name="T31" fmla="*/ 673 h 1541"/>
                <a:gd name="T32" fmla="*/ 771 w 982"/>
                <a:gd name="T33" fmla="*/ 668 h 1541"/>
                <a:gd name="T34" fmla="*/ 756 w 982"/>
                <a:gd name="T35" fmla="*/ 657 h 1541"/>
                <a:gd name="T36" fmla="*/ 735 w 982"/>
                <a:gd name="T37" fmla="*/ 651 h 1541"/>
                <a:gd name="T38" fmla="*/ 704 w 982"/>
                <a:gd name="T39" fmla="*/ 653 h 1541"/>
                <a:gd name="T40" fmla="*/ 679 w 982"/>
                <a:gd name="T41" fmla="*/ 655 h 1541"/>
                <a:gd name="T42" fmla="*/ 509 w 982"/>
                <a:gd name="T43" fmla="*/ 726 h 1541"/>
                <a:gd name="T44" fmla="*/ 372 w 982"/>
                <a:gd name="T45" fmla="*/ 740 h 1541"/>
                <a:gd name="T46" fmla="*/ 360 w 982"/>
                <a:gd name="T47" fmla="*/ 727 h 1541"/>
                <a:gd name="T48" fmla="*/ 338 w 982"/>
                <a:gd name="T49" fmla="*/ 703 h 1541"/>
                <a:gd name="T50" fmla="*/ 324 w 982"/>
                <a:gd name="T51" fmla="*/ 678 h 1541"/>
                <a:gd name="T52" fmla="*/ 303 w 982"/>
                <a:gd name="T53" fmla="*/ 626 h 1541"/>
                <a:gd name="T54" fmla="*/ 464 w 982"/>
                <a:gd name="T55" fmla="*/ 119 h 1541"/>
                <a:gd name="T56" fmla="*/ 483 w 982"/>
                <a:gd name="T57" fmla="*/ 1 h 1541"/>
                <a:gd name="T58" fmla="*/ 423 w 982"/>
                <a:gd name="T59" fmla="*/ 18 h 1541"/>
                <a:gd name="T60" fmla="*/ 358 w 982"/>
                <a:gd name="T61" fmla="*/ 38 h 1541"/>
                <a:gd name="T62" fmla="*/ 339 w 982"/>
                <a:gd name="T63" fmla="*/ 43 h 1541"/>
                <a:gd name="T64" fmla="*/ 296 w 982"/>
                <a:gd name="T65" fmla="*/ 57 h 1541"/>
                <a:gd name="T66" fmla="*/ 239 w 982"/>
                <a:gd name="T67" fmla="*/ 76 h 1541"/>
                <a:gd name="T68" fmla="*/ 181 w 982"/>
                <a:gd name="T69" fmla="*/ 93 h 1541"/>
                <a:gd name="T70" fmla="*/ 142 w 982"/>
                <a:gd name="T71" fmla="*/ 107 h 1541"/>
                <a:gd name="T72" fmla="*/ 43 w 982"/>
                <a:gd name="T73" fmla="*/ 164 h 1541"/>
                <a:gd name="T74" fmla="*/ 9 w 982"/>
                <a:gd name="T75" fmla="*/ 236 h 1541"/>
                <a:gd name="T76" fmla="*/ 29 w 982"/>
                <a:gd name="T77" fmla="*/ 263 h 1541"/>
                <a:gd name="T78" fmla="*/ 60 w 982"/>
                <a:gd name="T79" fmla="*/ 273 h 1541"/>
                <a:gd name="T80" fmla="*/ 88 w 982"/>
                <a:gd name="T81" fmla="*/ 278 h 1541"/>
                <a:gd name="T82" fmla="*/ 259 w 982"/>
                <a:gd name="T83" fmla="*/ 768 h 1541"/>
                <a:gd name="T84" fmla="*/ 241 w 982"/>
                <a:gd name="T85" fmla="*/ 787 h 1541"/>
                <a:gd name="T86" fmla="*/ 226 w 982"/>
                <a:gd name="T87" fmla="*/ 814 h 1541"/>
                <a:gd name="T88" fmla="*/ 233 w 982"/>
                <a:gd name="T89" fmla="*/ 829 h 1541"/>
                <a:gd name="T90" fmla="*/ 249 w 982"/>
                <a:gd name="T91" fmla="*/ 840 h 1541"/>
                <a:gd name="T92" fmla="*/ 263 w 982"/>
                <a:gd name="T93" fmla="*/ 846 h 1541"/>
                <a:gd name="T94" fmla="*/ 278 w 982"/>
                <a:gd name="T95" fmla="*/ 851 h 1541"/>
                <a:gd name="T96" fmla="*/ 295 w 982"/>
                <a:gd name="T97" fmla="*/ 858 h 1541"/>
                <a:gd name="T98" fmla="*/ 395 w 982"/>
                <a:gd name="T99" fmla="*/ 1095 h 1541"/>
                <a:gd name="T100" fmla="*/ 427 w 982"/>
                <a:gd name="T101" fmla="*/ 1194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2" h="1541">
                  <a:moveTo>
                    <a:pt x="427" y="1194"/>
                  </a:moveTo>
                  <a:lnTo>
                    <a:pt x="319" y="1512"/>
                  </a:lnTo>
                  <a:lnTo>
                    <a:pt x="372" y="1541"/>
                  </a:lnTo>
                  <a:lnTo>
                    <a:pt x="483" y="1201"/>
                  </a:lnTo>
                  <a:lnTo>
                    <a:pt x="490" y="1201"/>
                  </a:lnTo>
                  <a:lnTo>
                    <a:pt x="509" y="1200"/>
                  </a:lnTo>
                  <a:lnTo>
                    <a:pt x="537" y="1197"/>
                  </a:lnTo>
                  <a:lnTo>
                    <a:pt x="569" y="1195"/>
                  </a:lnTo>
                  <a:lnTo>
                    <a:pt x="601" y="1194"/>
                  </a:lnTo>
                  <a:lnTo>
                    <a:pt x="630" y="1192"/>
                  </a:lnTo>
                  <a:lnTo>
                    <a:pt x="651" y="1190"/>
                  </a:lnTo>
                  <a:lnTo>
                    <a:pt x="661" y="1190"/>
                  </a:lnTo>
                  <a:lnTo>
                    <a:pt x="669" y="1190"/>
                  </a:lnTo>
                  <a:lnTo>
                    <a:pt x="684" y="1190"/>
                  </a:lnTo>
                  <a:lnTo>
                    <a:pt x="704" y="1192"/>
                  </a:lnTo>
                  <a:lnTo>
                    <a:pt x="727" y="1192"/>
                  </a:lnTo>
                  <a:lnTo>
                    <a:pt x="750" y="1192"/>
                  </a:lnTo>
                  <a:lnTo>
                    <a:pt x="772" y="1190"/>
                  </a:lnTo>
                  <a:lnTo>
                    <a:pt x="788" y="1190"/>
                  </a:lnTo>
                  <a:lnTo>
                    <a:pt x="798" y="1188"/>
                  </a:lnTo>
                  <a:lnTo>
                    <a:pt x="810" y="1186"/>
                  </a:lnTo>
                  <a:lnTo>
                    <a:pt x="829" y="1184"/>
                  </a:lnTo>
                  <a:lnTo>
                    <a:pt x="854" y="1182"/>
                  </a:lnTo>
                  <a:lnTo>
                    <a:pt x="880" y="1181"/>
                  </a:lnTo>
                  <a:lnTo>
                    <a:pt x="907" y="1180"/>
                  </a:lnTo>
                  <a:lnTo>
                    <a:pt x="929" y="1179"/>
                  </a:lnTo>
                  <a:lnTo>
                    <a:pt x="945" y="1178"/>
                  </a:lnTo>
                  <a:lnTo>
                    <a:pt x="950" y="1178"/>
                  </a:lnTo>
                  <a:lnTo>
                    <a:pt x="982" y="1106"/>
                  </a:lnTo>
                  <a:lnTo>
                    <a:pt x="700" y="1072"/>
                  </a:lnTo>
                  <a:lnTo>
                    <a:pt x="690" y="822"/>
                  </a:lnTo>
                  <a:lnTo>
                    <a:pt x="692" y="821"/>
                  </a:lnTo>
                  <a:lnTo>
                    <a:pt x="697" y="818"/>
                  </a:lnTo>
                  <a:lnTo>
                    <a:pt x="704" y="815"/>
                  </a:lnTo>
                  <a:lnTo>
                    <a:pt x="712" y="810"/>
                  </a:lnTo>
                  <a:lnTo>
                    <a:pt x="721" y="806"/>
                  </a:lnTo>
                  <a:lnTo>
                    <a:pt x="729" y="802"/>
                  </a:lnTo>
                  <a:lnTo>
                    <a:pt x="736" y="798"/>
                  </a:lnTo>
                  <a:lnTo>
                    <a:pt x="741" y="795"/>
                  </a:lnTo>
                  <a:lnTo>
                    <a:pt x="745" y="792"/>
                  </a:lnTo>
                  <a:lnTo>
                    <a:pt x="752" y="786"/>
                  </a:lnTo>
                  <a:lnTo>
                    <a:pt x="760" y="778"/>
                  </a:lnTo>
                  <a:lnTo>
                    <a:pt x="768" y="771"/>
                  </a:lnTo>
                  <a:lnTo>
                    <a:pt x="776" y="763"/>
                  </a:lnTo>
                  <a:lnTo>
                    <a:pt x="783" y="756"/>
                  </a:lnTo>
                  <a:lnTo>
                    <a:pt x="788" y="752"/>
                  </a:lnTo>
                  <a:lnTo>
                    <a:pt x="790" y="751"/>
                  </a:lnTo>
                  <a:lnTo>
                    <a:pt x="778" y="673"/>
                  </a:lnTo>
                  <a:lnTo>
                    <a:pt x="776" y="672"/>
                  </a:lnTo>
                  <a:lnTo>
                    <a:pt x="774" y="670"/>
                  </a:lnTo>
                  <a:lnTo>
                    <a:pt x="771" y="668"/>
                  </a:lnTo>
                  <a:lnTo>
                    <a:pt x="766" y="664"/>
                  </a:lnTo>
                  <a:lnTo>
                    <a:pt x="762" y="661"/>
                  </a:lnTo>
                  <a:lnTo>
                    <a:pt x="756" y="657"/>
                  </a:lnTo>
                  <a:lnTo>
                    <a:pt x="749" y="654"/>
                  </a:lnTo>
                  <a:lnTo>
                    <a:pt x="743" y="653"/>
                  </a:lnTo>
                  <a:lnTo>
                    <a:pt x="735" y="651"/>
                  </a:lnTo>
                  <a:lnTo>
                    <a:pt x="726" y="651"/>
                  </a:lnTo>
                  <a:lnTo>
                    <a:pt x="714" y="651"/>
                  </a:lnTo>
                  <a:lnTo>
                    <a:pt x="704" y="653"/>
                  </a:lnTo>
                  <a:lnTo>
                    <a:pt x="694" y="654"/>
                  </a:lnTo>
                  <a:lnTo>
                    <a:pt x="684" y="654"/>
                  </a:lnTo>
                  <a:lnTo>
                    <a:pt x="679" y="655"/>
                  </a:lnTo>
                  <a:lnTo>
                    <a:pt x="676" y="655"/>
                  </a:lnTo>
                  <a:lnTo>
                    <a:pt x="589" y="687"/>
                  </a:lnTo>
                  <a:lnTo>
                    <a:pt x="509" y="726"/>
                  </a:lnTo>
                  <a:lnTo>
                    <a:pt x="475" y="745"/>
                  </a:lnTo>
                  <a:lnTo>
                    <a:pt x="414" y="763"/>
                  </a:lnTo>
                  <a:lnTo>
                    <a:pt x="372" y="740"/>
                  </a:lnTo>
                  <a:lnTo>
                    <a:pt x="370" y="738"/>
                  </a:lnTo>
                  <a:lnTo>
                    <a:pt x="366" y="733"/>
                  </a:lnTo>
                  <a:lnTo>
                    <a:pt x="360" y="727"/>
                  </a:lnTo>
                  <a:lnTo>
                    <a:pt x="351" y="719"/>
                  </a:lnTo>
                  <a:lnTo>
                    <a:pt x="345" y="710"/>
                  </a:lnTo>
                  <a:lnTo>
                    <a:pt x="338" y="703"/>
                  </a:lnTo>
                  <a:lnTo>
                    <a:pt x="332" y="696"/>
                  </a:lnTo>
                  <a:lnTo>
                    <a:pt x="330" y="692"/>
                  </a:lnTo>
                  <a:lnTo>
                    <a:pt x="324" y="678"/>
                  </a:lnTo>
                  <a:lnTo>
                    <a:pt x="315" y="656"/>
                  </a:lnTo>
                  <a:lnTo>
                    <a:pt x="307" y="635"/>
                  </a:lnTo>
                  <a:lnTo>
                    <a:pt x="303" y="626"/>
                  </a:lnTo>
                  <a:lnTo>
                    <a:pt x="273" y="559"/>
                  </a:lnTo>
                  <a:lnTo>
                    <a:pt x="165" y="246"/>
                  </a:lnTo>
                  <a:lnTo>
                    <a:pt x="464" y="119"/>
                  </a:lnTo>
                  <a:lnTo>
                    <a:pt x="531" y="74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68" y="5"/>
                  </a:lnTo>
                  <a:lnTo>
                    <a:pt x="447" y="11"/>
                  </a:lnTo>
                  <a:lnTo>
                    <a:pt x="423" y="18"/>
                  </a:lnTo>
                  <a:lnTo>
                    <a:pt x="398" y="26"/>
                  </a:lnTo>
                  <a:lnTo>
                    <a:pt x="376" y="32"/>
                  </a:lnTo>
                  <a:lnTo>
                    <a:pt x="358" y="38"/>
                  </a:lnTo>
                  <a:lnTo>
                    <a:pt x="350" y="40"/>
                  </a:lnTo>
                  <a:lnTo>
                    <a:pt x="347" y="41"/>
                  </a:lnTo>
                  <a:lnTo>
                    <a:pt x="339" y="43"/>
                  </a:lnTo>
                  <a:lnTo>
                    <a:pt x="327" y="47"/>
                  </a:lnTo>
                  <a:lnTo>
                    <a:pt x="313" y="51"/>
                  </a:lnTo>
                  <a:lnTo>
                    <a:pt x="296" y="57"/>
                  </a:lnTo>
                  <a:lnTo>
                    <a:pt x="278" y="63"/>
                  </a:lnTo>
                  <a:lnTo>
                    <a:pt x="258" y="69"/>
                  </a:lnTo>
                  <a:lnTo>
                    <a:pt x="239" y="76"/>
                  </a:lnTo>
                  <a:lnTo>
                    <a:pt x="219" y="81"/>
                  </a:lnTo>
                  <a:lnTo>
                    <a:pt x="199" y="88"/>
                  </a:lnTo>
                  <a:lnTo>
                    <a:pt x="181" y="93"/>
                  </a:lnTo>
                  <a:lnTo>
                    <a:pt x="166" y="99"/>
                  </a:lnTo>
                  <a:lnTo>
                    <a:pt x="152" y="103"/>
                  </a:lnTo>
                  <a:lnTo>
                    <a:pt x="142" y="107"/>
                  </a:lnTo>
                  <a:lnTo>
                    <a:pt x="135" y="108"/>
                  </a:lnTo>
                  <a:lnTo>
                    <a:pt x="133" y="109"/>
                  </a:lnTo>
                  <a:lnTo>
                    <a:pt x="43" y="164"/>
                  </a:lnTo>
                  <a:lnTo>
                    <a:pt x="0" y="220"/>
                  </a:lnTo>
                  <a:lnTo>
                    <a:pt x="2" y="224"/>
                  </a:lnTo>
                  <a:lnTo>
                    <a:pt x="9" y="236"/>
                  </a:lnTo>
                  <a:lnTo>
                    <a:pt x="17" y="249"/>
                  </a:lnTo>
                  <a:lnTo>
                    <a:pt x="24" y="260"/>
                  </a:lnTo>
                  <a:lnTo>
                    <a:pt x="29" y="263"/>
                  </a:lnTo>
                  <a:lnTo>
                    <a:pt x="38" y="267"/>
                  </a:lnTo>
                  <a:lnTo>
                    <a:pt x="49" y="270"/>
                  </a:lnTo>
                  <a:lnTo>
                    <a:pt x="60" y="273"/>
                  </a:lnTo>
                  <a:lnTo>
                    <a:pt x="72" y="275"/>
                  </a:lnTo>
                  <a:lnTo>
                    <a:pt x="81" y="277"/>
                  </a:lnTo>
                  <a:lnTo>
                    <a:pt x="88" y="278"/>
                  </a:lnTo>
                  <a:lnTo>
                    <a:pt x="90" y="278"/>
                  </a:lnTo>
                  <a:lnTo>
                    <a:pt x="260" y="767"/>
                  </a:lnTo>
                  <a:lnTo>
                    <a:pt x="259" y="768"/>
                  </a:lnTo>
                  <a:lnTo>
                    <a:pt x="255" y="772"/>
                  </a:lnTo>
                  <a:lnTo>
                    <a:pt x="248" y="779"/>
                  </a:lnTo>
                  <a:lnTo>
                    <a:pt x="241" y="787"/>
                  </a:lnTo>
                  <a:lnTo>
                    <a:pt x="234" y="797"/>
                  </a:lnTo>
                  <a:lnTo>
                    <a:pt x="229" y="806"/>
                  </a:lnTo>
                  <a:lnTo>
                    <a:pt x="226" y="814"/>
                  </a:lnTo>
                  <a:lnTo>
                    <a:pt x="226" y="820"/>
                  </a:lnTo>
                  <a:lnTo>
                    <a:pt x="229" y="824"/>
                  </a:lnTo>
                  <a:lnTo>
                    <a:pt x="233" y="829"/>
                  </a:lnTo>
                  <a:lnTo>
                    <a:pt x="237" y="833"/>
                  </a:lnTo>
                  <a:lnTo>
                    <a:pt x="243" y="837"/>
                  </a:lnTo>
                  <a:lnTo>
                    <a:pt x="249" y="840"/>
                  </a:lnTo>
                  <a:lnTo>
                    <a:pt x="255" y="843"/>
                  </a:lnTo>
                  <a:lnTo>
                    <a:pt x="259" y="845"/>
                  </a:lnTo>
                  <a:lnTo>
                    <a:pt x="263" y="846"/>
                  </a:lnTo>
                  <a:lnTo>
                    <a:pt x="266" y="847"/>
                  </a:lnTo>
                  <a:lnTo>
                    <a:pt x="272" y="850"/>
                  </a:lnTo>
                  <a:lnTo>
                    <a:pt x="278" y="851"/>
                  </a:lnTo>
                  <a:lnTo>
                    <a:pt x="285" y="853"/>
                  </a:lnTo>
                  <a:lnTo>
                    <a:pt x="290" y="855"/>
                  </a:lnTo>
                  <a:lnTo>
                    <a:pt x="295" y="858"/>
                  </a:lnTo>
                  <a:lnTo>
                    <a:pt x="298" y="859"/>
                  </a:lnTo>
                  <a:lnTo>
                    <a:pt x="300" y="859"/>
                  </a:lnTo>
                  <a:lnTo>
                    <a:pt x="395" y="1095"/>
                  </a:lnTo>
                  <a:lnTo>
                    <a:pt x="375" y="1135"/>
                  </a:lnTo>
                  <a:lnTo>
                    <a:pt x="399" y="1172"/>
                  </a:lnTo>
                  <a:lnTo>
                    <a:pt x="427" y="1194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 flipH="1">
              <a:off x="6524164" y="5683256"/>
              <a:ext cx="1298380" cy="372693"/>
            </a:xfrm>
            <a:custGeom>
              <a:avLst/>
              <a:gdLst>
                <a:gd name="T0" fmla="*/ 801 w 804"/>
                <a:gd name="T1" fmla="*/ 126 h 242"/>
                <a:gd name="T2" fmla="*/ 774 w 804"/>
                <a:gd name="T3" fmla="*/ 126 h 242"/>
                <a:gd name="T4" fmla="*/ 729 w 804"/>
                <a:gd name="T5" fmla="*/ 127 h 242"/>
                <a:gd name="T6" fmla="*/ 672 w 804"/>
                <a:gd name="T7" fmla="*/ 127 h 242"/>
                <a:gd name="T8" fmla="*/ 611 w 804"/>
                <a:gd name="T9" fmla="*/ 128 h 242"/>
                <a:gd name="T10" fmla="*/ 553 w 804"/>
                <a:gd name="T11" fmla="*/ 128 h 242"/>
                <a:gd name="T12" fmla="*/ 505 w 804"/>
                <a:gd name="T13" fmla="*/ 128 h 242"/>
                <a:gd name="T14" fmla="*/ 476 w 804"/>
                <a:gd name="T15" fmla="*/ 128 h 242"/>
                <a:gd name="T16" fmla="*/ 440 w 804"/>
                <a:gd name="T17" fmla="*/ 126 h 242"/>
                <a:gd name="T18" fmla="*/ 385 w 804"/>
                <a:gd name="T19" fmla="*/ 120 h 242"/>
                <a:gd name="T20" fmla="*/ 334 w 804"/>
                <a:gd name="T21" fmla="*/ 111 h 242"/>
                <a:gd name="T22" fmla="*/ 292 w 804"/>
                <a:gd name="T23" fmla="*/ 101 h 242"/>
                <a:gd name="T24" fmla="*/ 255 w 804"/>
                <a:gd name="T25" fmla="*/ 89 h 242"/>
                <a:gd name="T26" fmla="*/ 227 w 804"/>
                <a:gd name="T27" fmla="*/ 80 h 242"/>
                <a:gd name="T28" fmla="*/ 208 w 804"/>
                <a:gd name="T29" fmla="*/ 72 h 242"/>
                <a:gd name="T30" fmla="*/ 197 w 804"/>
                <a:gd name="T31" fmla="*/ 68 h 242"/>
                <a:gd name="T32" fmla="*/ 90 w 804"/>
                <a:gd name="T33" fmla="*/ 0 h 242"/>
                <a:gd name="T34" fmla="*/ 0 w 804"/>
                <a:gd name="T35" fmla="*/ 73 h 242"/>
                <a:gd name="T36" fmla="*/ 25 w 804"/>
                <a:gd name="T37" fmla="*/ 88 h 242"/>
                <a:gd name="T38" fmla="*/ 81 w 804"/>
                <a:gd name="T39" fmla="*/ 120 h 242"/>
                <a:gd name="T40" fmla="*/ 140 w 804"/>
                <a:gd name="T41" fmla="*/ 154 h 242"/>
                <a:gd name="T42" fmla="*/ 173 w 804"/>
                <a:gd name="T43" fmla="*/ 173 h 242"/>
                <a:gd name="T44" fmla="*/ 186 w 804"/>
                <a:gd name="T45" fmla="*/ 178 h 242"/>
                <a:gd name="T46" fmla="*/ 210 w 804"/>
                <a:gd name="T47" fmla="*/ 186 h 242"/>
                <a:gd name="T48" fmla="*/ 242 w 804"/>
                <a:gd name="T49" fmla="*/ 196 h 242"/>
                <a:gd name="T50" fmla="*/ 278 w 804"/>
                <a:gd name="T51" fmla="*/ 207 h 242"/>
                <a:gd name="T52" fmla="*/ 314 w 804"/>
                <a:gd name="T53" fmla="*/ 217 h 242"/>
                <a:gd name="T54" fmla="*/ 346 w 804"/>
                <a:gd name="T55" fmla="*/ 227 h 242"/>
                <a:gd name="T56" fmla="*/ 370 w 804"/>
                <a:gd name="T57" fmla="*/ 235 h 242"/>
                <a:gd name="T58" fmla="*/ 383 w 804"/>
                <a:gd name="T59" fmla="*/ 240 h 242"/>
                <a:gd name="T60" fmla="*/ 394 w 804"/>
                <a:gd name="T61" fmla="*/ 242 h 242"/>
                <a:gd name="T62" fmla="*/ 418 w 804"/>
                <a:gd name="T63" fmla="*/ 242 h 242"/>
                <a:gd name="T64" fmla="*/ 452 w 804"/>
                <a:gd name="T65" fmla="*/ 241 h 242"/>
                <a:gd name="T66" fmla="*/ 492 w 804"/>
                <a:gd name="T67" fmla="*/ 240 h 242"/>
                <a:gd name="T68" fmla="*/ 538 w 804"/>
                <a:gd name="T69" fmla="*/ 238 h 242"/>
                <a:gd name="T70" fmla="*/ 587 w 804"/>
                <a:gd name="T71" fmla="*/ 235 h 242"/>
                <a:gd name="T72" fmla="*/ 637 w 804"/>
                <a:gd name="T73" fmla="*/ 233 h 242"/>
                <a:gd name="T74" fmla="*/ 687 w 804"/>
                <a:gd name="T75" fmla="*/ 23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4" h="242">
                  <a:moveTo>
                    <a:pt x="804" y="126"/>
                  </a:moveTo>
                  <a:lnTo>
                    <a:pt x="801" y="126"/>
                  </a:lnTo>
                  <a:lnTo>
                    <a:pt x="791" y="126"/>
                  </a:lnTo>
                  <a:lnTo>
                    <a:pt x="774" y="126"/>
                  </a:lnTo>
                  <a:lnTo>
                    <a:pt x="754" y="126"/>
                  </a:lnTo>
                  <a:lnTo>
                    <a:pt x="729" y="127"/>
                  </a:lnTo>
                  <a:lnTo>
                    <a:pt x="702" y="127"/>
                  </a:lnTo>
                  <a:lnTo>
                    <a:pt x="672" y="127"/>
                  </a:lnTo>
                  <a:lnTo>
                    <a:pt x="642" y="127"/>
                  </a:lnTo>
                  <a:lnTo>
                    <a:pt x="611" y="128"/>
                  </a:lnTo>
                  <a:lnTo>
                    <a:pt x="581" y="128"/>
                  </a:lnTo>
                  <a:lnTo>
                    <a:pt x="553" y="128"/>
                  </a:lnTo>
                  <a:lnTo>
                    <a:pt x="528" y="128"/>
                  </a:lnTo>
                  <a:lnTo>
                    <a:pt x="505" y="128"/>
                  </a:lnTo>
                  <a:lnTo>
                    <a:pt x="488" y="128"/>
                  </a:lnTo>
                  <a:lnTo>
                    <a:pt x="476" y="128"/>
                  </a:lnTo>
                  <a:lnTo>
                    <a:pt x="470" y="128"/>
                  </a:lnTo>
                  <a:lnTo>
                    <a:pt x="440" y="126"/>
                  </a:lnTo>
                  <a:lnTo>
                    <a:pt x="412" y="124"/>
                  </a:lnTo>
                  <a:lnTo>
                    <a:pt x="385" y="120"/>
                  </a:lnTo>
                  <a:lnTo>
                    <a:pt x="359" y="116"/>
                  </a:lnTo>
                  <a:lnTo>
                    <a:pt x="334" y="111"/>
                  </a:lnTo>
                  <a:lnTo>
                    <a:pt x="313" y="105"/>
                  </a:lnTo>
                  <a:lnTo>
                    <a:pt x="292" y="101"/>
                  </a:lnTo>
                  <a:lnTo>
                    <a:pt x="272" y="95"/>
                  </a:lnTo>
                  <a:lnTo>
                    <a:pt x="255" y="89"/>
                  </a:lnTo>
                  <a:lnTo>
                    <a:pt x="240" y="85"/>
                  </a:lnTo>
                  <a:lnTo>
                    <a:pt x="227" y="80"/>
                  </a:lnTo>
                  <a:lnTo>
                    <a:pt x="216" y="75"/>
                  </a:lnTo>
                  <a:lnTo>
                    <a:pt x="208" y="72"/>
                  </a:lnTo>
                  <a:lnTo>
                    <a:pt x="201" y="70"/>
                  </a:lnTo>
                  <a:lnTo>
                    <a:pt x="197" y="68"/>
                  </a:lnTo>
                  <a:lnTo>
                    <a:pt x="196" y="67"/>
                  </a:lnTo>
                  <a:lnTo>
                    <a:pt x="90" y="0"/>
                  </a:lnTo>
                  <a:lnTo>
                    <a:pt x="35" y="12"/>
                  </a:lnTo>
                  <a:lnTo>
                    <a:pt x="0" y="73"/>
                  </a:lnTo>
                  <a:lnTo>
                    <a:pt x="7" y="76"/>
                  </a:lnTo>
                  <a:lnTo>
                    <a:pt x="25" y="88"/>
                  </a:lnTo>
                  <a:lnTo>
                    <a:pt x="51" y="103"/>
                  </a:lnTo>
                  <a:lnTo>
                    <a:pt x="81" y="120"/>
                  </a:lnTo>
                  <a:lnTo>
                    <a:pt x="111" y="138"/>
                  </a:lnTo>
                  <a:lnTo>
                    <a:pt x="140" y="154"/>
                  </a:lnTo>
                  <a:lnTo>
                    <a:pt x="162" y="166"/>
                  </a:lnTo>
                  <a:lnTo>
                    <a:pt x="173" y="173"/>
                  </a:lnTo>
                  <a:lnTo>
                    <a:pt x="178" y="176"/>
                  </a:lnTo>
                  <a:lnTo>
                    <a:pt x="186" y="178"/>
                  </a:lnTo>
                  <a:lnTo>
                    <a:pt x="197" y="181"/>
                  </a:lnTo>
                  <a:lnTo>
                    <a:pt x="210" y="186"/>
                  </a:lnTo>
                  <a:lnTo>
                    <a:pt x="226" y="191"/>
                  </a:lnTo>
                  <a:lnTo>
                    <a:pt x="242" y="196"/>
                  </a:lnTo>
                  <a:lnTo>
                    <a:pt x="260" y="201"/>
                  </a:lnTo>
                  <a:lnTo>
                    <a:pt x="278" y="207"/>
                  </a:lnTo>
                  <a:lnTo>
                    <a:pt x="296" y="212"/>
                  </a:lnTo>
                  <a:lnTo>
                    <a:pt x="314" y="217"/>
                  </a:lnTo>
                  <a:lnTo>
                    <a:pt x="330" y="223"/>
                  </a:lnTo>
                  <a:lnTo>
                    <a:pt x="346" y="227"/>
                  </a:lnTo>
                  <a:lnTo>
                    <a:pt x="359" y="232"/>
                  </a:lnTo>
                  <a:lnTo>
                    <a:pt x="370" y="235"/>
                  </a:lnTo>
                  <a:lnTo>
                    <a:pt x="378" y="238"/>
                  </a:lnTo>
                  <a:lnTo>
                    <a:pt x="383" y="240"/>
                  </a:lnTo>
                  <a:lnTo>
                    <a:pt x="387" y="241"/>
                  </a:lnTo>
                  <a:lnTo>
                    <a:pt x="394" y="242"/>
                  </a:lnTo>
                  <a:lnTo>
                    <a:pt x="406" y="242"/>
                  </a:lnTo>
                  <a:lnTo>
                    <a:pt x="418" y="242"/>
                  </a:lnTo>
                  <a:lnTo>
                    <a:pt x="433" y="242"/>
                  </a:lnTo>
                  <a:lnTo>
                    <a:pt x="452" y="241"/>
                  </a:lnTo>
                  <a:lnTo>
                    <a:pt x="471" y="241"/>
                  </a:lnTo>
                  <a:lnTo>
                    <a:pt x="492" y="240"/>
                  </a:lnTo>
                  <a:lnTo>
                    <a:pt x="514" y="239"/>
                  </a:lnTo>
                  <a:lnTo>
                    <a:pt x="538" y="238"/>
                  </a:lnTo>
                  <a:lnTo>
                    <a:pt x="562" y="237"/>
                  </a:lnTo>
                  <a:lnTo>
                    <a:pt x="587" y="235"/>
                  </a:lnTo>
                  <a:lnTo>
                    <a:pt x="612" y="234"/>
                  </a:lnTo>
                  <a:lnTo>
                    <a:pt x="637" y="233"/>
                  </a:lnTo>
                  <a:lnTo>
                    <a:pt x="663" y="232"/>
                  </a:lnTo>
                  <a:lnTo>
                    <a:pt x="687" y="232"/>
                  </a:lnTo>
                  <a:lnTo>
                    <a:pt x="804" y="126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 flipH="1">
              <a:off x="5732862" y="5754099"/>
              <a:ext cx="484470" cy="243329"/>
            </a:xfrm>
            <a:custGeom>
              <a:avLst/>
              <a:gdLst>
                <a:gd name="T0" fmla="*/ 61 w 299"/>
                <a:gd name="T1" fmla="*/ 0 h 158"/>
                <a:gd name="T2" fmla="*/ 57 w 299"/>
                <a:gd name="T3" fmla="*/ 4 h 158"/>
                <a:gd name="T4" fmla="*/ 51 w 299"/>
                <a:gd name="T5" fmla="*/ 12 h 158"/>
                <a:gd name="T6" fmla="*/ 44 w 299"/>
                <a:gd name="T7" fmla="*/ 21 h 158"/>
                <a:gd name="T8" fmla="*/ 36 w 299"/>
                <a:gd name="T9" fmla="*/ 32 h 158"/>
                <a:gd name="T10" fmla="*/ 29 w 299"/>
                <a:gd name="T11" fmla="*/ 42 h 158"/>
                <a:gd name="T12" fmla="*/ 23 w 299"/>
                <a:gd name="T13" fmla="*/ 51 h 158"/>
                <a:gd name="T14" fmla="*/ 17 w 299"/>
                <a:gd name="T15" fmla="*/ 59 h 158"/>
                <a:gd name="T16" fmla="*/ 15 w 299"/>
                <a:gd name="T17" fmla="*/ 65 h 158"/>
                <a:gd name="T18" fmla="*/ 10 w 299"/>
                <a:gd name="T19" fmla="*/ 76 h 158"/>
                <a:gd name="T20" fmla="*/ 4 w 299"/>
                <a:gd name="T21" fmla="*/ 89 h 158"/>
                <a:gd name="T22" fmla="*/ 0 w 299"/>
                <a:gd name="T23" fmla="*/ 103 h 158"/>
                <a:gd name="T24" fmla="*/ 0 w 299"/>
                <a:gd name="T25" fmla="*/ 116 h 158"/>
                <a:gd name="T26" fmla="*/ 3 w 299"/>
                <a:gd name="T27" fmla="*/ 126 h 158"/>
                <a:gd name="T28" fmla="*/ 5 w 299"/>
                <a:gd name="T29" fmla="*/ 137 h 158"/>
                <a:gd name="T30" fmla="*/ 11 w 299"/>
                <a:gd name="T31" fmla="*/ 146 h 158"/>
                <a:gd name="T32" fmla="*/ 20 w 299"/>
                <a:gd name="T33" fmla="*/ 150 h 158"/>
                <a:gd name="T34" fmla="*/ 26 w 299"/>
                <a:gd name="T35" fmla="*/ 150 h 158"/>
                <a:gd name="T36" fmla="*/ 33 w 299"/>
                <a:gd name="T37" fmla="*/ 150 h 158"/>
                <a:gd name="T38" fmla="*/ 39 w 299"/>
                <a:gd name="T39" fmla="*/ 150 h 158"/>
                <a:gd name="T40" fmla="*/ 46 w 299"/>
                <a:gd name="T41" fmla="*/ 149 h 158"/>
                <a:gd name="T42" fmla="*/ 51 w 299"/>
                <a:gd name="T43" fmla="*/ 148 h 158"/>
                <a:gd name="T44" fmla="*/ 58 w 299"/>
                <a:gd name="T45" fmla="*/ 148 h 158"/>
                <a:gd name="T46" fmla="*/ 65 w 299"/>
                <a:gd name="T47" fmla="*/ 149 h 158"/>
                <a:gd name="T48" fmla="*/ 73 w 299"/>
                <a:gd name="T49" fmla="*/ 150 h 158"/>
                <a:gd name="T50" fmla="*/ 81 w 299"/>
                <a:gd name="T51" fmla="*/ 152 h 158"/>
                <a:gd name="T52" fmla="*/ 91 w 299"/>
                <a:gd name="T53" fmla="*/ 153 h 158"/>
                <a:gd name="T54" fmla="*/ 101 w 299"/>
                <a:gd name="T55" fmla="*/ 153 h 158"/>
                <a:gd name="T56" fmla="*/ 110 w 299"/>
                <a:gd name="T57" fmla="*/ 153 h 158"/>
                <a:gd name="T58" fmla="*/ 118 w 299"/>
                <a:gd name="T59" fmla="*/ 152 h 158"/>
                <a:gd name="T60" fmla="*/ 127 w 299"/>
                <a:gd name="T61" fmla="*/ 152 h 158"/>
                <a:gd name="T62" fmla="*/ 134 w 299"/>
                <a:gd name="T63" fmla="*/ 150 h 158"/>
                <a:gd name="T64" fmla="*/ 140 w 299"/>
                <a:gd name="T65" fmla="*/ 150 h 158"/>
                <a:gd name="T66" fmla="*/ 148 w 299"/>
                <a:gd name="T67" fmla="*/ 152 h 158"/>
                <a:gd name="T68" fmla="*/ 155 w 299"/>
                <a:gd name="T69" fmla="*/ 154 h 158"/>
                <a:gd name="T70" fmla="*/ 161 w 299"/>
                <a:gd name="T71" fmla="*/ 157 h 158"/>
                <a:gd name="T72" fmla="*/ 169 w 299"/>
                <a:gd name="T73" fmla="*/ 158 h 158"/>
                <a:gd name="T74" fmla="*/ 179 w 299"/>
                <a:gd name="T75" fmla="*/ 158 h 158"/>
                <a:gd name="T76" fmla="*/ 191 w 299"/>
                <a:gd name="T77" fmla="*/ 157 h 158"/>
                <a:gd name="T78" fmla="*/ 198 w 299"/>
                <a:gd name="T79" fmla="*/ 156 h 158"/>
                <a:gd name="T80" fmla="*/ 201 w 299"/>
                <a:gd name="T81" fmla="*/ 156 h 158"/>
                <a:gd name="T82" fmla="*/ 251 w 299"/>
                <a:gd name="T83" fmla="*/ 108 h 158"/>
                <a:gd name="T84" fmla="*/ 299 w 299"/>
                <a:gd name="T85" fmla="*/ 76 h 158"/>
                <a:gd name="T86" fmla="*/ 232 w 299"/>
                <a:gd name="T87" fmla="*/ 49 h 158"/>
                <a:gd name="T88" fmla="*/ 230 w 299"/>
                <a:gd name="T89" fmla="*/ 49 h 158"/>
                <a:gd name="T90" fmla="*/ 222 w 299"/>
                <a:gd name="T91" fmla="*/ 48 h 158"/>
                <a:gd name="T92" fmla="*/ 211 w 299"/>
                <a:gd name="T93" fmla="*/ 47 h 158"/>
                <a:gd name="T94" fmla="*/ 200 w 299"/>
                <a:gd name="T95" fmla="*/ 46 h 158"/>
                <a:gd name="T96" fmla="*/ 186 w 299"/>
                <a:gd name="T97" fmla="*/ 44 h 158"/>
                <a:gd name="T98" fmla="*/ 173 w 299"/>
                <a:gd name="T99" fmla="*/ 42 h 158"/>
                <a:gd name="T100" fmla="*/ 162 w 299"/>
                <a:gd name="T101" fmla="*/ 39 h 158"/>
                <a:gd name="T102" fmla="*/ 153 w 299"/>
                <a:gd name="T103" fmla="*/ 36 h 158"/>
                <a:gd name="T104" fmla="*/ 144 w 299"/>
                <a:gd name="T105" fmla="*/ 33 h 158"/>
                <a:gd name="T106" fmla="*/ 131 w 299"/>
                <a:gd name="T107" fmla="*/ 27 h 158"/>
                <a:gd name="T108" fmla="*/ 116 w 299"/>
                <a:gd name="T109" fmla="*/ 21 h 158"/>
                <a:gd name="T110" fmla="*/ 100 w 299"/>
                <a:gd name="T111" fmla="*/ 15 h 158"/>
                <a:gd name="T112" fmla="*/ 85 w 299"/>
                <a:gd name="T113" fmla="*/ 9 h 158"/>
                <a:gd name="T114" fmla="*/ 72 w 299"/>
                <a:gd name="T115" fmla="*/ 4 h 158"/>
                <a:gd name="T116" fmla="*/ 64 w 299"/>
                <a:gd name="T117" fmla="*/ 1 h 158"/>
                <a:gd name="T118" fmla="*/ 61 w 299"/>
                <a:gd name="T11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" h="158">
                  <a:moveTo>
                    <a:pt x="61" y="0"/>
                  </a:moveTo>
                  <a:lnTo>
                    <a:pt x="57" y="4"/>
                  </a:lnTo>
                  <a:lnTo>
                    <a:pt x="51" y="12"/>
                  </a:lnTo>
                  <a:lnTo>
                    <a:pt x="44" y="21"/>
                  </a:lnTo>
                  <a:lnTo>
                    <a:pt x="36" y="32"/>
                  </a:lnTo>
                  <a:lnTo>
                    <a:pt x="29" y="42"/>
                  </a:lnTo>
                  <a:lnTo>
                    <a:pt x="23" y="51"/>
                  </a:lnTo>
                  <a:lnTo>
                    <a:pt x="17" y="59"/>
                  </a:lnTo>
                  <a:lnTo>
                    <a:pt x="15" y="65"/>
                  </a:lnTo>
                  <a:lnTo>
                    <a:pt x="10" y="76"/>
                  </a:lnTo>
                  <a:lnTo>
                    <a:pt x="4" y="89"/>
                  </a:lnTo>
                  <a:lnTo>
                    <a:pt x="0" y="103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11" y="146"/>
                  </a:lnTo>
                  <a:lnTo>
                    <a:pt x="20" y="150"/>
                  </a:lnTo>
                  <a:lnTo>
                    <a:pt x="26" y="150"/>
                  </a:lnTo>
                  <a:lnTo>
                    <a:pt x="33" y="150"/>
                  </a:lnTo>
                  <a:lnTo>
                    <a:pt x="39" y="150"/>
                  </a:lnTo>
                  <a:lnTo>
                    <a:pt x="46" y="149"/>
                  </a:lnTo>
                  <a:lnTo>
                    <a:pt x="51" y="148"/>
                  </a:lnTo>
                  <a:lnTo>
                    <a:pt x="58" y="148"/>
                  </a:lnTo>
                  <a:lnTo>
                    <a:pt x="65" y="149"/>
                  </a:lnTo>
                  <a:lnTo>
                    <a:pt x="73" y="150"/>
                  </a:lnTo>
                  <a:lnTo>
                    <a:pt x="81" y="152"/>
                  </a:lnTo>
                  <a:lnTo>
                    <a:pt x="91" y="153"/>
                  </a:lnTo>
                  <a:lnTo>
                    <a:pt x="101" y="153"/>
                  </a:lnTo>
                  <a:lnTo>
                    <a:pt x="110" y="153"/>
                  </a:lnTo>
                  <a:lnTo>
                    <a:pt x="118" y="152"/>
                  </a:lnTo>
                  <a:lnTo>
                    <a:pt x="127" y="152"/>
                  </a:lnTo>
                  <a:lnTo>
                    <a:pt x="134" y="150"/>
                  </a:lnTo>
                  <a:lnTo>
                    <a:pt x="140" y="150"/>
                  </a:lnTo>
                  <a:lnTo>
                    <a:pt x="148" y="152"/>
                  </a:lnTo>
                  <a:lnTo>
                    <a:pt x="155" y="154"/>
                  </a:lnTo>
                  <a:lnTo>
                    <a:pt x="161" y="157"/>
                  </a:lnTo>
                  <a:lnTo>
                    <a:pt x="169" y="158"/>
                  </a:lnTo>
                  <a:lnTo>
                    <a:pt x="179" y="158"/>
                  </a:lnTo>
                  <a:lnTo>
                    <a:pt x="191" y="157"/>
                  </a:lnTo>
                  <a:lnTo>
                    <a:pt x="198" y="156"/>
                  </a:lnTo>
                  <a:lnTo>
                    <a:pt x="201" y="156"/>
                  </a:lnTo>
                  <a:lnTo>
                    <a:pt x="251" y="108"/>
                  </a:lnTo>
                  <a:lnTo>
                    <a:pt x="299" y="76"/>
                  </a:lnTo>
                  <a:lnTo>
                    <a:pt x="232" y="49"/>
                  </a:lnTo>
                  <a:lnTo>
                    <a:pt x="230" y="49"/>
                  </a:lnTo>
                  <a:lnTo>
                    <a:pt x="222" y="48"/>
                  </a:lnTo>
                  <a:lnTo>
                    <a:pt x="211" y="47"/>
                  </a:lnTo>
                  <a:lnTo>
                    <a:pt x="200" y="46"/>
                  </a:lnTo>
                  <a:lnTo>
                    <a:pt x="186" y="44"/>
                  </a:lnTo>
                  <a:lnTo>
                    <a:pt x="173" y="42"/>
                  </a:lnTo>
                  <a:lnTo>
                    <a:pt x="162" y="39"/>
                  </a:lnTo>
                  <a:lnTo>
                    <a:pt x="153" y="36"/>
                  </a:lnTo>
                  <a:lnTo>
                    <a:pt x="144" y="33"/>
                  </a:lnTo>
                  <a:lnTo>
                    <a:pt x="131" y="27"/>
                  </a:lnTo>
                  <a:lnTo>
                    <a:pt x="116" y="21"/>
                  </a:lnTo>
                  <a:lnTo>
                    <a:pt x="100" y="15"/>
                  </a:lnTo>
                  <a:lnTo>
                    <a:pt x="85" y="9"/>
                  </a:lnTo>
                  <a:lnTo>
                    <a:pt x="72" y="4"/>
                  </a:lnTo>
                  <a:lnTo>
                    <a:pt x="64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 flipH="1">
              <a:off x="6320686" y="3508707"/>
              <a:ext cx="1350057" cy="1124236"/>
            </a:xfrm>
            <a:custGeom>
              <a:avLst/>
              <a:gdLst>
                <a:gd name="T0" fmla="*/ 127 w 835"/>
                <a:gd name="T1" fmla="*/ 132 h 730"/>
                <a:gd name="T2" fmla="*/ 94 w 835"/>
                <a:gd name="T3" fmla="*/ 185 h 730"/>
                <a:gd name="T4" fmla="*/ 39 w 835"/>
                <a:gd name="T5" fmla="*/ 281 h 730"/>
                <a:gd name="T6" fmla="*/ 13 w 835"/>
                <a:gd name="T7" fmla="*/ 362 h 730"/>
                <a:gd name="T8" fmla="*/ 0 w 835"/>
                <a:gd name="T9" fmla="*/ 543 h 730"/>
                <a:gd name="T10" fmla="*/ 17 w 835"/>
                <a:gd name="T11" fmla="*/ 581 h 730"/>
                <a:gd name="T12" fmla="*/ 48 w 835"/>
                <a:gd name="T13" fmla="*/ 649 h 730"/>
                <a:gd name="T14" fmla="*/ 64 w 835"/>
                <a:gd name="T15" fmla="*/ 678 h 730"/>
                <a:gd name="T16" fmla="*/ 79 w 835"/>
                <a:gd name="T17" fmla="*/ 695 h 730"/>
                <a:gd name="T18" fmla="*/ 96 w 835"/>
                <a:gd name="T19" fmla="*/ 708 h 730"/>
                <a:gd name="T20" fmla="*/ 115 w 835"/>
                <a:gd name="T21" fmla="*/ 710 h 730"/>
                <a:gd name="T22" fmla="*/ 145 w 835"/>
                <a:gd name="T23" fmla="*/ 704 h 730"/>
                <a:gd name="T24" fmla="*/ 161 w 835"/>
                <a:gd name="T25" fmla="*/ 700 h 730"/>
                <a:gd name="T26" fmla="*/ 188 w 835"/>
                <a:gd name="T27" fmla="*/ 685 h 730"/>
                <a:gd name="T28" fmla="*/ 236 w 835"/>
                <a:gd name="T29" fmla="*/ 660 h 730"/>
                <a:gd name="T30" fmla="*/ 265 w 835"/>
                <a:gd name="T31" fmla="*/ 650 h 730"/>
                <a:gd name="T32" fmla="*/ 314 w 835"/>
                <a:gd name="T33" fmla="*/ 632 h 730"/>
                <a:gd name="T34" fmla="*/ 366 w 835"/>
                <a:gd name="T35" fmla="*/ 615 h 730"/>
                <a:gd name="T36" fmla="*/ 392 w 835"/>
                <a:gd name="T37" fmla="*/ 610 h 730"/>
                <a:gd name="T38" fmla="*/ 410 w 835"/>
                <a:gd name="T39" fmla="*/ 604 h 730"/>
                <a:gd name="T40" fmla="*/ 424 w 835"/>
                <a:gd name="T41" fmla="*/ 600 h 730"/>
                <a:gd name="T42" fmla="*/ 456 w 835"/>
                <a:gd name="T43" fmla="*/ 608 h 730"/>
                <a:gd name="T44" fmla="*/ 486 w 835"/>
                <a:gd name="T45" fmla="*/ 624 h 730"/>
                <a:gd name="T46" fmla="*/ 503 w 835"/>
                <a:gd name="T47" fmla="*/ 698 h 730"/>
                <a:gd name="T48" fmla="*/ 522 w 835"/>
                <a:gd name="T49" fmla="*/ 708 h 730"/>
                <a:gd name="T50" fmla="*/ 556 w 835"/>
                <a:gd name="T51" fmla="*/ 725 h 730"/>
                <a:gd name="T52" fmla="*/ 580 w 835"/>
                <a:gd name="T53" fmla="*/ 727 h 730"/>
                <a:gd name="T54" fmla="*/ 622 w 835"/>
                <a:gd name="T55" fmla="*/ 708 h 730"/>
                <a:gd name="T56" fmla="*/ 657 w 835"/>
                <a:gd name="T57" fmla="*/ 689 h 730"/>
                <a:gd name="T58" fmla="*/ 806 w 835"/>
                <a:gd name="T59" fmla="*/ 608 h 730"/>
                <a:gd name="T60" fmla="*/ 829 w 835"/>
                <a:gd name="T61" fmla="*/ 464 h 730"/>
                <a:gd name="T62" fmla="*/ 833 w 835"/>
                <a:gd name="T63" fmla="*/ 397 h 730"/>
                <a:gd name="T64" fmla="*/ 824 w 835"/>
                <a:gd name="T65" fmla="*/ 362 h 730"/>
                <a:gd name="T66" fmla="*/ 794 w 835"/>
                <a:gd name="T67" fmla="*/ 323 h 730"/>
                <a:gd name="T68" fmla="*/ 769 w 835"/>
                <a:gd name="T69" fmla="*/ 304 h 730"/>
                <a:gd name="T70" fmla="*/ 739 w 835"/>
                <a:gd name="T71" fmla="*/ 275 h 730"/>
                <a:gd name="T72" fmla="*/ 724 w 835"/>
                <a:gd name="T73" fmla="*/ 254 h 730"/>
                <a:gd name="T74" fmla="*/ 683 w 835"/>
                <a:gd name="T75" fmla="*/ 192 h 730"/>
                <a:gd name="T76" fmla="*/ 643 w 835"/>
                <a:gd name="T77" fmla="*/ 132 h 730"/>
                <a:gd name="T78" fmla="*/ 632 w 835"/>
                <a:gd name="T79" fmla="*/ 112 h 730"/>
                <a:gd name="T80" fmla="*/ 608 w 835"/>
                <a:gd name="T81" fmla="*/ 80 h 730"/>
                <a:gd name="T82" fmla="*/ 589 w 835"/>
                <a:gd name="T83" fmla="*/ 56 h 730"/>
                <a:gd name="T84" fmla="*/ 572 w 835"/>
                <a:gd name="T85" fmla="*/ 41 h 730"/>
                <a:gd name="T86" fmla="*/ 546 w 835"/>
                <a:gd name="T87" fmla="*/ 24 h 730"/>
                <a:gd name="T88" fmla="*/ 519 w 835"/>
                <a:gd name="T89" fmla="*/ 9 h 730"/>
                <a:gd name="T90" fmla="*/ 503 w 835"/>
                <a:gd name="T91" fmla="*/ 3 h 730"/>
                <a:gd name="T92" fmla="*/ 488 w 835"/>
                <a:gd name="T93" fmla="*/ 1 h 730"/>
                <a:gd name="T94" fmla="*/ 466 w 835"/>
                <a:gd name="T95" fmla="*/ 0 h 730"/>
                <a:gd name="T96" fmla="*/ 415 w 835"/>
                <a:gd name="T97" fmla="*/ 1 h 730"/>
                <a:gd name="T98" fmla="*/ 348 w 835"/>
                <a:gd name="T99" fmla="*/ 3 h 730"/>
                <a:gd name="T100" fmla="*/ 281 w 835"/>
                <a:gd name="T101" fmla="*/ 5 h 730"/>
                <a:gd name="T102" fmla="*/ 236 w 835"/>
                <a:gd name="T103" fmla="*/ 8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5" h="730">
                  <a:moveTo>
                    <a:pt x="226" y="8"/>
                  </a:moveTo>
                  <a:lnTo>
                    <a:pt x="196" y="63"/>
                  </a:lnTo>
                  <a:lnTo>
                    <a:pt x="127" y="132"/>
                  </a:lnTo>
                  <a:lnTo>
                    <a:pt x="122" y="139"/>
                  </a:lnTo>
                  <a:lnTo>
                    <a:pt x="111" y="158"/>
                  </a:lnTo>
                  <a:lnTo>
                    <a:pt x="94" y="185"/>
                  </a:lnTo>
                  <a:lnTo>
                    <a:pt x="76" y="217"/>
                  </a:lnTo>
                  <a:lnTo>
                    <a:pt x="56" y="249"/>
                  </a:lnTo>
                  <a:lnTo>
                    <a:pt x="39" y="281"/>
                  </a:lnTo>
                  <a:lnTo>
                    <a:pt x="25" y="305"/>
                  </a:lnTo>
                  <a:lnTo>
                    <a:pt x="18" y="319"/>
                  </a:lnTo>
                  <a:lnTo>
                    <a:pt x="13" y="362"/>
                  </a:lnTo>
                  <a:lnTo>
                    <a:pt x="6" y="438"/>
                  </a:lnTo>
                  <a:lnTo>
                    <a:pt x="2" y="511"/>
                  </a:lnTo>
                  <a:lnTo>
                    <a:pt x="0" y="543"/>
                  </a:lnTo>
                  <a:lnTo>
                    <a:pt x="2" y="548"/>
                  </a:lnTo>
                  <a:lnTo>
                    <a:pt x="8" y="562"/>
                  </a:lnTo>
                  <a:lnTo>
                    <a:pt x="17" y="581"/>
                  </a:lnTo>
                  <a:lnTo>
                    <a:pt x="28" y="604"/>
                  </a:lnTo>
                  <a:lnTo>
                    <a:pt x="38" y="627"/>
                  </a:lnTo>
                  <a:lnTo>
                    <a:pt x="48" y="649"/>
                  </a:lnTo>
                  <a:lnTo>
                    <a:pt x="56" y="665"/>
                  </a:lnTo>
                  <a:lnTo>
                    <a:pt x="61" y="673"/>
                  </a:lnTo>
                  <a:lnTo>
                    <a:pt x="64" y="678"/>
                  </a:lnTo>
                  <a:lnTo>
                    <a:pt x="69" y="684"/>
                  </a:lnTo>
                  <a:lnTo>
                    <a:pt x="74" y="689"/>
                  </a:lnTo>
                  <a:lnTo>
                    <a:pt x="79" y="695"/>
                  </a:lnTo>
                  <a:lnTo>
                    <a:pt x="84" y="700"/>
                  </a:lnTo>
                  <a:lnTo>
                    <a:pt x="90" y="704"/>
                  </a:lnTo>
                  <a:lnTo>
                    <a:pt x="96" y="708"/>
                  </a:lnTo>
                  <a:lnTo>
                    <a:pt x="100" y="710"/>
                  </a:lnTo>
                  <a:lnTo>
                    <a:pt x="107" y="710"/>
                  </a:lnTo>
                  <a:lnTo>
                    <a:pt x="115" y="710"/>
                  </a:lnTo>
                  <a:lnTo>
                    <a:pt x="126" y="708"/>
                  </a:lnTo>
                  <a:lnTo>
                    <a:pt x="136" y="707"/>
                  </a:lnTo>
                  <a:lnTo>
                    <a:pt x="145" y="704"/>
                  </a:lnTo>
                  <a:lnTo>
                    <a:pt x="153" y="702"/>
                  </a:lnTo>
                  <a:lnTo>
                    <a:pt x="159" y="701"/>
                  </a:lnTo>
                  <a:lnTo>
                    <a:pt x="161" y="700"/>
                  </a:lnTo>
                  <a:lnTo>
                    <a:pt x="165" y="698"/>
                  </a:lnTo>
                  <a:lnTo>
                    <a:pt x="174" y="693"/>
                  </a:lnTo>
                  <a:lnTo>
                    <a:pt x="188" y="685"/>
                  </a:lnTo>
                  <a:lnTo>
                    <a:pt x="204" y="676"/>
                  </a:lnTo>
                  <a:lnTo>
                    <a:pt x="221" y="668"/>
                  </a:lnTo>
                  <a:lnTo>
                    <a:pt x="236" y="660"/>
                  </a:lnTo>
                  <a:lnTo>
                    <a:pt x="249" y="655"/>
                  </a:lnTo>
                  <a:lnTo>
                    <a:pt x="257" y="653"/>
                  </a:lnTo>
                  <a:lnTo>
                    <a:pt x="265" y="650"/>
                  </a:lnTo>
                  <a:lnTo>
                    <a:pt x="279" y="647"/>
                  </a:lnTo>
                  <a:lnTo>
                    <a:pt x="295" y="640"/>
                  </a:lnTo>
                  <a:lnTo>
                    <a:pt x="314" y="632"/>
                  </a:lnTo>
                  <a:lnTo>
                    <a:pt x="333" y="625"/>
                  </a:lnTo>
                  <a:lnTo>
                    <a:pt x="351" y="618"/>
                  </a:lnTo>
                  <a:lnTo>
                    <a:pt x="366" y="615"/>
                  </a:lnTo>
                  <a:lnTo>
                    <a:pt x="377" y="612"/>
                  </a:lnTo>
                  <a:lnTo>
                    <a:pt x="385" y="612"/>
                  </a:lnTo>
                  <a:lnTo>
                    <a:pt x="392" y="610"/>
                  </a:lnTo>
                  <a:lnTo>
                    <a:pt x="399" y="609"/>
                  </a:lnTo>
                  <a:lnTo>
                    <a:pt x="404" y="607"/>
                  </a:lnTo>
                  <a:lnTo>
                    <a:pt x="410" y="604"/>
                  </a:lnTo>
                  <a:lnTo>
                    <a:pt x="415" y="602"/>
                  </a:lnTo>
                  <a:lnTo>
                    <a:pt x="419" y="601"/>
                  </a:lnTo>
                  <a:lnTo>
                    <a:pt x="424" y="600"/>
                  </a:lnTo>
                  <a:lnTo>
                    <a:pt x="434" y="600"/>
                  </a:lnTo>
                  <a:lnTo>
                    <a:pt x="445" y="603"/>
                  </a:lnTo>
                  <a:lnTo>
                    <a:pt x="456" y="608"/>
                  </a:lnTo>
                  <a:lnTo>
                    <a:pt x="468" y="612"/>
                  </a:lnTo>
                  <a:lnTo>
                    <a:pt x="478" y="618"/>
                  </a:lnTo>
                  <a:lnTo>
                    <a:pt x="486" y="624"/>
                  </a:lnTo>
                  <a:lnTo>
                    <a:pt x="491" y="627"/>
                  </a:lnTo>
                  <a:lnTo>
                    <a:pt x="493" y="628"/>
                  </a:lnTo>
                  <a:lnTo>
                    <a:pt x="503" y="698"/>
                  </a:lnTo>
                  <a:lnTo>
                    <a:pt x="506" y="699"/>
                  </a:lnTo>
                  <a:lnTo>
                    <a:pt x="513" y="702"/>
                  </a:lnTo>
                  <a:lnTo>
                    <a:pt x="522" y="708"/>
                  </a:lnTo>
                  <a:lnTo>
                    <a:pt x="533" y="714"/>
                  </a:lnTo>
                  <a:lnTo>
                    <a:pt x="545" y="719"/>
                  </a:lnTo>
                  <a:lnTo>
                    <a:pt x="556" y="725"/>
                  </a:lnTo>
                  <a:lnTo>
                    <a:pt x="566" y="729"/>
                  </a:lnTo>
                  <a:lnTo>
                    <a:pt x="572" y="730"/>
                  </a:lnTo>
                  <a:lnTo>
                    <a:pt x="580" y="727"/>
                  </a:lnTo>
                  <a:lnTo>
                    <a:pt x="592" y="723"/>
                  </a:lnTo>
                  <a:lnTo>
                    <a:pt x="606" y="716"/>
                  </a:lnTo>
                  <a:lnTo>
                    <a:pt x="622" y="708"/>
                  </a:lnTo>
                  <a:lnTo>
                    <a:pt x="636" y="701"/>
                  </a:lnTo>
                  <a:lnTo>
                    <a:pt x="648" y="694"/>
                  </a:lnTo>
                  <a:lnTo>
                    <a:pt x="657" y="689"/>
                  </a:lnTo>
                  <a:lnTo>
                    <a:pt x="660" y="687"/>
                  </a:lnTo>
                  <a:lnTo>
                    <a:pt x="772" y="557"/>
                  </a:lnTo>
                  <a:lnTo>
                    <a:pt x="806" y="608"/>
                  </a:lnTo>
                  <a:lnTo>
                    <a:pt x="811" y="581"/>
                  </a:lnTo>
                  <a:lnTo>
                    <a:pt x="820" y="524"/>
                  </a:lnTo>
                  <a:lnTo>
                    <a:pt x="829" y="464"/>
                  </a:lnTo>
                  <a:lnTo>
                    <a:pt x="835" y="433"/>
                  </a:lnTo>
                  <a:lnTo>
                    <a:pt x="835" y="419"/>
                  </a:lnTo>
                  <a:lnTo>
                    <a:pt x="833" y="397"/>
                  </a:lnTo>
                  <a:lnTo>
                    <a:pt x="829" y="377"/>
                  </a:lnTo>
                  <a:lnTo>
                    <a:pt x="827" y="368"/>
                  </a:lnTo>
                  <a:lnTo>
                    <a:pt x="824" y="362"/>
                  </a:lnTo>
                  <a:lnTo>
                    <a:pt x="814" y="349"/>
                  </a:lnTo>
                  <a:lnTo>
                    <a:pt x="803" y="334"/>
                  </a:lnTo>
                  <a:lnTo>
                    <a:pt x="794" y="323"/>
                  </a:lnTo>
                  <a:lnTo>
                    <a:pt x="788" y="319"/>
                  </a:lnTo>
                  <a:lnTo>
                    <a:pt x="780" y="312"/>
                  </a:lnTo>
                  <a:lnTo>
                    <a:pt x="769" y="304"/>
                  </a:lnTo>
                  <a:lnTo>
                    <a:pt x="759" y="293"/>
                  </a:lnTo>
                  <a:lnTo>
                    <a:pt x="749" y="284"/>
                  </a:lnTo>
                  <a:lnTo>
                    <a:pt x="739" y="275"/>
                  </a:lnTo>
                  <a:lnTo>
                    <a:pt x="733" y="268"/>
                  </a:lnTo>
                  <a:lnTo>
                    <a:pt x="729" y="262"/>
                  </a:lnTo>
                  <a:lnTo>
                    <a:pt x="724" y="254"/>
                  </a:lnTo>
                  <a:lnTo>
                    <a:pt x="713" y="237"/>
                  </a:lnTo>
                  <a:lnTo>
                    <a:pt x="699" y="216"/>
                  </a:lnTo>
                  <a:lnTo>
                    <a:pt x="683" y="192"/>
                  </a:lnTo>
                  <a:lnTo>
                    <a:pt x="667" y="169"/>
                  </a:lnTo>
                  <a:lnTo>
                    <a:pt x="653" y="147"/>
                  </a:lnTo>
                  <a:lnTo>
                    <a:pt x="643" y="132"/>
                  </a:lnTo>
                  <a:lnTo>
                    <a:pt x="639" y="124"/>
                  </a:lnTo>
                  <a:lnTo>
                    <a:pt x="637" y="119"/>
                  </a:lnTo>
                  <a:lnTo>
                    <a:pt x="632" y="112"/>
                  </a:lnTo>
                  <a:lnTo>
                    <a:pt x="625" y="102"/>
                  </a:lnTo>
                  <a:lnTo>
                    <a:pt x="617" y="92"/>
                  </a:lnTo>
                  <a:lnTo>
                    <a:pt x="608" y="80"/>
                  </a:lnTo>
                  <a:lnTo>
                    <a:pt x="600" y="70"/>
                  </a:lnTo>
                  <a:lnTo>
                    <a:pt x="593" y="62"/>
                  </a:lnTo>
                  <a:lnTo>
                    <a:pt x="589" y="56"/>
                  </a:lnTo>
                  <a:lnTo>
                    <a:pt x="585" y="51"/>
                  </a:lnTo>
                  <a:lnTo>
                    <a:pt x="579" y="47"/>
                  </a:lnTo>
                  <a:lnTo>
                    <a:pt x="572" y="41"/>
                  </a:lnTo>
                  <a:lnTo>
                    <a:pt x="564" y="35"/>
                  </a:lnTo>
                  <a:lnTo>
                    <a:pt x="555" y="29"/>
                  </a:lnTo>
                  <a:lnTo>
                    <a:pt x="546" y="24"/>
                  </a:lnTo>
                  <a:lnTo>
                    <a:pt x="537" y="18"/>
                  </a:lnTo>
                  <a:lnTo>
                    <a:pt x="528" y="13"/>
                  </a:lnTo>
                  <a:lnTo>
                    <a:pt x="519" y="9"/>
                  </a:lnTo>
                  <a:lnTo>
                    <a:pt x="513" y="5"/>
                  </a:lnTo>
                  <a:lnTo>
                    <a:pt x="508" y="4"/>
                  </a:lnTo>
                  <a:lnTo>
                    <a:pt x="503" y="3"/>
                  </a:lnTo>
                  <a:lnTo>
                    <a:pt x="499" y="2"/>
                  </a:lnTo>
                  <a:lnTo>
                    <a:pt x="494" y="1"/>
                  </a:lnTo>
                  <a:lnTo>
                    <a:pt x="488" y="1"/>
                  </a:lnTo>
                  <a:lnTo>
                    <a:pt x="483" y="0"/>
                  </a:lnTo>
                  <a:lnTo>
                    <a:pt x="477" y="0"/>
                  </a:lnTo>
                  <a:lnTo>
                    <a:pt x="466" y="0"/>
                  </a:lnTo>
                  <a:lnTo>
                    <a:pt x="451" y="0"/>
                  </a:lnTo>
                  <a:lnTo>
                    <a:pt x="434" y="0"/>
                  </a:lnTo>
                  <a:lnTo>
                    <a:pt x="415" y="1"/>
                  </a:lnTo>
                  <a:lnTo>
                    <a:pt x="393" y="1"/>
                  </a:lnTo>
                  <a:lnTo>
                    <a:pt x="371" y="2"/>
                  </a:lnTo>
                  <a:lnTo>
                    <a:pt x="348" y="3"/>
                  </a:lnTo>
                  <a:lnTo>
                    <a:pt x="325" y="4"/>
                  </a:lnTo>
                  <a:lnTo>
                    <a:pt x="302" y="4"/>
                  </a:lnTo>
                  <a:lnTo>
                    <a:pt x="281" y="5"/>
                  </a:lnTo>
                  <a:lnTo>
                    <a:pt x="264" y="6"/>
                  </a:lnTo>
                  <a:lnTo>
                    <a:pt x="248" y="6"/>
                  </a:lnTo>
                  <a:lnTo>
                    <a:pt x="236" y="8"/>
                  </a:lnTo>
                  <a:lnTo>
                    <a:pt x="228" y="8"/>
                  </a:lnTo>
                  <a:lnTo>
                    <a:pt x="226" y="8"/>
                  </a:lnTo>
                  <a:close/>
                </a:path>
              </a:pathLst>
            </a:custGeom>
            <a:solidFill>
              <a:srgbClr val="FFF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 flipH="1">
              <a:off x="6866521" y="3043614"/>
              <a:ext cx="565216" cy="745383"/>
            </a:xfrm>
            <a:custGeom>
              <a:avLst/>
              <a:gdLst>
                <a:gd name="T0" fmla="*/ 35 w 350"/>
                <a:gd name="T1" fmla="*/ 171 h 482"/>
                <a:gd name="T2" fmla="*/ 13 w 350"/>
                <a:gd name="T3" fmla="*/ 182 h 482"/>
                <a:gd name="T4" fmla="*/ 1 w 350"/>
                <a:gd name="T5" fmla="*/ 199 h 482"/>
                <a:gd name="T6" fmla="*/ 5 w 350"/>
                <a:gd name="T7" fmla="*/ 227 h 482"/>
                <a:gd name="T8" fmla="*/ 23 w 350"/>
                <a:gd name="T9" fmla="*/ 252 h 482"/>
                <a:gd name="T10" fmla="*/ 61 w 350"/>
                <a:gd name="T11" fmla="*/ 265 h 482"/>
                <a:gd name="T12" fmla="*/ 71 w 350"/>
                <a:gd name="T13" fmla="*/ 276 h 482"/>
                <a:gd name="T14" fmla="*/ 88 w 350"/>
                <a:gd name="T15" fmla="*/ 305 h 482"/>
                <a:gd name="T16" fmla="*/ 105 w 350"/>
                <a:gd name="T17" fmla="*/ 331 h 482"/>
                <a:gd name="T18" fmla="*/ 114 w 350"/>
                <a:gd name="T19" fmla="*/ 342 h 482"/>
                <a:gd name="T20" fmla="*/ 102 w 350"/>
                <a:gd name="T21" fmla="*/ 364 h 482"/>
                <a:gd name="T22" fmla="*/ 110 w 350"/>
                <a:gd name="T23" fmla="*/ 371 h 482"/>
                <a:gd name="T24" fmla="*/ 122 w 350"/>
                <a:gd name="T25" fmla="*/ 382 h 482"/>
                <a:gd name="T26" fmla="*/ 136 w 350"/>
                <a:gd name="T27" fmla="*/ 394 h 482"/>
                <a:gd name="T28" fmla="*/ 150 w 350"/>
                <a:gd name="T29" fmla="*/ 404 h 482"/>
                <a:gd name="T30" fmla="*/ 170 w 350"/>
                <a:gd name="T31" fmla="*/ 414 h 482"/>
                <a:gd name="T32" fmla="*/ 191 w 350"/>
                <a:gd name="T33" fmla="*/ 424 h 482"/>
                <a:gd name="T34" fmla="*/ 209 w 350"/>
                <a:gd name="T35" fmla="*/ 433 h 482"/>
                <a:gd name="T36" fmla="*/ 219 w 350"/>
                <a:gd name="T37" fmla="*/ 442 h 482"/>
                <a:gd name="T38" fmla="*/ 234 w 350"/>
                <a:gd name="T39" fmla="*/ 454 h 482"/>
                <a:gd name="T40" fmla="*/ 251 w 350"/>
                <a:gd name="T41" fmla="*/ 467 h 482"/>
                <a:gd name="T42" fmla="*/ 263 w 350"/>
                <a:gd name="T43" fmla="*/ 479 h 482"/>
                <a:gd name="T44" fmla="*/ 271 w 350"/>
                <a:gd name="T45" fmla="*/ 481 h 482"/>
                <a:gd name="T46" fmla="*/ 293 w 350"/>
                <a:gd name="T47" fmla="*/ 456 h 482"/>
                <a:gd name="T48" fmla="*/ 312 w 350"/>
                <a:gd name="T49" fmla="*/ 407 h 482"/>
                <a:gd name="T50" fmla="*/ 304 w 350"/>
                <a:gd name="T51" fmla="*/ 318 h 482"/>
                <a:gd name="T52" fmla="*/ 309 w 350"/>
                <a:gd name="T53" fmla="*/ 311 h 482"/>
                <a:gd name="T54" fmla="*/ 320 w 350"/>
                <a:gd name="T55" fmla="*/ 296 h 482"/>
                <a:gd name="T56" fmla="*/ 332 w 350"/>
                <a:gd name="T57" fmla="*/ 278 h 482"/>
                <a:gd name="T58" fmla="*/ 339 w 350"/>
                <a:gd name="T59" fmla="*/ 267 h 482"/>
                <a:gd name="T60" fmla="*/ 347 w 350"/>
                <a:gd name="T61" fmla="*/ 243 h 482"/>
                <a:gd name="T62" fmla="*/ 350 w 350"/>
                <a:gd name="T63" fmla="*/ 217 h 482"/>
                <a:gd name="T64" fmla="*/ 342 w 350"/>
                <a:gd name="T65" fmla="*/ 174 h 482"/>
                <a:gd name="T66" fmla="*/ 334 w 350"/>
                <a:gd name="T67" fmla="*/ 132 h 482"/>
                <a:gd name="T68" fmla="*/ 329 w 350"/>
                <a:gd name="T69" fmla="*/ 116 h 482"/>
                <a:gd name="T70" fmla="*/ 315 w 350"/>
                <a:gd name="T71" fmla="*/ 90 h 482"/>
                <a:gd name="T72" fmla="*/ 300 w 350"/>
                <a:gd name="T73" fmla="*/ 64 h 482"/>
                <a:gd name="T74" fmla="*/ 294 w 350"/>
                <a:gd name="T75" fmla="*/ 53 h 482"/>
                <a:gd name="T76" fmla="*/ 223 w 350"/>
                <a:gd name="T77" fmla="*/ 8 h 482"/>
                <a:gd name="T78" fmla="*/ 206 w 350"/>
                <a:gd name="T79" fmla="*/ 6 h 482"/>
                <a:gd name="T80" fmla="*/ 183 w 350"/>
                <a:gd name="T81" fmla="*/ 3 h 482"/>
                <a:gd name="T82" fmla="*/ 159 w 350"/>
                <a:gd name="T83" fmla="*/ 1 h 482"/>
                <a:gd name="T84" fmla="*/ 137 w 350"/>
                <a:gd name="T85" fmla="*/ 0 h 482"/>
                <a:gd name="T86" fmla="*/ 105 w 350"/>
                <a:gd name="T87" fmla="*/ 9 h 482"/>
                <a:gd name="T88" fmla="*/ 72 w 350"/>
                <a:gd name="T89" fmla="*/ 23 h 482"/>
                <a:gd name="T90" fmla="*/ 49 w 350"/>
                <a:gd name="T91" fmla="*/ 33 h 482"/>
                <a:gd name="T92" fmla="*/ 42 w 350"/>
                <a:gd name="T93" fmla="*/ 40 h 482"/>
                <a:gd name="T94" fmla="*/ 24 w 350"/>
                <a:gd name="T95" fmla="*/ 67 h 482"/>
                <a:gd name="T96" fmla="*/ 24 w 350"/>
                <a:gd name="T97" fmla="*/ 90 h 482"/>
                <a:gd name="T98" fmla="*/ 37 w 350"/>
                <a:gd name="T99" fmla="*/ 133 h 482"/>
                <a:gd name="T100" fmla="*/ 61 w 350"/>
                <a:gd name="T101" fmla="*/ 17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0" h="482">
                  <a:moveTo>
                    <a:pt x="61" y="177"/>
                  </a:moveTo>
                  <a:lnTo>
                    <a:pt x="35" y="171"/>
                  </a:lnTo>
                  <a:lnTo>
                    <a:pt x="15" y="179"/>
                  </a:lnTo>
                  <a:lnTo>
                    <a:pt x="13" y="182"/>
                  </a:lnTo>
                  <a:lnTo>
                    <a:pt x="6" y="189"/>
                  </a:lnTo>
                  <a:lnTo>
                    <a:pt x="1" y="199"/>
                  </a:lnTo>
                  <a:lnTo>
                    <a:pt x="0" y="212"/>
                  </a:lnTo>
                  <a:lnTo>
                    <a:pt x="5" y="227"/>
                  </a:lnTo>
                  <a:lnTo>
                    <a:pt x="14" y="240"/>
                  </a:lnTo>
                  <a:lnTo>
                    <a:pt x="23" y="252"/>
                  </a:lnTo>
                  <a:lnTo>
                    <a:pt x="27" y="257"/>
                  </a:lnTo>
                  <a:lnTo>
                    <a:pt x="61" y="265"/>
                  </a:lnTo>
                  <a:lnTo>
                    <a:pt x="64" y="268"/>
                  </a:lnTo>
                  <a:lnTo>
                    <a:pt x="71" y="276"/>
                  </a:lnTo>
                  <a:lnTo>
                    <a:pt x="79" y="290"/>
                  </a:lnTo>
                  <a:lnTo>
                    <a:pt x="88" y="305"/>
                  </a:lnTo>
                  <a:lnTo>
                    <a:pt x="96" y="320"/>
                  </a:lnTo>
                  <a:lnTo>
                    <a:pt x="105" y="331"/>
                  </a:lnTo>
                  <a:lnTo>
                    <a:pt x="112" y="340"/>
                  </a:lnTo>
                  <a:lnTo>
                    <a:pt x="114" y="342"/>
                  </a:lnTo>
                  <a:lnTo>
                    <a:pt x="100" y="363"/>
                  </a:lnTo>
                  <a:lnTo>
                    <a:pt x="102" y="364"/>
                  </a:lnTo>
                  <a:lnTo>
                    <a:pt x="105" y="366"/>
                  </a:lnTo>
                  <a:lnTo>
                    <a:pt x="110" y="371"/>
                  </a:lnTo>
                  <a:lnTo>
                    <a:pt x="115" y="376"/>
                  </a:lnTo>
                  <a:lnTo>
                    <a:pt x="122" y="382"/>
                  </a:lnTo>
                  <a:lnTo>
                    <a:pt x="129" y="388"/>
                  </a:lnTo>
                  <a:lnTo>
                    <a:pt x="136" y="394"/>
                  </a:lnTo>
                  <a:lnTo>
                    <a:pt x="143" y="399"/>
                  </a:lnTo>
                  <a:lnTo>
                    <a:pt x="150" y="404"/>
                  </a:lnTo>
                  <a:lnTo>
                    <a:pt x="159" y="410"/>
                  </a:lnTo>
                  <a:lnTo>
                    <a:pt x="170" y="414"/>
                  </a:lnTo>
                  <a:lnTo>
                    <a:pt x="181" y="419"/>
                  </a:lnTo>
                  <a:lnTo>
                    <a:pt x="191" y="424"/>
                  </a:lnTo>
                  <a:lnTo>
                    <a:pt x="201" y="428"/>
                  </a:lnTo>
                  <a:lnTo>
                    <a:pt x="209" y="433"/>
                  </a:lnTo>
                  <a:lnTo>
                    <a:pt x="214" y="437"/>
                  </a:lnTo>
                  <a:lnTo>
                    <a:pt x="219" y="442"/>
                  </a:lnTo>
                  <a:lnTo>
                    <a:pt x="226" y="448"/>
                  </a:lnTo>
                  <a:lnTo>
                    <a:pt x="234" y="454"/>
                  </a:lnTo>
                  <a:lnTo>
                    <a:pt x="243" y="460"/>
                  </a:lnTo>
                  <a:lnTo>
                    <a:pt x="251" y="467"/>
                  </a:lnTo>
                  <a:lnTo>
                    <a:pt x="258" y="473"/>
                  </a:lnTo>
                  <a:lnTo>
                    <a:pt x="263" y="479"/>
                  </a:lnTo>
                  <a:lnTo>
                    <a:pt x="265" y="482"/>
                  </a:lnTo>
                  <a:lnTo>
                    <a:pt x="271" y="481"/>
                  </a:lnTo>
                  <a:lnTo>
                    <a:pt x="282" y="470"/>
                  </a:lnTo>
                  <a:lnTo>
                    <a:pt x="293" y="456"/>
                  </a:lnTo>
                  <a:lnTo>
                    <a:pt x="297" y="450"/>
                  </a:lnTo>
                  <a:lnTo>
                    <a:pt x="312" y="407"/>
                  </a:lnTo>
                  <a:lnTo>
                    <a:pt x="312" y="350"/>
                  </a:lnTo>
                  <a:lnTo>
                    <a:pt x="304" y="318"/>
                  </a:lnTo>
                  <a:lnTo>
                    <a:pt x="305" y="315"/>
                  </a:lnTo>
                  <a:lnTo>
                    <a:pt x="309" y="311"/>
                  </a:lnTo>
                  <a:lnTo>
                    <a:pt x="314" y="304"/>
                  </a:lnTo>
                  <a:lnTo>
                    <a:pt x="320" y="296"/>
                  </a:lnTo>
                  <a:lnTo>
                    <a:pt x="326" y="287"/>
                  </a:lnTo>
                  <a:lnTo>
                    <a:pt x="332" y="278"/>
                  </a:lnTo>
                  <a:lnTo>
                    <a:pt x="337" y="272"/>
                  </a:lnTo>
                  <a:lnTo>
                    <a:pt x="339" y="267"/>
                  </a:lnTo>
                  <a:lnTo>
                    <a:pt x="343" y="258"/>
                  </a:lnTo>
                  <a:lnTo>
                    <a:pt x="347" y="243"/>
                  </a:lnTo>
                  <a:lnTo>
                    <a:pt x="349" y="229"/>
                  </a:lnTo>
                  <a:lnTo>
                    <a:pt x="350" y="217"/>
                  </a:lnTo>
                  <a:lnTo>
                    <a:pt x="348" y="200"/>
                  </a:lnTo>
                  <a:lnTo>
                    <a:pt x="342" y="174"/>
                  </a:lnTo>
                  <a:lnTo>
                    <a:pt x="337" y="147"/>
                  </a:lnTo>
                  <a:lnTo>
                    <a:pt x="334" y="132"/>
                  </a:lnTo>
                  <a:lnTo>
                    <a:pt x="332" y="126"/>
                  </a:lnTo>
                  <a:lnTo>
                    <a:pt x="329" y="116"/>
                  </a:lnTo>
                  <a:lnTo>
                    <a:pt x="322" y="103"/>
                  </a:lnTo>
                  <a:lnTo>
                    <a:pt x="315" y="90"/>
                  </a:lnTo>
                  <a:lnTo>
                    <a:pt x="307" y="76"/>
                  </a:lnTo>
                  <a:lnTo>
                    <a:pt x="300" y="64"/>
                  </a:lnTo>
                  <a:lnTo>
                    <a:pt x="296" y="56"/>
                  </a:lnTo>
                  <a:lnTo>
                    <a:pt x="294" y="53"/>
                  </a:lnTo>
                  <a:lnTo>
                    <a:pt x="225" y="8"/>
                  </a:lnTo>
                  <a:lnTo>
                    <a:pt x="223" y="8"/>
                  </a:lnTo>
                  <a:lnTo>
                    <a:pt x="217" y="7"/>
                  </a:lnTo>
                  <a:lnTo>
                    <a:pt x="206" y="6"/>
                  </a:lnTo>
                  <a:lnTo>
                    <a:pt x="196" y="4"/>
                  </a:lnTo>
                  <a:lnTo>
                    <a:pt x="183" y="3"/>
                  </a:lnTo>
                  <a:lnTo>
                    <a:pt x="171" y="2"/>
                  </a:lnTo>
                  <a:lnTo>
                    <a:pt x="159" y="1"/>
                  </a:lnTo>
                  <a:lnTo>
                    <a:pt x="149" y="0"/>
                  </a:lnTo>
                  <a:lnTo>
                    <a:pt x="137" y="0"/>
                  </a:lnTo>
                  <a:lnTo>
                    <a:pt x="122" y="3"/>
                  </a:lnTo>
                  <a:lnTo>
                    <a:pt x="105" y="9"/>
                  </a:lnTo>
                  <a:lnTo>
                    <a:pt x="88" y="16"/>
                  </a:lnTo>
                  <a:lnTo>
                    <a:pt x="72" y="23"/>
                  </a:lnTo>
                  <a:lnTo>
                    <a:pt x="58" y="29"/>
                  </a:lnTo>
                  <a:lnTo>
                    <a:pt x="49" y="33"/>
                  </a:lnTo>
                  <a:lnTo>
                    <a:pt x="45" y="34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24" y="67"/>
                  </a:lnTo>
                  <a:lnTo>
                    <a:pt x="21" y="76"/>
                  </a:lnTo>
                  <a:lnTo>
                    <a:pt x="24" y="90"/>
                  </a:lnTo>
                  <a:lnTo>
                    <a:pt x="30" y="113"/>
                  </a:lnTo>
                  <a:lnTo>
                    <a:pt x="37" y="133"/>
                  </a:lnTo>
                  <a:lnTo>
                    <a:pt x="39" y="143"/>
                  </a:lnTo>
                  <a:lnTo>
                    <a:pt x="61" y="177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 flipH="1">
              <a:off x="7334844" y="4691465"/>
              <a:ext cx="96894" cy="175566"/>
            </a:xfrm>
            <a:custGeom>
              <a:avLst/>
              <a:gdLst>
                <a:gd name="T0" fmla="*/ 0 w 61"/>
                <a:gd name="T1" fmla="*/ 16 h 114"/>
                <a:gd name="T2" fmla="*/ 3 w 61"/>
                <a:gd name="T3" fmla="*/ 114 h 114"/>
                <a:gd name="T4" fmla="*/ 5 w 61"/>
                <a:gd name="T5" fmla="*/ 114 h 114"/>
                <a:gd name="T6" fmla="*/ 11 w 61"/>
                <a:gd name="T7" fmla="*/ 112 h 114"/>
                <a:gd name="T8" fmla="*/ 19 w 61"/>
                <a:gd name="T9" fmla="*/ 111 h 114"/>
                <a:gd name="T10" fmla="*/ 29 w 61"/>
                <a:gd name="T11" fmla="*/ 110 h 114"/>
                <a:gd name="T12" fmla="*/ 39 w 61"/>
                <a:gd name="T13" fmla="*/ 110 h 114"/>
                <a:gd name="T14" fmla="*/ 49 w 61"/>
                <a:gd name="T15" fmla="*/ 109 h 114"/>
                <a:gd name="T16" fmla="*/ 57 w 61"/>
                <a:gd name="T17" fmla="*/ 108 h 114"/>
                <a:gd name="T18" fmla="*/ 61 w 61"/>
                <a:gd name="T19" fmla="*/ 108 h 114"/>
                <a:gd name="T20" fmla="*/ 60 w 61"/>
                <a:gd name="T21" fmla="*/ 91 h 114"/>
                <a:gd name="T22" fmla="*/ 52 w 61"/>
                <a:gd name="T23" fmla="*/ 54 h 114"/>
                <a:gd name="T24" fmla="*/ 42 w 61"/>
                <a:gd name="T25" fmla="*/ 17 h 114"/>
                <a:gd name="T26" fmla="*/ 37 w 61"/>
                <a:gd name="T27" fmla="*/ 0 h 114"/>
                <a:gd name="T28" fmla="*/ 0 w 61"/>
                <a:gd name="T29" fmla="*/ 1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14">
                  <a:moveTo>
                    <a:pt x="0" y="16"/>
                  </a:moveTo>
                  <a:lnTo>
                    <a:pt x="3" y="114"/>
                  </a:lnTo>
                  <a:lnTo>
                    <a:pt x="5" y="114"/>
                  </a:lnTo>
                  <a:lnTo>
                    <a:pt x="11" y="112"/>
                  </a:lnTo>
                  <a:lnTo>
                    <a:pt x="19" y="111"/>
                  </a:lnTo>
                  <a:lnTo>
                    <a:pt x="29" y="110"/>
                  </a:lnTo>
                  <a:lnTo>
                    <a:pt x="39" y="110"/>
                  </a:lnTo>
                  <a:lnTo>
                    <a:pt x="49" y="109"/>
                  </a:lnTo>
                  <a:lnTo>
                    <a:pt x="57" y="108"/>
                  </a:lnTo>
                  <a:lnTo>
                    <a:pt x="61" y="108"/>
                  </a:lnTo>
                  <a:lnTo>
                    <a:pt x="60" y="91"/>
                  </a:lnTo>
                  <a:lnTo>
                    <a:pt x="52" y="54"/>
                  </a:lnTo>
                  <a:lnTo>
                    <a:pt x="42" y="17"/>
                  </a:lnTo>
                  <a:lnTo>
                    <a:pt x="3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 flipH="1">
              <a:off x="7144284" y="4617542"/>
              <a:ext cx="171181" cy="212528"/>
            </a:xfrm>
            <a:custGeom>
              <a:avLst/>
              <a:gdLst>
                <a:gd name="T0" fmla="*/ 0 w 106"/>
                <a:gd name="T1" fmla="*/ 41 h 138"/>
                <a:gd name="T2" fmla="*/ 29 w 106"/>
                <a:gd name="T3" fmla="*/ 138 h 138"/>
                <a:gd name="T4" fmla="*/ 106 w 106"/>
                <a:gd name="T5" fmla="*/ 94 h 138"/>
                <a:gd name="T6" fmla="*/ 101 w 106"/>
                <a:gd name="T7" fmla="*/ 0 h 138"/>
                <a:gd name="T8" fmla="*/ 0 w 106"/>
                <a:gd name="T9" fmla="*/ 4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38">
                  <a:moveTo>
                    <a:pt x="0" y="41"/>
                  </a:moveTo>
                  <a:lnTo>
                    <a:pt x="29" y="138"/>
                  </a:lnTo>
                  <a:lnTo>
                    <a:pt x="106" y="94"/>
                  </a:lnTo>
                  <a:lnTo>
                    <a:pt x="10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 flipH="1">
              <a:off x="7286398" y="4768468"/>
              <a:ext cx="142111" cy="261809"/>
            </a:xfrm>
            <a:custGeom>
              <a:avLst/>
              <a:gdLst>
                <a:gd name="T0" fmla="*/ 4 w 87"/>
                <a:gd name="T1" fmla="*/ 72 h 170"/>
                <a:gd name="T2" fmla="*/ 6 w 87"/>
                <a:gd name="T3" fmla="*/ 77 h 170"/>
                <a:gd name="T4" fmla="*/ 11 w 87"/>
                <a:gd name="T5" fmla="*/ 92 h 170"/>
                <a:gd name="T6" fmla="*/ 18 w 87"/>
                <a:gd name="T7" fmla="*/ 111 h 170"/>
                <a:gd name="T8" fmla="*/ 26 w 87"/>
                <a:gd name="T9" fmla="*/ 125 h 170"/>
                <a:gd name="T10" fmla="*/ 32 w 87"/>
                <a:gd name="T11" fmla="*/ 130 h 170"/>
                <a:gd name="T12" fmla="*/ 40 w 87"/>
                <a:gd name="T13" fmla="*/ 137 h 170"/>
                <a:gd name="T14" fmla="*/ 50 w 87"/>
                <a:gd name="T15" fmla="*/ 144 h 170"/>
                <a:gd name="T16" fmla="*/ 61 w 87"/>
                <a:gd name="T17" fmla="*/ 152 h 170"/>
                <a:gd name="T18" fmla="*/ 71 w 87"/>
                <a:gd name="T19" fmla="*/ 159 h 170"/>
                <a:gd name="T20" fmla="*/ 79 w 87"/>
                <a:gd name="T21" fmla="*/ 164 h 170"/>
                <a:gd name="T22" fmla="*/ 85 w 87"/>
                <a:gd name="T23" fmla="*/ 168 h 170"/>
                <a:gd name="T24" fmla="*/ 87 w 87"/>
                <a:gd name="T25" fmla="*/ 170 h 170"/>
                <a:gd name="T26" fmla="*/ 53 w 87"/>
                <a:gd name="T27" fmla="*/ 0 h 170"/>
                <a:gd name="T28" fmla="*/ 0 w 87"/>
                <a:gd name="T29" fmla="*/ 0 h 170"/>
                <a:gd name="T30" fmla="*/ 4 w 87"/>
                <a:gd name="T31" fmla="*/ 7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70">
                  <a:moveTo>
                    <a:pt x="4" y="72"/>
                  </a:moveTo>
                  <a:lnTo>
                    <a:pt x="6" y="77"/>
                  </a:lnTo>
                  <a:lnTo>
                    <a:pt x="11" y="92"/>
                  </a:lnTo>
                  <a:lnTo>
                    <a:pt x="18" y="111"/>
                  </a:lnTo>
                  <a:lnTo>
                    <a:pt x="26" y="125"/>
                  </a:lnTo>
                  <a:lnTo>
                    <a:pt x="32" y="130"/>
                  </a:lnTo>
                  <a:lnTo>
                    <a:pt x="40" y="137"/>
                  </a:lnTo>
                  <a:lnTo>
                    <a:pt x="50" y="144"/>
                  </a:lnTo>
                  <a:lnTo>
                    <a:pt x="61" y="152"/>
                  </a:lnTo>
                  <a:lnTo>
                    <a:pt x="71" y="159"/>
                  </a:lnTo>
                  <a:lnTo>
                    <a:pt x="79" y="164"/>
                  </a:lnTo>
                  <a:lnTo>
                    <a:pt x="85" y="168"/>
                  </a:lnTo>
                  <a:lnTo>
                    <a:pt x="87" y="170"/>
                  </a:lnTo>
                  <a:lnTo>
                    <a:pt x="53" y="0"/>
                  </a:lnTo>
                  <a:lnTo>
                    <a:pt x="0" y="0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 flipH="1">
              <a:off x="7111988" y="4731507"/>
              <a:ext cx="174409" cy="341892"/>
            </a:xfrm>
            <a:custGeom>
              <a:avLst/>
              <a:gdLst>
                <a:gd name="T0" fmla="*/ 43 w 108"/>
                <a:gd name="T1" fmla="*/ 196 h 222"/>
                <a:gd name="T2" fmla="*/ 108 w 108"/>
                <a:gd name="T3" fmla="*/ 222 h 222"/>
                <a:gd name="T4" fmla="*/ 88 w 108"/>
                <a:gd name="T5" fmla="*/ 0 h 222"/>
                <a:gd name="T6" fmla="*/ 0 w 108"/>
                <a:gd name="T7" fmla="*/ 19 h 222"/>
                <a:gd name="T8" fmla="*/ 43 w 108"/>
                <a:gd name="T9" fmla="*/ 19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22">
                  <a:moveTo>
                    <a:pt x="43" y="196"/>
                  </a:moveTo>
                  <a:lnTo>
                    <a:pt x="108" y="222"/>
                  </a:lnTo>
                  <a:lnTo>
                    <a:pt x="88" y="0"/>
                  </a:lnTo>
                  <a:lnTo>
                    <a:pt x="0" y="19"/>
                  </a:lnTo>
                  <a:lnTo>
                    <a:pt x="43" y="196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 flipH="1">
              <a:off x="5522924" y="4546701"/>
              <a:ext cx="1495399" cy="1386044"/>
            </a:xfrm>
            <a:custGeom>
              <a:avLst/>
              <a:gdLst>
                <a:gd name="T0" fmla="*/ 358 w 926"/>
                <a:gd name="T1" fmla="*/ 72 h 900"/>
                <a:gd name="T2" fmla="*/ 493 w 926"/>
                <a:gd name="T3" fmla="*/ 61 h 900"/>
                <a:gd name="T4" fmla="*/ 508 w 926"/>
                <a:gd name="T5" fmla="*/ 63 h 900"/>
                <a:gd name="T6" fmla="*/ 533 w 926"/>
                <a:gd name="T7" fmla="*/ 65 h 900"/>
                <a:gd name="T8" fmla="*/ 566 w 926"/>
                <a:gd name="T9" fmla="*/ 68 h 900"/>
                <a:gd name="T10" fmla="*/ 600 w 926"/>
                <a:gd name="T11" fmla="*/ 72 h 900"/>
                <a:gd name="T12" fmla="*/ 634 w 926"/>
                <a:gd name="T13" fmla="*/ 74 h 900"/>
                <a:gd name="T14" fmla="*/ 660 w 926"/>
                <a:gd name="T15" fmla="*/ 77 h 900"/>
                <a:gd name="T16" fmla="*/ 679 w 926"/>
                <a:gd name="T17" fmla="*/ 79 h 900"/>
                <a:gd name="T18" fmla="*/ 691 w 926"/>
                <a:gd name="T19" fmla="*/ 83 h 900"/>
                <a:gd name="T20" fmla="*/ 734 w 926"/>
                <a:gd name="T21" fmla="*/ 98 h 900"/>
                <a:gd name="T22" fmla="*/ 788 w 926"/>
                <a:gd name="T23" fmla="*/ 117 h 900"/>
                <a:gd name="T24" fmla="*/ 827 w 926"/>
                <a:gd name="T25" fmla="*/ 130 h 900"/>
                <a:gd name="T26" fmla="*/ 908 w 926"/>
                <a:gd name="T27" fmla="*/ 175 h 900"/>
                <a:gd name="T28" fmla="*/ 917 w 926"/>
                <a:gd name="T29" fmla="*/ 198 h 900"/>
                <a:gd name="T30" fmla="*/ 926 w 926"/>
                <a:gd name="T31" fmla="*/ 232 h 900"/>
                <a:gd name="T32" fmla="*/ 904 w 926"/>
                <a:gd name="T33" fmla="*/ 327 h 900"/>
                <a:gd name="T34" fmla="*/ 856 w 926"/>
                <a:gd name="T35" fmla="*/ 526 h 900"/>
                <a:gd name="T36" fmla="*/ 808 w 926"/>
                <a:gd name="T37" fmla="*/ 721 h 900"/>
                <a:gd name="T38" fmla="*/ 786 w 926"/>
                <a:gd name="T39" fmla="*/ 810 h 900"/>
                <a:gd name="T40" fmla="*/ 725 w 926"/>
                <a:gd name="T41" fmla="*/ 832 h 900"/>
                <a:gd name="T42" fmla="*/ 706 w 926"/>
                <a:gd name="T43" fmla="*/ 827 h 900"/>
                <a:gd name="T44" fmla="*/ 680 w 926"/>
                <a:gd name="T45" fmla="*/ 820 h 900"/>
                <a:gd name="T46" fmla="*/ 652 w 926"/>
                <a:gd name="T47" fmla="*/ 811 h 900"/>
                <a:gd name="T48" fmla="*/ 631 w 926"/>
                <a:gd name="T49" fmla="*/ 802 h 900"/>
                <a:gd name="T50" fmla="*/ 600 w 926"/>
                <a:gd name="T51" fmla="*/ 790 h 900"/>
                <a:gd name="T52" fmla="*/ 569 w 926"/>
                <a:gd name="T53" fmla="*/ 779 h 900"/>
                <a:gd name="T54" fmla="*/ 547 w 926"/>
                <a:gd name="T55" fmla="*/ 771 h 900"/>
                <a:gd name="T56" fmla="*/ 613 w 926"/>
                <a:gd name="T57" fmla="*/ 497 h 900"/>
                <a:gd name="T58" fmla="*/ 552 w 926"/>
                <a:gd name="T59" fmla="*/ 342 h 900"/>
                <a:gd name="T60" fmla="*/ 464 w 926"/>
                <a:gd name="T61" fmla="*/ 833 h 900"/>
                <a:gd name="T62" fmla="*/ 339 w 926"/>
                <a:gd name="T63" fmla="*/ 899 h 900"/>
                <a:gd name="T64" fmla="*/ 317 w 926"/>
                <a:gd name="T65" fmla="*/ 888 h 900"/>
                <a:gd name="T66" fmla="*/ 286 w 926"/>
                <a:gd name="T67" fmla="*/ 873 h 900"/>
                <a:gd name="T68" fmla="*/ 259 w 926"/>
                <a:gd name="T69" fmla="*/ 862 h 900"/>
                <a:gd name="T70" fmla="*/ 247 w 926"/>
                <a:gd name="T71" fmla="*/ 857 h 900"/>
                <a:gd name="T72" fmla="*/ 227 w 926"/>
                <a:gd name="T73" fmla="*/ 847 h 900"/>
                <a:gd name="T74" fmla="*/ 204 w 926"/>
                <a:gd name="T75" fmla="*/ 834 h 900"/>
                <a:gd name="T76" fmla="*/ 188 w 926"/>
                <a:gd name="T77" fmla="*/ 824 h 900"/>
                <a:gd name="T78" fmla="*/ 265 w 926"/>
                <a:gd name="T79" fmla="*/ 509 h 900"/>
                <a:gd name="T80" fmla="*/ 226 w 926"/>
                <a:gd name="T81" fmla="*/ 377 h 900"/>
                <a:gd name="T82" fmla="*/ 206 w 926"/>
                <a:gd name="T83" fmla="*/ 376 h 900"/>
                <a:gd name="T84" fmla="*/ 164 w 926"/>
                <a:gd name="T85" fmla="*/ 374 h 900"/>
                <a:gd name="T86" fmla="*/ 119 w 926"/>
                <a:gd name="T87" fmla="*/ 371 h 900"/>
                <a:gd name="T88" fmla="*/ 93 w 926"/>
                <a:gd name="T89" fmla="*/ 367 h 900"/>
                <a:gd name="T90" fmla="*/ 75 w 926"/>
                <a:gd name="T91" fmla="*/ 362 h 900"/>
                <a:gd name="T92" fmla="*/ 45 w 926"/>
                <a:gd name="T93" fmla="*/ 356 h 900"/>
                <a:gd name="T94" fmla="*/ 17 w 926"/>
                <a:gd name="T95" fmla="*/ 352 h 900"/>
                <a:gd name="T96" fmla="*/ 6 w 926"/>
                <a:gd name="T97" fmla="*/ 350 h 900"/>
                <a:gd name="T98" fmla="*/ 2 w 926"/>
                <a:gd name="T99" fmla="*/ 97 h 900"/>
                <a:gd name="T100" fmla="*/ 16 w 926"/>
                <a:gd name="T101" fmla="*/ 88 h 900"/>
                <a:gd name="T102" fmla="*/ 35 w 926"/>
                <a:gd name="T103" fmla="*/ 76 h 900"/>
                <a:gd name="T104" fmla="*/ 53 w 926"/>
                <a:gd name="T105" fmla="*/ 66 h 900"/>
                <a:gd name="T106" fmla="*/ 63 w 926"/>
                <a:gd name="T107" fmla="*/ 61 h 900"/>
                <a:gd name="T108" fmla="*/ 76 w 926"/>
                <a:gd name="T109" fmla="*/ 50 h 900"/>
                <a:gd name="T110" fmla="*/ 89 w 926"/>
                <a:gd name="T111" fmla="*/ 35 h 900"/>
                <a:gd name="T112" fmla="*/ 97 w 926"/>
                <a:gd name="T113" fmla="*/ 23 h 900"/>
                <a:gd name="T114" fmla="*/ 128 w 926"/>
                <a:gd name="T11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6" h="900">
                  <a:moveTo>
                    <a:pt x="202" y="16"/>
                  </a:moveTo>
                  <a:lnTo>
                    <a:pt x="358" y="72"/>
                  </a:lnTo>
                  <a:lnTo>
                    <a:pt x="491" y="61"/>
                  </a:lnTo>
                  <a:lnTo>
                    <a:pt x="493" y="61"/>
                  </a:lnTo>
                  <a:lnTo>
                    <a:pt x="499" y="63"/>
                  </a:lnTo>
                  <a:lnTo>
                    <a:pt x="508" y="63"/>
                  </a:lnTo>
                  <a:lnTo>
                    <a:pt x="520" y="64"/>
                  </a:lnTo>
                  <a:lnTo>
                    <a:pt x="533" y="65"/>
                  </a:lnTo>
                  <a:lnTo>
                    <a:pt x="548" y="67"/>
                  </a:lnTo>
                  <a:lnTo>
                    <a:pt x="566" y="68"/>
                  </a:lnTo>
                  <a:lnTo>
                    <a:pt x="583" y="69"/>
                  </a:lnTo>
                  <a:lnTo>
                    <a:pt x="600" y="72"/>
                  </a:lnTo>
                  <a:lnTo>
                    <a:pt x="617" y="73"/>
                  </a:lnTo>
                  <a:lnTo>
                    <a:pt x="634" y="74"/>
                  </a:lnTo>
                  <a:lnTo>
                    <a:pt x="647" y="76"/>
                  </a:lnTo>
                  <a:lnTo>
                    <a:pt x="660" y="77"/>
                  </a:lnTo>
                  <a:lnTo>
                    <a:pt x="670" y="79"/>
                  </a:lnTo>
                  <a:lnTo>
                    <a:pt x="679" y="79"/>
                  </a:lnTo>
                  <a:lnTo>
                    <a:pt x="682" y="80"/>
                  </a:lnTo>
                  <a:lnTo>
                    <a:pt x="691" y="83"/>
                  </a:lnTo>
                  <a:lnTo>
                    <a:pt x="710" y="89"/>
                  </a:lnTo>
                  <a:lnTo>
                    <a:pt x="734" y="98"/>
                  </a:lnTo>
                  <a:lnTo>
                    <a:pt x="761" y="107"/>
                  </a:lnTo>
                  <a:lnTo>
                    <a:pt x="788" y="117"/>
                  </a:lnTo>
                  <a:lnTo>
                    <a:pt x="811" y="125"/>
                  </a:lnTo>
                  <a:lnTo>
                    <a:pt x="827" y="130"/>
                  </a:lnTo>
                  <a:lnTo>
                    <a:pt x="833" y="133"/>
                  </a:lnTo>
                  <a:lnTo>
                    <a:pt x="908" y="175"/>
                  </a:lnTo>
                  <a:lnTo>
                    <a:pt x="911" y="182"/>
                  </a:lnTo>
                  <a:lnTo>
                    <a:pt x="917" y="198"/>
                  </a:lnTo>
                  <a:lnTo>
                    <a:pt x="924" y="217"/>
                  </a:lnTo>
                  <a:lnTo>
                    <a:pt x="926" y="232"/>
                  </a:lnTo>
                  <a:lnTo>
                    <a:pt x="920" y="261"/>
                  </a:lnTo>
                  <a:lnTo>
                    <a:pt x="904" y="327"/>
                  </a:lnTo>
                  <a:lnTo>
                    <a:pt x="881" y="421"/>
                  </a:lnTo>
                  <a:lnTo>
                    <a:pt x="856" y="526"/>
                  </a:lnTo>
                  <a:lnTo>
                    <a:pt x="831" y="630"/>
                  </a:lnTo>
                  <a:lnTo>
                    <a:pt x="808" y="721"/>
                  </a:lnTo>
                  <a:lnTo>
                    <a:pt x="791" y="786"/>
                  </a:lnTo>
                  <a:lnTo>
                    <a:pt x="786" y="810"/>
                  </a:lnTo>
                  <a:lnTo>
                    <a:pt x="727" y="833"/>
                  </a:lnTo>
                  <a:lnTo>
                    <a:pt x="725" y="832"/>
                  </a:lnTo>
                  <a:lnTo>
                    <a:pt x="717" y="831"/>
                  </a:lnTo>
                  <a:lnTo>
                    <a:pt x="706" y="827"/>
                  </a:lnTo>
                  <a:lnTo>
                    <a:pt x="694" y="824"/>
                  </a:lnTo>
                  <a:lnTo>
                    <a:pt x="680" y="820"/>
                  </a:lnTo>
                  <a:lnTo>
                    <a:pt x="665" y="816"/>
                  </a:lnTo>
                  <a:lnTo>
                    <a:pt x="652" y="811"/>
                  </a:lnTo>
                  <a:lnTo>
                    <a:pt x="642" y="807"/>
                  </a:lnTo>
                  <a:lnTo>
                    <a:pt x="631" y="802"/>
                  </a:lnTo>
                  <a:lnTo>
                    <a:pt x="616" y="796"/>
                  </a:lnTo>
                  <a:lnTo>
                    <a:pt x="600" y="790"/>
                  </a:lnTo>
                  <a:lnTo>
                    <a:pt x="584" y="785"/>
                  </a:lnTo>
                  <a:lnTo>
                    <a:pt x="569" y="779"/>
                  </a:lnTo>
                  <a:lnTo>
                    <a:pt x="555" y="774"/>
                  </a:lnTo>
                  <a:lnTo>
                    <a:pt x="547" y="771"/>
                  </a:lnTo>
                  <a:lnTo>
                    <a:pt x="544" y="770"/>
                  </a:lnTo>
                  <a:lnTo>
                    <a:pt x="613" y="497"/>
                  </a:lnTo>
                  <a:lnTo>
                    <a:pt x="674" y="346"/>
                  </a:lnTo>
                  <a:lnTo>
                    <a:pt x="552" y="342"/>
                  </a:lnTo>
                  <a:lnTo>
                    <a:pt x="505" y="425"/>
                  </a:lnTo>
                  <a:lnTo>
                    <a:pt x="464" y="833"/>
                  </a:lnTo>
                  <a:lnTo>
                    <a:pt x="342" y="900"/>
                  </a:lnTo>
                  <a:lnTo>
                    <a:pt x="339" y="899"/>
                  </a:lnTo>
                  <a:lnTo>
                    <a:pt x="330" y="894"/>
                  </a:lnTo>
                  <a:lnTo>
                    <a:pt x="317" y="888"/>
                  </a:lnTo>
                  <a:lnTo>
                    <a:pt x="301" y="881"/>
                  </a:lnTo>
                  <a:lnTo>
                    <a:pt x="286" y="873"/>
                  </a:lnTo>
                  <a:lnTo>
                    <a:pt x="271" y="868"/>
                  </a:lnTo>
                  <a:lnTo>
                    <a:pt x="259" y="862"/>
                  </a:lnTo>
                  <a:lnTo>
                    <a:pt x="252" y="860"/>
                  </a:lnTo>
                  <a:lnTo>
                    <a:pt x="247" y="857"/>
                  </a:lnTo>
                  <a:lnTo>
                    <a:pt x="237" y="853"/>
                  </a:lnTo>
                  <a:lnTo>
                    <a:pt x="227" y="847"/>
                  </a:lnTo>
                  <a:lnTo>
                    <a:pt x="216" y="840"/>
                  </a:lnTo>
                  <a:lnTo>
                    <a:pt x="204" y="834"/>
                  </a:lnTo>
                  <a:lnTo>
                    <a:pt x="195" y="828"/>
                  </a:lnTo>
                  <a:lnTo>
                    <a:pt x="188" y="824"/>
                  </a:lnTo>
                  <a:lnTo>
                    <a:pt x="186" y="823"/>
                  </a:lnTo>
                  <a:lnTo>
                    <a:pt x="265" y="509"/>
                  </a:lnTo>
                  <a:lnTo>
                    <a:pt x="292" y="375"/>
                  </a:lnTo>
                  <a:lnTo>
                    <a:pt x="226" y="377"/>
                  </a:lnTo>
                  <a:lnTo>
                    <a:pt x="220" y="377"/>
                  </a:lnTo>
                  <a:lnTo>
                    <a:pt x="206" y="376"/>
                  </a:lnTo>
                  <a:lnTo>
                    <a:pt x="187" y="375"/>
                  </a:lnTo>
                  <a:lnTo>
                    <a:pt x="164" y="374"/>
                  </a:lnTo>
                  <a:lnTo>
                    <a:pt x="139" y="372"/>
                  </a:lnTo>
                  <a:lnTo>
                    <a:pt x="119" y="371"/>
                  </a:lnTo>
                  <a:lnTo>
                    <a:pt x="103" y="369"/>
                  </a:lnTo>
                  <a:lnTo>
                    <a:pt x="93" y="367"/>
                  </a:lnTo>
                  <a:lnTo>
                    <a:pt x="86" y="364"/>
                  </a:lnTo>
                  <a:lnTo>
                    <a:pt x="75" y="362"/>
                  </a:lnTo>
                  <a:lnTo>
                    <a:pt x="61" y="359"/>
                  </a:lnTo>
                  <a:lnTo>
                    <a:pt x="45" y="356"/>
                  </a:lnTo>
                  <a:lnTo>
                    <a:pt x="30" y="354"/>
                  </a:lnTo>
                  <a:lnTo>
                    <a:pt x="17" y="352"/>
                  </a:lnTo>
                  <a:lnTo>
                    <a:pt x="9" y="350"/>
                  </a:lnTo>
                  <a:lnTo>
                    <a:pt x="6" y="350"/>
                  </a:lnTo>
                  <a:lnTo>
                    <a:pt x="0" y="98"/>
                  </a:lnTo>
                  <a:lnTo>
                    <a:pt x="2" y="97"/>
                  </a:lnTo>
                  <a:lnTo>
                    <a:pt x="8" y="94"/>
                  </a:lnTo>
                  <a:lnTo>
                    <a:pt x="16" y="88"/>
                  </a:lnTo>
                  <a:lnTo>
                    <a:pt x="25" y="82"/>
                  </a:lnTo>
                  <a:lnTo>
                    <a:pt x="35" y="76"/>
                  </a:lnTo>
                  <a:lnTo>
                    <a:pt x="45" y="71"/>
                  </a:lnTo>
                  <a:lnTo>
                    <a:pt x="53" y="66"/>
                  </a:lnTo>
                  <a:lnTo>
                    <a:pt x="59" y="64"/>
                  </a:lnTo>
                  <a:lnTo>
                    <a:pt x="63" y="61"/>
                  </a:lnTo>
                  <a:lnTo>
                    <a:pt x="69" y="57"/>
                  </a:lnTo>
                  <a:lnTo>
                    <a:pt x="76" y="50"/>
                  </a:lnTo>
                  <a:lnTo>
                    <a:pt x="82" y="42"/>
                  </a:lnTo>
                  <a:lnTo>
                    <a:pt x="89" y="35"/>
                  </a:lnTo>
                  <a:lnTo>
                    <a:pt x="93" y="28"/>
                  </a:lnTo>
                  <a:lnTo>
                    <a:pt x="97" y="23"/>
                  </a:lnTo>
                  <a:lnTo>
                    <a:pt x="98" y="22"/>
                  </a:lnTo>
                  <a:lnTo>
                    <a:pt x="128" y="0"/>
                  </a:lnTo>
                  <a:lnTo>
                    <a:pt x="202" y="16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 flipH="1">
              <a:off x="6708262" y="4331094"/>
              <a:ext cx="193788" cy="348052"/>
            </a:xfrm>
            <a:custGeom>
              <a:avLst/>
              <a:gdLst>
                <a:gd name="T0" fmla="*/ 10 w 119"/>
                <a:gd name="T1" fmla="*/ 0 h 226"/>
                <a:gd name="T2" fmla="*/ 12 w 119"/>
                <a:gd name="T3" fmla="*/ 1 h 226"/>
                <a:gd name="T4" fmla="*/ 18 w 119"/>
                <a:gd name="T5" fmla="*/ 2 h 226"/>
                <a:gd name="T6" fmla="*/ 26 w 119"/>
                <a:gd name="T7" fmla="*/ 4 h 226"/>
                <a:gd name="T8" fmla="*/ 35 w 119"/>
                <a:gd name="T9" fmla="*/ 8 h 226"/>
                <a:gd name="T10" fmla="*/ 46 w 119"/>
                <a:gd name="T11" fmla="*/ 12 h 226"/>
                <a:gd name="T12" fmla="*/ 54 w 119"/>
                <a:gd name="T13" fmla="*/ 17 h 226"/>
                <a:gd name="T14" fmla="*/ 59 w 119"/>
                <a:gd name="T15" fmla="*/ 22 h 226"/>
                <a:gd name="T16" fmla="*/ 63 w 119"/>
                <a:gd name="T17" fmla="*/ 26 h 226"/>
                <a:gd name="T18" fmla="*/ 69 w 119"/>
                <a:gd name="T19" fmla="*/ 45 h 226"/>
                <a:gd name="T20" fmla="*/ 78 w 119"/>
                <a:gd name="T21" fmla="*/ 71 h 226"/>
                <a:gd name="T22" fmla="*/ 86 w 119"/>
                <a:gd name="T23" fmla="*/ 95 h 226"/>
                <a:gd name="T24" fmla="*/ 89 w 119"/>
                <a:gd name="T25" fmla="*/ 106 h 226"/>
                <a:gd name="T26" fmla="*/ 92 w 119"/>
                <a:gd name="T27" fmla="*/ 113 h 226"/>
                <a:gd name="T28" fmla="*/ 97 w 119"/>
                <a:gd name="T29" fmla="*/ 130 h 226"/>
                <a:gd name="T30" fmla="*/ 104 w 119"/>
                <a:gd name="T31" fmla="*/ 151 h 226"/>
                <a:gd name="T32" fmla="*/ 109 w 119"/>
                <a:gd name="T33" fmla="*/ 167 h 226"/>
                <a:gd name="T34" fmla="*/ 111 w 119"/>
                <a:gd name="T35" fmla="*/ 181 h 226"/>
                <a:gd name="T36" fmla="*/ 115 w 119"/>
                <a:gd name="T37" fmla="*/ 197 h 226"/>
                <a:gd name="T38" fmla="*/ 118 w 119"/>
                <a:gd name="T39" fmla="*/ 209 h 226"/>
                <a:gd name="T40" fmla="*/ 119 w 119"/>
                <a:gd name="T41" fmla="*/ 215 h 226"/>
                <a:gd name="T42" fmla="*/ 118 w 119"/>
                <a:gd name="T43" fmla="*/ 216 h 226"/>
                <a:gd name="T44" fmla="*/ 116 w 119"/>
                <a:gd name="T45" fmla="*/ 217 h 226"/>
                <a:gd name="T46" fmla="*/ 111 w 119"/>
                <a:gd name="T47" fmla="*/ 219 h 226"/>
                <a:gd name="T48" fmla="*/ 105 w 119"/>
                <a:gd name="T49" fmla="*/ 220 h 226"/>
                <a:gd name="T50" fmla="*/ 97 w 119"/>
                <a:gd name="T51" fmla="*/ 221 h 226"/>
                <a:gd name="T52" fmla="*/ 87 w 119"/>
                <a:gd name="T53" fmla="*/ 222 h 226"/>
                <a:gd name="T54" fmla="*/ 78 w 119"/>
                <a:gd name="T55" fmla="*/ 224 h 226"/>
                <a:gd name="T56" fmla="*/ 74 w 119"/>
                <a:gd name="T57" fmla="*/ 226 h 226"/>
                <a:gd name="T58" fmla="*/ 72 w 119"/>
                <a:gd name="T59" fmla="*/ 226 h 226"/>
                <a:gd name="T60" fmla="*/ 66 w 119"/>
                <a:gd name="T61" fmla="*/ 223 h 226"/>
                <a:gd name="T62" fmla="*/ 59 w 119"/>
                <a:gd name="T63" fmla="*/ 219 h 226"/>
                <a:gd name="T64" fmla="*/ 56 w 119"/>
                <a:gd name="T65" fmla="*/ 212 h 226"/>
                <a:gd name="T66" fmla="*/ 51 w 119"/>
                <a:gd name="T67" fmla="*/ 200 h 226"/>
                <a:gd name="T68" fmla="*/ 43 w 119"/>
                <a:gd name="T69" fmla="*/ 184 h 226"/>
                <a:gd name="T70" fmla="*/ 38 w 119"/>
                <a:gd name="T71" fmla="*/ 170 h 226"/>
                <a:gd name="T72" fmla="*/ 34 w 119"/>
                <a:gd name="T73" fmla="*/ 165 h 226"/>
                <a:gd name="T74" fmla="*/ 28 w 119"/>
                <a:gd name="T75" fmla="*/ 109 h 226"/>
                <a:gd name="T76" fmla="*/ 0 w 119"/>
                <a:gd name="T77" fmla="*/ 79 h 226"/>
                <a:gd name="T78" fmla="*/ 8 w 119"/>
                <a:gd name="T79" fmla="*/ 42 h 226"/>
                <a:gd name="T80" fmla="*/ 10 w 119"/>
                <a:gd name="T8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226">
                  <a:moveTo>
                    <a:pt x="10" y="0"/>
                  </a:moveTo>
                  <a:lnTo>
                    <a:pt x="12" y="1"/>
                  </a:lnTo>
                  <a:lnTo>
                    <a:pt x="18" y="2"/>
                  </a:lnTo>
                  <a:lnTo>
                    <a:pt x="26" y="4"/>
                  </a:lnTo>
                  <a:lnTo>
                    <a:pt x="35" y="8"/>
                  </a:lnTo>
                  <a:lnTo>
                    <a:pt x="46" y="12"/>
                  </a:lnTo>
                  <a:lnTo>
                    <a:pt x="54" y="17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9" y="45"/>
                  </a:lnTo>
                  <a:lnTo>
                    <a:pt x="78" y="71"/>
                  </a:lnTo>
                  <a:lnTo>
                    <a:pt x="86" y="95"/>
                  </a:lnTo>
                  <a:lnTo>
                    <a:pt x="89" y="106"/>
                  </a:lnTo>
                  <a:lnTo>
                    <a:pt x="92" y="113"/>
                  </a:lnTo>
                  <a:lnTo>
                    <a:pt x="97" y="130"/>
                  </a:lnTo>
                  <a:lnTo>
                    <a:pt x="104" y="151"/>
                  </a:lnTo>
                  <a:lnTo>
                    <a:pt x="109" y="167"/>
                  </a:lnTo>
                  <a:lnTo>
                    <a:pt x="111" y="181"/>
                  </a:lnTo>
                  <a:lnTo>
                    <a:pt x="115" y="197"/>
                  </a:lnTo>
                  <a:lnTo>
                    <a:pt x="118" y="209"/>
                  </a:lnTo>
                  <a:lnTo>
                    <a:pt x="119" y="215"/>
                  </a:lnTo>
                  <a:lnTo>
                    <a:pt x="118" y="216"/>
                  </a:lnTo>
                  <a:lnTo>
                    <a:pt x="116" y="217"/>
                  </a:lnTo>
                  <a:lnTo>
                    <a:pt x="111" y="219"/>
                  </a:lnTo>
                  <a:lnTo>
                    <a:pt x="105" y="220"/>
                  </a:lnTo>
                  <a:lnTo>
                    <a:pt x="97" y="221"/>
                  </a:lnTo>
                  <a:lnTo>
                    <a:pt x="87" y="222"/>
                  </a:lnTo>
                  <a:lnTo>
                    <a:pt x="78" y="224"/>
                  </a:lnTo>
                  <a:lnTo>
                    <a:pt x="74" y="226"/>
                  </a:lnTo>
                  <a:lnTo>
                    <a:pt x="72" y="226"/>
                  </a:lnTo>
                  <a:lnTo>
                    <a:pt x="66" y="223"/>
                  </a:lnTo>
                  <a:lnTo>
                    <a:pt x="59" y="219"/>
                  </a:lnTo>
                  <a:lnTo>
                    <a:pt x="56" y="212"/>
                  </a:lnTo>
                  <a:lnTo>
                    <a:pt x="51" y="200"/>
                  </a:lnTo>
                  <a:lnTo>
                    <a:pt x="43" y="184"/>
                  </a:lnTo>
                  <a:lnTo>
                    <a:pt x="38" y="170"/>
                  </a:lnTo>
                  <a:lnTo>
                    <a:pt x="34" y="165"/>
                  </a:lnTo>
                  <a:lnTo>
                    <a:pt x="28" y="109"/>
                  </a:lnTo>
                  <a:lnTo>
                    <a:pt x="0" y="79"/>
                  </a:lnTo>
                  <a:lnTo>
                    <a:pt x="8" y="4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 flipH="1">
              <a:off x="6414349" y="4328013"/>
              <a:ext cx="274534" cy="369612"/>
            </a:xfrm>
            <a:custGeom>
              <a:avLst/>
              <a:gdLst>
                <a:gd name="T0" fmla="*/ 59 w 170"/>
                <a:gd name="T1" fmla="*/ 17 h 239"/>
                <a:gd name="T2" fmla="*/ 56 w 170"/>
                <a:gd name="T3" fmla="*/ 22 h 239"/>
                <a:gd name="T4" fmla="*/ 50 w 170"/>
                <a:gd name="T5" fmla="*/ 35 h 239"/>
                <a:gd name="T6" fmla="*/ 40 w 170"/>
                <a:gd name="T7" fmla="*/ 54 h 239"/>
                <a:gd name="T8" fmla="*/ 30 w 170"/>
                <a:gd name="T9" fmla="*/ 76 h 239"/>
                <a:gd name="T10" fmla="*/ 18 w 170"/>
                <a:gd name="T11" fmla="*/ 98 h 239"/>
                <a:gd name="T12" fmla="*/ 9 w 170"/>
                <a:gd name="T13" fmla="*/ 117 h 239"/>
                <a:gd name="T14" fmla="*/ 2 w 170"/>
                <a:gd name="T15" fmla="*/ 133 h 239"/>
                <a:gd name="T16" fmla="*/ 0 w 170"/>
                <a:gd name="T17" fmla="*/ 141 h 239"/>
                <a:gd name="T18" fmla="*/ 1 w 170"/>
                <a:gd name="T19" fmla="*/ 153 h 239"/>
                <a:gd name="T20" fmla="*/ 3 w 170"/>
                <a:gd name="T21" fmla="*/ 170 h 239"/>
                <a:gd name="T22" fmla="*/ 5 w 170"/>
                <a:gd name="T23" fmla="*/ 187 h 239"/>
                <a:gd name="T24" fmla="*/ 6 w 170"/>
                <a:gd name="T25" fmla="*/ 198 h 239"/>
                <a:gd name="T26" fmla="*/ 7 w 170"/>
                <a:gd name="T27" fmla="*/ 202 h 239"/>
                <a:gd name="T28" fmla="*/ 10 w 170"/>
                <a:gd name="T29" fmla="*/ 206 h 239"/>
                <a:gd name="T30" fmla="*/ 15 w 170"/>
                <a:gd name="T31" fmla="*/ 210 h 239"/>
                <a:gd name="T32" fmla="*/ 22 w 170"/>
                <a:gd name="T33" fmla="*/ 218 h 239"/>
                <a:gd name="T34" fmla="*/ 31 w 170"/>
                <a:gd name="T35" fmla="*/ 227 h 239"/>
                <a:gd name="T36" fmla="*/ 41 w 170"/>
                <a:gd name="T37" fmla="*/ 231 h 239"/>
                <a:gd name="T38" fmla="*/ 50 w 170"/>
                <a:gd name="T39" fmla="*/ 233 h 239"/>
                <a:gd name="T40" fmla="*/ 53 w 170"/>
                <a:gd name="T41" fmla="*/ 235 h 239"/>
                <a:gd name="T42" fmla="*/ 54 w 170"/>
                <a:gd name="T43" fmla="*/ 235 h 239"/>
                <a:gd name="T44" fmla="*/ 56 w 170"/>
                <a:gd name="T45" fmla="*/ 233 h 239"/>
                <a:gd name="T46" fmla="*/ 61 w 170"/>
                <a:gd name="T47" fmla="*/ 233 h 239"/>
                <a:gd name="T48" fmla="*/ 67 w 170"/>
                <a:gd name="T49" fmla="*/ 232 h 239"/>
                <a:gd name="T50" fmla="*/ 73 w 170"/>
                <a:gd name="T51" fmla="*/ 232 h 239"/>
                <a:gd name="T52" fmla="*/ 79 w 170"/>
                <a:gd name="T53" fmla="*/ 232 h 239"/>
                <a:gd name="T54" fmla="*/ 85 w 170"/>
                <a:gd name="T55" fmla="*/ 233 h 239"/>
                <a:gd name="T56" fmla="*/ 91 w 170"/>
                <a:gd name="T57" fmla="*/ 235 h 239"/>
                <a:gd name="T58" fmla="*/ 99 w 170"/>
                <a:gd name="T59" fmla="*/ 237 h 239"/>
                <a:gd name="T60" fmla="*/ 104 w 170"/>
                <a:gd name="T61" fmla="*/ 238 h 239"/>
                <a:gd name="T62" fmla="*/ 109 w 170"/>
                <a:gd name="T63" fmla="*/ 238 h 239"/>
                <a:gd name="T64" fmla="*/ 117 w 170"/>
                <a:gd name="T65" fmla="*/ 239 h 239"/>
                <a:gd name="T66" fmla="*/ 128 w 170"/>
                <a:gd name="T67" fmla="*/ 237 h 239"/>
                <a:gd name="T68" fmla="*/ 137 w 170"/>
                <a:gd name="T69" fmla="*/ 230 h 239"/>
                <a:gd name="T70" fmla="*/ 144 w 170"/>
                <a:gd name="T71" fmla="*/ 222 h 239"/>
                <a:gd name="T72" fmla="*/ 146 w 170"/>
                <a:gd name="T73" fmla="*/ 218 h 239"/>
                <a:gd name="T74" fmla="*/ 147 w 170"/>
                <a:gd name="T75" fmla="*/ 207 h 239"/>
                <a:gd name="T76" fmla="*/ 152 w 170"/>
                <a:gd name="T77" fmla="*/ 182 h 239"/>
                <a:gd name="T78" fmla="*/ 155 w 170"/>
                <a:gd name="T79" fmla="*/ 155 h 239"/>
                <a:gd name="T80" fmla="*/ 157 w 170"/>
                <a:gd name="T81" fmla="*/ 139 h 239"/>
                <a:gd name="T82" fmla="*/ 159 w 170"/>
                <a:gd name="T83" fmla="*/ 121 h 239"/>
                <a:gd name="T84" fmla="*/ 164 w 170"/>
                <a:gd name="T85" fmla="*/ 87 h 239"/>
                <a:gd name="T86" fmla="*/ 168 w 170"/>
                <a:gd name="T87" fmla="*/ 55 h 239"/>
                <a:gd name="T88" fmla="*/ 170 w 170"/>
                <a:gd name="T89" fmla="*/ 41 h 239"/>
                <a:gd name="T90" fmla="*/ 167 w 170"/>
                <a:gd name="T91" fmla="*/ 25 h 239"/>
                <a:gd name="T92" fmla="*/ 166 w 170"/>
                <a:gd name="T93" fmla="*/ 24 h 239"/>
                <a:gd name="T94" fmla="*/ 161 w 170"/>
                <a:gd name="T95" fmla="*/ 22 h 239"/>
                <a:gd name="T96" fmla="*/ 155 w 170"/>
                <a:gd name="T97" fmla="*/ 19 h 239"/>
                <a:gd name="T98" fmla="*/ 147 w 170"/>
                <a:gd name="T99" fmla="*/ 15 h 239"/>
                <a:gd name="T100" fmla="*/ 139 w 170"/>
                <a:gd name="T101" fmla="*/ 11 h 239"/>
                <a:gd name="T102" fmla="*/ 131 w 170"/>
                <a:gd name="T103" fmla="*/ 7 h 239"/>
                <a:gd name="T104" fmla="*/ 124 w 170"/>
                <a:gd name="T105" fmla="*/ 3 h 239"/>
                <a:gd name="T106" fmla="*/ 117 w 170"/>
                <a:gd name="T107" fmla="*/ 1 h 239"/>
                <a:gd name="T108" fmla="*/ 111 w 170"/>
                <a:gd name="T109" fmla="*/ 0 h 239"/>
                <a:gd name="T110" fmla="*/ 101 w 170"/>
                <a:gd name="T111" fmla="*/ 1 h 239"/>
                <a:gd name="T112" fmla="*/ 92 w 170"/>
                <a:gd name="T113" fmla="*/ 4 h 239"/>
                <a:gd name="T114" fmla="*/ 82 w 170"/>
                <a:gd name="T115" fmla="*/ 7 h 239"/>
                <a:gd name="T116" fmla="*/ 73 w 170"/>
                <a:gd name="T117" fmla="*/ 11 h 239"/>
                <a:gd name="T118" fmla="*/ 66 w 170"/>
                <a:gd name="T119" fmla="*/ 13 h 239"/>
                <a:gd name="T120" fmla="*/ 61 w 170"/>
                <a:gd name="T121" fmla="*/ 16 h 239"/>
                <a:gd name="T122" fmla="*/ 59 w 170"/>
                <a:gd name="T123" fmla="*/ 1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239">
                  <a:moveTo>
                    <a:pt x="59" y="17"/>
                  </a:moveTo>
                  <a:lnTo>
                    <a:pt x="56" y="22"/>
                  </a:lnTo>
                  <a:lnTo>
                    <a:pt x="50" y="35"/>
                  </a:lnTo>
                  <a:lnTo>
                    <a:pt x="40" y="54"/>
                  </a:lnTo>
                  <a:lnTo>
                    <a:pt x="30" y="76"/>
                  </a:lnTo>
                  <a:lnTo>
                    <a:pt x="18" y="98"/>
                  </a:lnTo>
                  <a:lnTo>
                    <a:pt x="9" y="117"/>
                  </a:lnTo>
                  <a:lnTo>
                    <a:pt x="2" y="133"/>
                  </a:lnTo>
                  <a:lnTo>
                    <a:pt x="0" y="141"/>
                  </a:lnTo>
                  <a:lnTo>
                    <a:pt x="1" y="153"/>
                  </a:lnTo>
                  <a:lnTo>
                    <a:pt x="3" y="170"/>
                  </a:lnTo>
                  <a:lnTo>
                    <a:pt x="5" y="187"/>
                  </a:lnTo>
                  <a:lnTo>
                    <a:pt x="6" y="198"/>
                  </a:lnTo>
                  <a:lnTo>
                    <a:pt x="7" y="202"/>
                  </a:lnTo>
                  <a:lnTo>
                    <a:pt x="10" y="206"/>
                  </a:lnTo>
                  <a:lnTo>
                    <a:pt x="15" y="210"/>
                  </a:lnTo>
                  <a:lnTo>
                    <a:pt x="22" y="218"/>
                  </a:lnTo>
                  <a:lnTo>
                    <a:pt x="31" y="227"/>
                  </a:lnTo>
                  <a:lnTo>
                    <a:pt x="41" y="231"/>
                  </a:lnTo>
                  <a:lnTo>
                    <a:pt x="50" y="233"/>
                  </a:lnTo>
                  <a:lnTo>
                    <a:pt x="53" y="235"/>
                  </a:lnTo>
                  <a:lnTo>
                    <a:pt x="54" y="235"/>
                  </a:lnTo>
                  <a:lnTo>
                    <a:pt x="56" y="233"/>
                  </a:lnTo>
                  <a:lnTo>
                    <a:pt x="61" y="233"/>
                  </a:lnTo>
                  <a:lnTo>
                    <a:pt x="67" y="232"/>
                  </a:lnTo>
                  <a:lnTo>
                    <a:pt x="73" y="232"/>
                  </a:lnTo>
                  <a:lnTo>
                    <a:pt x="79" y="232"/>
                  </a:lnTo>
                  <a:lnTo>
                    <a:pt x="85" y="233"/>
                  </a:lnTo>
                  <a:lnTo>
                    <a:pt x="91" y="235"/>
                  </a:lnTo>
                  <a:lnTo>
                    <a:pt x="99" y="237"/>
                  </a:lnTo>
                  <a:lnTo>
                    <a:pt x="104" y="238"/>
                  </a:lnTo>
                  <a:lnTo>
                    <a:pt x="109" y="238"/>
                  </a:lnTo>
                  <a:lnTo>
                    <a:pt x="117" y="239"/>
                  </a:lnTo>
                  <a:lnTo>
                    <a:pt x="128" y="237"/>
                  </a:lnTo>
                  <a:lnTo>
                    <a:pt x="137" y="230"/>
                  </a:lnTo>
                  <a:lnTo>
                    <a:pt x="144" y="222"/>
                  </a:lnTo>
                  <a:lnTo>
                    <a:pt x="146" y="218"/>
                  </a:lnTo>
                  <a:lnTo>
                    <a:pt x="147" y="207"/>
                  </a:lnTo>
                  <a:lnTo>
                    <a:pt x="152" y="182"/>
                  </a:lnTo>
                  <a:lnTo>
                    <a:pt x="155" y="155"/>
                  </a:lnTo>
                  <a:lnTo>
                    <a:pt x="157" y="139"/>
                  </a:lnTo>
                  <a:lnTo>
                    <a:pt x="159" y="121"/>
                  </a:lnTo>
                  <a:lnTo>
                    <a:pt x="164" y="87"/>
                  </a:lnTo>
                  <a:lnTo>
                    <a:pt x="168" y="55"/>
                  </a:lnTo>
                  <a:lnTo>
                    <a:pt x="170" y="41"/>
                  </a:lnTo>
                  <a:lnTo>
                    <a:pt x="167" y="25"/>
                  </a:lnTo>
                  <a:lnTo>
                    <a:pt x="166" y="24"/>
                  </a:lnTo>
                  <a:lnTo>
                    <a:pt x="161" y="22"/>
                  </a:lnTo>
                  <a:lnTo>
                    <a:pt x="155" y="19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31" y="7"/>
                  </a:lnTo>
                  <a:lnTo>
                    <a:pt x="124" y="3"/>
                  </a:lnTo>
                  <a:lnTo>
                    <a:pt x="117" y="1"/>
                  </a:lnTo>
                  <a:lnTo>
                    <a:pt x="111" y="0"/>
                  </a:lnTo>
                  <a:lnTo>
                    <a:pt x="101" y="1"/>
                  </a:lnTo>
                  <a:lnTo>
                    <a:pt x="92" y="4"/>
                  </a:lnTo>
                  <a:lnTo>
                    <a:pt x="82" y="7"/>
                  </a:lnTo>
                  <a:lnTo>
                    <a:pt x="73" y="11"/>
                  </a:lnTo>
                  <a:lnTo>
                    <a:pt x="66" y="13"/>
                  </a:lnTo>
                  <a:lnTo>
                    <a:pt x="61" y="16"/>
                  </a:lnTo>
                  <a:lnTo>
                    <a:pt x="59" y="17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 flipH="1">
              <a:off x="6181805" y="5988186"/>
              <a:ext cx="536147" cy="341892"/>
            </a:xfrm>
            <a:custGeom>
              <a:avLst/>
              <a:gdLst>
                <a:gd name="T0" fmla="*/ 0 w 331"/>
                <a:gd name="T1" fmla="*/ 53 h 221"/>
                <a:gd name="T2" fmla="*/ 8 w 331"/>
                <a:gd name="T3" fmla="*/ 56 h 221"/>
                <a:gd name="T4" fmla="*/ 26 w 331"/>
                <a:gd name="T5" fmla="*/ 67 h 221"/>
                <a:gd name="T6" fmla="*/ 47 w 331"/>
                <a:gd name="T7" fmla="*/ 78 h 221"/>
                <a:gd name="T8" fmla="*/ 61 w 331"/>
                <a:gd name="T9" fmla="*/ 87 h 221"/>
                <a:gd name="T10" fmla="*/ 74 w 331"/>
                <a:gd name="T11" fmla="*/ 103 h 221"/>
                <a:gd name="T12" fmla="*/ 95 w 331"/>
                <a:gd name="T13" fmla="*/ 131 h 221"/>
                <a:gd name="T14" fmla="*/ 115 w 331"/>
                <a:gd name="T15" fmla="*/ 158 h 221"/>
                <a:gd name="T16" fmla="*/ 124 w 331"/>
                <a:gd name="T17" fmla="*/ 172 h 221"/>
                <a:gd name="T18" fmla="*/ 129 w 331"/>
                <a:gd name="T19" fmla="*/ 182 h 221"/>
                <a:gd name="T20" fmla="*/ 138 w 331"/>
                <a:gd name="T21" fmla="*/ 194 h 221"/>
                <a:gd name="T22" fmla="*/ 150 w 331"/>
                <a:gd name="T23" fmla="*/ 207 h 221"/>
                <a:gd name="T24" fmla="*/ 167 w 331"/>
                <a:gd name="T25" fmla="*/ 215 h 221"/>
                <a:gd name="T26" fmla="*/ 185 w 331"/>
                <a:gd name="T27" fmla="*/ 219 h 221"/>
                <a:gd name="T28" fmla="*/ 206 w 331"/>
                <a:gd name="T29" fmla="*/ 220 h 221"/>
                <a:gd name="T30" fmla="*/ 225 w 331"/>
                <a:gd name="T31" fmla="*/ 220 h 221"/>
                <a:gd name="T32" fmla="*/ 244 w 331"/>
                <a:gd name="T33" fmla="*/ 217 h 221"/>
                <a:gd name="T34" fmla="*/ 267 w 331"/>
                <a:gd name="T35" fmla="*/ 211 h 221"/>
                <a:gd name="T36" fmla="*/ 292 w 331"/>
                <a:gd name="T37" fmla="*/ 199 h 221"/>
                <a:gd name="T38" fmla="*/ 314 w 331"/>
                <a:gd name="T39" fmla="*/ 190 h 221"/>
                <a:gd name="T40" fmla="*/ 323 w 331"/>
                <a:gd name="T41" fmla="*/ 185 h 221"/>
                <a:gd name="T42" fmla="*/ 328 w 331"/>
                <a:gd name="T43" fmla="*/ 178 h 221"/>
                <a:gd name="T44" fmla="*/ 331 w 331"/>
                <a:gd name="T45" fmla="*/ 164 h 221"/>
                <a:gd name="T46" fmla="*/ 316 w 331"/>
                <a:gd name="T47" fmla="*/ 139 h 221"/>
                <a:gd name="T48" fmla="*/ 302 w 331"/>
                <a:gd name="T49" fmla="*/ 122 h 221"/>
                <a:gd name="T50" fmla="*/ 298 w 331"/>
                <a:gd name="T51" fmla="*/ 120 h 221"/>
                <a:gd name="T52" fmla="*/ 285 w 331"/>
                <a:gd name="T53" fmla="*/ 113 h 221"/>
                <a:gd name="T54" fmla="*/ 271 w 331"/>
                <a:gd name="T55" fmla="*/ 103 h 221"/>
                <a:gd name="T56" fmla="*/ 262 w 331"/>
                <a:gd name="T57" fmla="*/ 95 h 221"/>
                <a:gd name="T58" fmla="*/ 253 w 331"/>
                <a:gd name="T59" fmla="*/ 85 h 221"/>
                <a:gd name="T60" fmla="*/ 241 w 331"/>
                <a:gd name="T61" fmla="*/ 72 h 221"/>
                <a:gd name="T62" fmla="*/ 231 w 331"/>
                <a:gd name="T63" fmla="*/ 61 h 221"/>
                <a:gd name="T64" fmla="*/ 225 w 331"/>
                <a:gd name="T65" fmla="*/ 50 h 221"/>
                <a:gd name="T66" fmla="*/ 214 w 331"/>
                <a:gd name="T67" fmla="*/ 27 h 221"/>
                <a:gd name="T68" fmla="*/ 199 w 331"/>
                <a:gd name="T69" fmla="*/ 8 h 221"/>
                <a:gd name="T70" fmla="*/ 179 w 331"/>
                <a:gd name="T71" fmla="*/ 2 h 221"/>
                <a:gd name="T72" fmla="*/ 167 w 331"/>
                <a:gd name="T7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221">
                  <a:moveTo>
                    <a:pt x="5" y="16"/>
                  </a:moveTo>
                  <a:lnTo>
                    <a:pt x="0" y="53"/>
                  </a:lnTo>
                  <a:lnTo>
                    <a:pt x="2" y="54"/>
                  </a:lnTo>
                  <a:lnTo>
                    <a:pt x="8" y="56"/>
                  </a:lnTo>
                  <a:lnTo>
                    <a:pt x="16" y="61"/>
                  </a:lnTo>
                  <a:lnTo>
                    <a:pt x="26" y="67"/>
                  </a:lnTo>
                  <a:lnTo>
                    <a:pt x="36" y="72"/>
                  </a:lnTo>
                  <a:lnTo>
                    <a:pt x="47" y="78"/>
                  </a:lnTo>
                  <a:lnTo>
                    <a:pt x="55" y="83"/>
                  </a:lnTo>
                  <a:lnTo>
                    <a:pt x="61" y="87"/>
                  </a:lnTo>
                  <a:lnTo>
                    <a:pt x="66" y="93"/>
                  </a:lnTo>
                  <a:lnTo>
                    <a:pt x="74" y="103"/>
                  </a:lnTo>
                  <a:lnTo>
                    <a:pt x="85" y="117"/>
                  </a:lnTo>
                  <a:lnTo>
                    <a:pt x="95" y="131"/>
                  </a:lnTo>
                  <a:lnTo>
                    <a:pt x="106" y="145"/>
                  </a:lnTo>
                  <a:lnTo>
                    <a:pt x="115" y="158"/>
                  </a:lnTo>
                  <a:lnTo>
                    <a:pt x="120" y="167"/>
                  </a:lnTo>
                  <a:lnTo>
                    <a:pt x="124" y="172"/>
                  </a:lnTo>
                  <a:lnTo>
                    <a:pt x="126" y="176"/>
                  </a:lnTo>
                  <a:lnTo>
                    <a:pt x="129" y="182"/>
                  </a:lnTo>
                  <a:lnTo>
                    <a:pt x="133" y="187"/>
                  </a:lnTo>
                  <a:lnTo>
                    <a:pt x="138" y="194"/>
                  </a:lnTo>
                  <a:lnTo>
                    <a:pt x="144" y="201"/>
                  </a:lnTo>
                  <a:lnTo>
                    <a:pt x="150" y="207"/>
                  </a:lnTo>
                  <a:lnTo>
                    <a:pt x="159" y="212"/>
                  </a:lnTo>
                  <a:lnTo>
                    <a:pt x="167" y="215"/>
                  </a:lnTo>
                  <a:lnTo>
                    <a:pt x="176" y="216"/>
                  </a:lnTo>
                  <a:lnTo>
                    <a:pt x="185" y="219"/>
                  </a:lnTo>
                  <a:lnTo>
                    <a:pt x="195" y="220"/>
                  </a:lnTo>
                  <a:lnTo>
                    <a:pt x="206" y="220"/>
                  </a:lnTo>
                  <a:lnTo>
                    <a:pt x="215" y="221"/>
                  </a:lnTo>
                  <a:lnTo>
                    <a:pt x="225" y="220"/>
                  </a:lnTo>
                  <a:lnTo>
                    <a:pt x="235" y="220"/>
                  </a:lnTo>
                  <a:lnTo>
                    <a:pt x="244" y="217"/>
                  </a:lnTo>
                  <a:lnTo>
                    <a:pt x="254" y="214"/>
                  </a:lnTo>
                  <a:lnTo>
                    <a:pt x="267" y="211"/>
                  </a:lnTo>
                  <a:lnTo>
                    <a:pt x="279" y="205"/>
                  </a:lnTo>
                  <a:lnTo>
                    <a:pt x="292" y="199"/>
                  </a:lnTo>
                  <a:lnTo>
                    <a:pt x="305" y="194"/>
                  </a:lnTo>
                  <a:lnTo>
                    <a:pt x="314" y="190"/>
                  </a:lnTo>
                  <a:lnTo>
                    <a:pt x="321" y="186"/>
                  </a:lnTo>
                  <a:lnTo>
                    <a:pt x="323" y="185"/>
                  </a:lnTo>
                  <a:lnTo>
                    <a:pt x="324" y="183"/>
                  </a:lnTo>
                  <a:lnTo>
                    <a:pt x="328" y="178"/>
                  </a:lnTo>
                  <a:lnTo>
                    <a:pt x="331" y="172"/>
                  </a:lnTo>
                  <a:lnTo>
                    <a:pt x="331" y="164"/>
                  </a:lnTo>
                  <a:lnTo>
                    <a:pt x="326" y="153"/>
                  </a:lnTo>
                  <a:lnTo>
                    <a:pt x="316" y="139"/>
                  </a:lnTo>
                  <a:lnTo>
                    <a:pt x="307" y="128"/>
                  </a:lnTo>
                  <a:lnTo>
                    <a:pt x="302" y="122"/>
                  </a:lnTo>
                  <a:lnTo>
                    <a:pt x="301" y="121"/>
                  </a:lnTo>
                  <a:lnTo>
                    <a:pt x="298" y="120"/>
                  </a:lnTo>
                  <a:lnTo>
                    <a:pt x="292" y="116"/>
                  </a:lnTo>
                  <a:lnTo>
                    <a:pt x="285" y="113"/>
                  </a:lnTo>
                  <a:lnTo>
                    <a:pt x="278" y="108"/>
                  </a:lnTo>
                  <a:lnTo>
                    <a:pt x="271" y="103"/>
                  </a:lnTo>
                  <a:lnTo>
                    <a:pt x="267" y="100"/>
                  </a:lnTo>
                  <a:lnTo>
                    <a:pt x="262" y="95"/>
                  </a:lnTo>
                  <a:lnTo>
                    <a:pt x="259" y="91"/>
                  </a:lnTo>
                  <a:lnTo>
                    <a:pt x="253" y="85"/>
                  </a:lnTo>
                  <a:lnTo>
                    <a:pt x="247" y="79"/>
                  </a:lnTo>
                  <a:lnTo>
                    <a:pt x="241" y="72"/>
                  </a:lnTo>
                  <a:lnTo>
                    <a:pt x="236" y="67"/>
                  </a:lnTo>
                  <a:lnTo>
                    <a:pt x="231" y="61"/>
                  </a:lnTo>
                  <a:lnTo>
                    <a:pt x="228" y="55"/>
                  </a:lnTo>
                  <a:lnTo>
                    <a:pt x="225" y="50"/>
                  </a:lnTo>
                  <a:lnTo>
                    <a:pt x="222" y="40"/>
                  </a:lnTo>
                  <a:lnTo>
                    <a:pt x="214" y="27"/>
                  </a:lnTo>
                  <a:lnTo>
                    <a:pt x="206" y="16"/>
                  </a:lnTo>
                  <a:lnTo>
                    <a:pt x="199" y="8"/>
                  </a:lnTo>
                  <a:lnTo>
                    <a:pt x="191" y="4"/>
                  </a:lnTo>
                  <a:lnTo>
                    <a:pt x="179" y="2"/>
                  </a:lnTo>
                  <a:lnTo>
                    <a:pt x="170" y="1"/>
                  </a:lnTo>
                  <a:lnTo>
                    <a:pt x="167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2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 flipH="1">
              <a:off x="5532614" y="5871143"/>
              <a:ext cx="678258" cy="200207"/>
            </a:xfrm>
            <a:custGeom>
              <a:avLst/>
              <a:gdLst>
                <a:gd name="T0" fmla="*/ 160 w 420"/>
                <a:gd name="T1" fmla="*/ 80 h 130"/>
                <a:gd name="T2" fmla="*/ 99 w 420"/>
                <a:gd name="T3" fmla="*/ 66 h 130"/>
                <a:gd name="T4" fmla="*/ 33 w 420"/>
                <a:gd name="T5" fmla="*/ 77 h 130"/>
                <a:gd name="T6" fmla="*/ 1 w 420"/>
                <a:gd name="T7" fmla="*/ 77 h 130"/>
                <a:gd name="T8" fmla="*/ 0 w 420"/>
                <a:gd name="T9" fmla="*/ 81 h 130"/>
                <a:gd name="T10" fmla="*/ 0 w 420"/>
                <a:gd name="T11" fmla="*/ 93 h 130"/>
                <a:gd name="T12" fmla="*/ 1 w 420"/>
                <a:gd name="T13" fmla="*/ 104 h 130"/>
                <a:gd name="T14" fmla="*/ 5 w 420"/>
                <a:gd name="T15" fmla="*/ 109 h 130"/>
                <a:gd name="T16" fmla="*/ 10 w 420"/>
                <a:gd name="T17" fmla="*/ 109 h 130"/>
                <a:gd name="T18" fmla="*/ 24 w 420"/>
                <a:gd name="T19" fmla="*/ 110 h 130"/>
                <a:gd name="T20" fmla="*/ 45 w 420"/>
                <a:gd name="T21" fmla="*/ 111 h 130"/>
                <a:gd name="T22" fmla="*/ 70 w 420"/>
                <a:gd name="T23" fmla="*/ 112 h 130"/>
                <a:gd name="T24" fmla="*/ 101 w 420"/>
                <a:gd name="T25" fmla="*/ 114 h 130"/>
                <a:gd name="T26" fmla="*/ 135 w 420"/>
                <a:gd name="T27" fmla="*/ 116 h 130"/>
                <a:gd name="T28" fmla="*/ 172 w 420"/>
                <a:gd name="T29" fmla="*/ 117 h 130"/>
                <a:gd name="T30" fmla="*/ 208 w 420"/>
                <a:gd name="T31" fmla="*/ 119 h 130"/>
                <a:gd name="T32" fmla="*/ 246 w 420"/>
                <a:gd name="T33" fmla="*/ 122 h 130"/>
                <a:gd name="T34" fmla="*/ 282 w 420"/>
                <a:gd name="T35" fmla="*/ 123 h 130"/>
                <a:gd name="T36" fmla="*/ 316 w 420"/>
                <a:gd name="T37" fmla="*/ 125 h 130"/>
                <a:gd name="T38" fmla="*/ 346 w 420"/>
                <a:gd name="T39" fmla="*/ 126 h 130"/>
                <a:gd name="T40" fmla="*/ 371 w 420"/>
                <a:gd name="T41" fmla="*/ 127 h 130"/>
                <a:gd name="T42" fmla="*/ 390 w 420"/>
                <a:gd name="T43" fmla="*/ 129 h 130"/>
                <a:gd name="T44" fmla="*/ 403 w 420"/>
                <a:gd name="T45" fmla="*/ 130 h 130"/>
                <a:gd name="T46" fmla="*/ 408 w 420"/>
                <a:gd name="T47" fmla="*/ 130 h 130"/>
                <a:gd name="T48" fmla="*/ 410 w 420"/>
                <a:gd name="T49" fmla="*/ 124 h 130"/>
                <a:gd name="T50" fmla="*/ 415 w 420"/>
                <a:gd name="T51" fmla="*/ 109 h 130"/>
                <a:gd name="T52" fmla="*/ 418 w 420"/>
                <a:gd name="T53" fmla="*/ 93 h 130"/>
                <a:gd name="T54" fmla="*/ 420 w 420"/>
                <a:gd name="T55" fmla="*/ 82 h 130"/>
                <a:gd name="T56" fmla="*/ 419 w 420"/>
                <a:gd name="T57" fmla="*/ 76 h 130"/>
                <a:gd name="T58" fmla="*/ 416 w 420"/>
                <a:gd name="T59" fmla="*/ 66 h 130"/>
                <a:gd name="T60" fmla="*/ 411 w 420"/>
                <a:gd name="T61" fmla="*/ 57 h 130"/>
                <a:gd name="T62" fmla="*/ 408 w 420"/>
                <a:gd name="T63" fmla="*/ 50 h 130"/>
                <a:gd name="T64" fmla="*/ 404 w 420"/>
                <a:gd name="T65" fmla="*/ 47 h 130"/>
                <a:gd name="T66" fmla="*/ 400 w 420"/>
                <a:gd name="T67" fmla="*/ 42 h 130"/>
                <a:gd name="T68" fmla="*/ 394 w 420"/>
                <a:gd name="T69" fmla="*/ 38 h 130"/>
                <a:gd name="T70" fmla="*/ 387 w 420"/>
                <a:gd name="T71" fmla="*/ 32 h 130"/>
                <a:gd name="T72" fmla="*/ 379 w 420"/>
                <a:gd name="T73" fmla="*/ 26 h 130"/>
                <a:gd name="T74" fmla="*/ 372 w 420"/>
                <a:gd name="T75" fmla="*/ 21 h 130"/>
                <a:gd name="T76" fmla="*/ 365 w 420"/>
                <a:gd name="T77" fmla="*/ 17 h 130"/>
                <a:gd name="T78" fmla="*/ 359 w 420"/>
                <a:gd name="T79" fmla="*/ 13 h 130"/>
                <a:gd name="T80" fmla="*/ 354 w 420"/>
                <a:gd name="T81" fmla="*/ 10 h 130"/>
                <a:gd name="T82" fmla="*/ 348 w 420"/>
                <a:gd name="T83" fmla="*/ 8 h 130"/>
                <a:gd name="T84" fmla="*/ 341 w 420"/>
                <a:gd name="T85" fmla="*/ 5 h 130"/>
                <a:gd name="T86" fmla="*/ 335 w 420"/>
                <a:gd name="T87" fmla="*/ 3 h 130"/>
                <a:gd name="T88" fmla="*/ 329 w 420"/>
                <a:gd name="T89" fmla="*/ 2 h 130"/>
                <a:gd name="T90" fmla="*/ 325 w 420"/>
                <a:gd name="T91" fmla="*/ 1 h 130"/>
                <a:gd name="T92" fmla="*/ 321 w 420"/>
                <a:gd name="T93" fmla="*/ 0 h 130"/>
                <a:gd name="T94" fmla="*/ 320 w 420"/>
                <a:gd name="T95" fmla="*/ 0 h 130"/>
                <a:gd name="T96" fmla="*/ 261 w 420"/>
                <a:gd name="T97" fmla="*/ 32 h 130"/>
                <a:gd name="T98" fmla="*/ 206 w 420"/>
                <a:gd name="T99" fmla="*/ 72 h 130"/>
                <a:gd name="T100" fmla="*/ 160 w 420"/>
                <a:gd name="T101" fmla="*/ 8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130">
                  <a:moveTo>
                    <a:pt x="160" y="80"/>
                  </a:moveTo>
                  <a:lnTo>
                    <a:pt x="99" y="66"/>
                  </a:lnTo>
                  <a:lnTo>
                    <a:pt x="33" y="77"/>
                  </a:lnTo>
                  <a:lnTo>
                    <a:pt x="1" y="77"/>
                  </a:lnTo>
                  <a:lnTo>
                    <a:pt x="0" y="81"/>
                  </a:lnTo>
                  <a:lnTo>
                    <a:pt x="0" y="93"/>
                  </a:lnTo>
                  <a:lnTo>
                    <a:pt x="1" y="104"/>
                  </a:lnTo>
                  <a:lnTo>
                    <a:pt x="5" y="109"/>
                  </a:lnTo>
                  <a:lnTo>
                    <a:pt x="10" y="109"/>
                  </a:lnTo>
                  <a:lnTo>
                    <a:pt x="24" y="110"/>
                  </a:lnTo>
                  <a:lnTo>
                    <a:pt x="45" y="111"/>
                  </a:lnTo>
                  <a:lnTo>
                    <a:pt x="70" y="112"/>
                  </a:lnTo>
                  <a:lnTo>
                    <a:pt x="101" y="114"/>
                  </a:lnTo>
                  <a:lnTo>
                    <a:pt x="135" y="116"/>
                  </a:lnTo>
                  <a:lnTo>
                    <a:pt x="172" y="117"/>
                  </a:lnTo>
                  <a:lnTo>
                    <a:pt x="208" y="119"/>
                  </a:lnTo>
                  <a:lnTo>
                    <a:pt x="246" y="122"/>
                  </a:lnTo>
                  <a:lnTo>
                    <a:pt x="282" y="123"/>
                  </a:lnTo>
                  <a:lnTo>
                    <a:pt x="316" y="125"/>
                  </a:lnTo>
                  <a:lnTo>
                    <a:pt x="346" y="126"/>
                  </a:lnTo>
                  <a:lnTo>
                    <a:pt x="371" y="127"/>
                  </a:lnTo>
                  <a:lnTo>
                    <a:pt x="390" y="129"/>
                  </a:lnTo>
                  <a:lnTo>
                    <a:pt x="403" y="130"/>
                  </a:lnTo>
                  <a:lnTo>
                    <a:pt x="408" y="130"/>
                  </a:lnTo>
                  <a:lnTo>
                    <a:pt x="410" y="124"/>
                  </a:lnTo>
                  <a:lnTo>
                    <a:pt x="415" y="109"/>
                  </a:lnTo>
                  <a:lnTo>
                    <a:pt x="418" y="93"/>
                  </a:lnTo>
                  <a:lnTo>
                    <a:pt x="420" y="82"/>
                  </a:lnTo>
                  <a:lnTo>
                    <a:pt x="419" y="76"/>
                  </a:lnTo>
                  <a:lnTo>
                    <a:pt x="416" y="66"/>
                  </a:lnTo>
                  <a:lnTo>
                    <a:pt x="411" y="57"/>
                  </a:lnTo>
                  <a:lnTo>
                    <a:pt x="408" y="50"/>
                  </a:lnTo>
                  <a:lnTo>
                    <a:pt x="404" y="47"/>
                  </a:lnTo>
                  <a:lnTo>
                    <a:pt x="400" y="42"/>
                  </a:lnTo>
                  <a:lnTo>
                    <a:pt x="394" y="38"/>
                  </a:lnTo>
                  <a:lnTo>
                    <a:pt x="387" y="32"/>
                  </a:lnTo>
                  <a:lnTo>
                    <a:pt x="379" y="26"/>
                  </a:lnTo>
                  <a:lnTo>
                    <a:pt x="372" y="21"/>
                  </a:lnTo>
                  <a:lnTo>
                    <a:pt x="365" y="17"/>
                  </a:lnTo>
                  <a:lnTo>
                    <a:pt x="359" y="13"/>
                  </a:lnTo>
                  <a:lnTo>
                    <a:pt x="354" y="10"/>
                  </a:lnTo>
                  <a:lnTo>
                    <a:pt x="348" y="8"/>
                  </a:lnTo>
                  <a:lnTo>
                    <a:pt x="341" y="5"/>
                  </a:lnTo>
                  <a:lnTo>
                    <a:pt x="335" y="3"/>
                  </a:lnTo>
                  <a:lnTo>
                    <a:pt x="329" y="2"/>
                  </a:lnTo>
                  <a:lnTo>
                    <a:pt x="325" y="1"/>
                  </a:lnTo>
                  <a:lnTo>
                    <a:pt x="321" y="0"/>
                  </a:lnTo>
                  <a:lnTo>
                    <a:pt x="320" y="0"/>
                  </a:lnTo>
                  <a:lnTo>
                    <a:pt x="261" y="32"/>
                  </a:lnTo>
                  <a:lnTo>
                    <a:pt x="206" y="72"/>
                  </a:lnTo>
                  <a:lnTo>
                    <a:pt x="160" y="80"/>
                  </a:lnTo>
                  <a:close/>
                </a:path>
              </a:pathLst>
            </a:custGeom>
            <a:solidFill>
              <a:srgbClr val="E2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 flipH="1">
              <a:off x="6440187" y="5858822"/>
              <a:ext cx="274534" cy="234087"/>
            </a:xfrm>
            <a:custGeom>
              <a:avLst/>
              <a:gdLst>
                <a:gd name="T0" fmla="*/ 28 w 170"/>
                <a:gd name="T1" fmla="*/ 0 h 151"/>
                <a:gd name="T2" fmla="*/ 23 w 170"/>
                <a:gd name="T3" fmla="*/ 8 h 151"/>
                <a:gd name="T4" fmla="*/ 13 w 170"/>
                <a:gd name="T5" fmla="*/ 25 h 151"/>
                <a:gd name="T6" fmla="*/ 3 w 170"/>
                <a:gd name="T7" fmla="*/ 45 h 151"/>
                <a:gd name="T8" fmla="*/ 0 w 170"/>
                <a:gd name="T9" fmla="*/ 57 h 151"/>
                <a:gd name="T10" fmla="*/ 4 w 170"/>
                <a:gd name="T11" fmla="*/ 64 h 151"/>
                <a:gd name="T12" fmla="*/ 10 w 170"/>
                <a:gd name="T13" fmla="*/ 75 h 151"/>
                <a:gd name="T14" fmla="*/ 18 w 170"/>
                <a:gd name="T15" fmla="*/ 86 h 151"/>
                <a:gd name="T16" fmla="*/ 28 w 170"/>
                <a:gd name="T17" fmla="*/ 100 h 151"/>
                <a:gd name="T18" fmla="*/ 34 w 170"/>
                <a:gd name="T19" fmla="*/ 113 h 151"/>
                <a:gd name="T20" fmla="*/ 42 w 170"/>
                <a:gd name="T21" fmla="*/ 124 h 151"/>
                <a:gd name="T22" fmla="*/ 49 w 170"/>
                <a:gd name="T23" fmla="*/ 133 h 151"/>
                <a:gd name="T24" fmla="*/ 56 w 170"/>
                <a:gd name="T25" fmla="*/ 140 h 151"/>
                <a:gd name="T26" fmla="*/ 66 w 170"/>
                <a:gd name="T27" fmla="*/ 145 h 151"/>
                <a:gd name="T28" fmla="*/ 75 w 170"/>
                <a:gd name="T29" fmla="*/ 148 h 151"/>
                <a:gd name="T30" fmla="*/ 82 w 170"/>
                <a:gd name="T31" fmla="*/ 149 h 151"/>
                <a:gd name="T32" fmla="*/ 85 w 170"/>
                <a:gd name="T33" fmla="*/ 151 h 151"/>
                <a:gd name="T34" fmla="*/ 89 w 170"/>
                <a:gd name="T35" fmla="*/ 146 h 151"/>
                <a:gd name="T36" fmla="*/ 98 w 170"/>
                <a:gd name="T37" fmla="*/ 133 h 151"/>
                <a:gd name="T38" fmla="*/ 108 w 170"/>
                <a:gd name="T39" fmla="*/ 119 h 151"/>
                <a:gd name="T40" fmla="*/ 117 w 170"/>
                <a:gd name="T41" fmla="*/ 110 h 151"/>
                <a:gd name="T42" fmla="*/ 123 w 170"/>
                <a:gd name="T43" fmla="*/ 107 h 151"/>
                <a:gd name="T44" fmla="*/ 130 w 170"/>
                <a:gd name="T45" fmla="*/ 103 h 151"/>
                <a:gd name="T46" fmla="*/ 139 w 170"/>
                <a:gd name="T47" fmla="*/ 100 h 151"/>
                <a:gd name="T48" fmla="*/ 147 w 170"/>
                <a:gd name="T49" fmla="*/ 96 h 151"/>
                <a:gd name="T50" fmla="*/ 157 w 170"/>
                <a:gd name="T51" fmla="*/ 94 h 151"/>
                <a:gd name="T52" fmla="*/ 163 w 170"/>
                <a:gd name="T53" fmla="*/ 92 h 151"/>
                <a:gd name="T54" fmla="*/ 168 w 170"/>
                <a:gd name="T55" fmla="*/ 89 h 151"/>
                <a:gd name="T56" fmla="*/ 170 w 170"/>
                <a:gd name="T57" fmla="*/ 89 h 151"/>
                <a:gd name="T58" fmla="*/ 154 w 170"/>
                <a:gd name="T59" fmla="*/ 45 h 151"/>
                <a:gd name="T60" fmla="*/ 95 w 170"/>
                <a:gd name="T61" fmla="*/ 33 h 151"/>
                <a:gd name="T62" fmla="*/ 28 w 170"/>
                <a:gd name="T6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51">
                  <a:moveTo>
                    <a:pt x="28" y="0"/>
                  </a:moveTo>
                  <a:lnTo>
                    <a:pt x="23" y="8"/>
                  </a:lnTo>
                  <a:lnTo>
                    <a:pt x="13" y="25"/>
                  </a:lnTo>
                  <a:lnTo>
                    <a:pt x="3" y="45"/>
                  </a:lnTo>
                  <a:lnTo>
                    <a:pt x="0" y="57"/>
                  </a:lnTo>
                  <a:lnTo>
                    <a:pt x="4" y="64"/>
                  </a:lnTo>
                  <a:lnTo>
                    <a:pt x="10" y="75"/>
                  </a:lnTo>
                  <a:lnTo>
                    <a:pt x="18" y="86"/>
                  </a:lnTo>
                  <a:lnTo>
                    <a:pt x="28" y="100"/>
                  </a:lnTo>
                  <a:lnTo>
                    <a:pt x="34" y="113"/>
                  </a:lnTo>
                  <a:lnTo>
                    <a:pt x="42" y="124"/>
                  </a:lnTo>
                  <a:lnTo>
                    <a:pt x="49" y="133"/>
                  </a:lnTo>
                  <a:lnTo>
                    <a:pt x="56" y="140"/>
                  </a:lnTo>
                  <a:lnTo>
                    <a:pt x="66" y="145"/>
                  </a:lnTo>
                  <a:lnTo>
                    <a:pt x="75" y="148"/>
                  </a:lnTo>
                  <a:lnTo>
                    <a:pt x="82" y="149"/>
                  </a:lnTo>
                  <a:lnTo>
                    <a:pt x="85" y="151"/>
                  </a:lnTo>
                  <a:lnTo>
                    <a:pt x="89" y="146"/>
                  </a:lnTo>
                  <a:lnTo>
                    <a:pt x="98" y="133"/>
                  </a:lnTo>
                  <a:lnTo>
                    <a:pt x="108" y="119"/>
                  </a:lnTo>
                  <a:lnTo>
                    <a:pt x="117" y="110"/>
                  </a:lnTo>
                  <a:lnTo>
                    <a:pt x="123" y="107"/>
                  </a:lnTo>
                  <a:lnTo>
                    <a:pt x="130" y="103"/>
                  </a:lnTo>
                  <a:lnTo>
                    <a:pt x="139" y="100"/>
                  </a:lnTo>
                  <a:lnTo>
                    <a:pt x="147" y="96"/>
                  </a:lnTo>
                  <a:lnTo>
                    <a:pt x="157" y="94"/>
                  </a:lnTo>
                  <a:lnTo>
                    <a:pt x="163" y="92"/>
                  </a:lnTo>
                  <a:lnTo>
                    <a:pt x="168" y="89"/>
                  </a:lnTo>
                  <a:lnTo>
                    <a:pt x="170" y="89"/>
                  </a:lnTo>
                  <a:lnTo>
                    <a:pt x="154" y="45"/>
                  </a:lnTo>
                  <a:lnTo>
                    <a:pt x="95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 flipH="1">
              <a:off x="7648135" y="3829038"/>
              <a:ext cx="342359" cy="782345"/>
            </a:xfrm>
            <a:custGeom>
              <a:avLst/>
              <a:gdLst>
                <a:gd name="T0" fmla="*/ 0 w 212"/>
                <a:gd name="T1" fmla="*/ 16 h 509"/>
                <a:gd name="T2" fmla="*/ 175 w 212"/>
                <a:gd name="T3" fmla="*/ 501 h 509"/>
                <a:gd name="T4" fmla="*/ 212 w 212"/>
                <a:gd name="T5" fmla="*/ 509 h 509"/>
                <a:gd name="T6" fmla="*/ 37 w 212"/>
                <a:gd name="T7" fmla="*/ 0 h 509"/>
                <a:gd name="T8" fmla="*/ 0 w 212"/>
                <a:gd name="T9" fmla="*/ 16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509">
                  <a:moveTo>
                    <a:pt x="0" y="16"/>
                  </a:moveTo>
                  <a:lnTo>
                    <a:pt x="175" y="501"/>
                  </a:lnTo>
                  <a:lnTo>
                    <a:pt x="212" y="509"/>
                  </a:lnTo>
                  <a:lnTo>
                    <a:pt x="3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 flipH="1">
              <a:off x="7486645" y="4574421"/>
              <a:ext cx="271303" cy="141684"/>
            </a:xfrm>
            <a:custGeom>
              <a:avLst/>
              <a:gdLst>
                <a:gd name="T0" fmla="*/ 45 w 168"/>
                <a:gd name="T1" fmla="*/ 16 h 91"/>
                <a:gd name="T2" fmla="*/ 0 w 168"/>
                <a:gd name="T3" fmla="*/ 53 h 91"/>
                <a:gd name="T4" fmla="*/ 4 w 168"/>
                <a:gd name="T5" fmla="*/ 91 h 91"/>
                <a:gd name="T6" fmla="*/ 5 w 168"/>
                <a:gd name="T7" fmla="*/ 90 h 91"/>
                <a:gd name="T8" fmla="*/ 8 w 168"/>
                <a:gd name="T9" fmla="*/ 86 h 91"/>
                <a:gd name="T10" fmla="*/ 11 w 168"/>
                <a:gd name="T11" fmla="*/ 82 h 91"/>
                <a:gd name="T12" fmla="*/ 16 w 168"/>
                <a:gd name="T13" fmla="*/ 75 h 91"/>
                <a:gd name="T14" fmla="*/ 22 w 168"/>
                <a:gd name="T15" fmla="*/ 68 h 91"/>
                <a:gd name="T16" fmla="*/ 30 w 168"/>
                <a:gd name="T17" fmla="*/ 62 h 91"/>
                <a:gd name="T18" fmla="*/ 37 w 168"/>
                <a:gd name="T19" fmla="*/ 55 h 91"/>
                <a:gd name="T20" fmla="*/ 46 w 168"/>
                <a:gd name="T21" fmla="*/ 50 h 91"/>
                <a:gd name="T22" fmla="*/ 63 w 168"/>
                <a:gd name="T23" fmla="*/ 42 h 91"/>
                <a:gd name="T24" fmla="*/ 80 w 168"/>
                <a:gd name="T25" fmla="*/ 35 h 91"/>
                <a:gd name="T26" fmla="*/ 99 w 168"/>
                <a:gd name="T27" fmla="*/ 30 h 91"/>
                <a:gd name="T28" fmla="*/ 116 w 168"/>
                <a:gd name="T29" fmla="*/ 25 h 91"/>
                <a:gd name="T30" fmla="*/ 132 w 168"/>
                <a:gd name="T31" fmla="*/ 20 h 91"/>
                <a:gd name="T32" fmla="*/ 146 w 168"/>
                <a:gd name="T33" fmla="*/ 18 h 91"/>
                <a:gd name="T34" fmla="*/ 156 w 168"/>
                <a:gd name="T35" fmla="*/ 17 h 91"/>
                <a:gd name="T36" fmla="*/ 163 w 168"/>
                <a:gd name="T37" fmla="*/ 16 h 91"/>
                <a:gd name="T38" fmla="*/ 168 w 168"/>
                <a:gd name="T39" fmla="*/ 15 h 91"/>
                <a:gd name="T40" fmla="*/ 168 w 168"/>
                <a:gd name="T41" fmla="*/ 14 h 91"/>
                <a:gd name="T42" fmla="*/ 164 w 168"/>
                <a:gd name="T43" fmla="*/ 11 h 91"/>
                <a:gd name="T44" fmla="*/ 160 w 168"/>
                <a:gd name="T45" fmla="*/ 8 h 91"/>
                <a:gd name="T46" fmla="*/ 154 w 168"/>
                <a:gd name="T47" fmla="*/ 4 h 91"/>
                <a:gd name="T48" fmla="*/ 148 w 168"/>
                <a:gd name="T49" fmla="*/ 2 h 91"/>
                <a:gd name="T50" fmla="*/ 144 w 168"/>
                <a:gd name="T51" fmla="*/ 1 h 91"/>
                <a:gd name="T52" fmla="*/ 143 w 168"/>
                <a:gd name="T53" fmla="*/ 0 h 91"/>
                <a:gd name="T54" fmla="*/ 45 w 168"/>
                <a:gd name="T5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91">
                  <a:moveTo>
                    <a:pt x="45" y="16"/>
                  </a:moveTo>
                  <a:lnTo>
                    <a:pt x="0" y="53"/>
                  </a:lnTo>
                  <a:lnTo>
                    <a:pt x="4" y="91"/>
                  </a:lnTo>
                  <a:lnTo>
                    <a:pt x="5" y="90"/>
                  </a:lnTo>
                  <a:lnTo>
                    <a:pt x="8" y="86"/>
                  </a:lnTo>
                  <a:lnTo>
                    <a:pt x="11" y="82"/>
                  </a:lnTo>
                  <a:lnTo>
                    <a:pt x="16" y="75"/>
                  </a:lnTo>
                  <a:lnTo>
                    <a:pt x="22" y="68"/>
                  </a:lnTo>
                  <a:lnTo>
                    <a:pt x="30" y="62"/>
                  </a:lnTo>
                  <a:lnTo>
                    <a:pt x="37" y="55"/>
                  </a:lnTo>
                  <a:lnTo>
                    <a:pt x="46" y="50"/>
                  </a:lnTo>
                  <a:lnTo>
                    <a:pt x="63" y="42"/>
                  </a:lnTo>
                  <a:lnTo>
                    <a:pt x="80" y="35"/>
                  </a:lnTo>
                  <a:lnTo>
                    <a:pt x="99" y="30"/>
                  </a:lnTo>
                  <a:lnTo>
                    <a:pt x="116" y="25"/>
                  </a:lnTo>
                  <a:lnTo>
                    <a:pt x="132" y="20"/>
                  </a:lnTo>
                  <a:lnTo>
                    <a:pt x="146" y="18"/>
                  </a:lnTo>
                  <a:lnTo>
                    <a:pt x="156" y="17"/>
                  </a:lnTo>
                  <a:lnTo>
                    <a:pt x="163" y="16"/>
                  </a:lnTo>
                  <a:lnTo>
                    <a:pt x="168" y="15"/>
                  </a:lnTo>
                  <a:lnTo>
                    <a:pt x="168" y="14"/>
                  </a:lnTo>
                  <a:lnTo>
                    <a:pt x="164" y="11"/>
                  </a:lnTo>
                  <a:lnTo>
                    <a:pt x="160" y="8"/>
                  </a:lnTo>
                  <a:lnTo>
                    <a:pt x="154" y="4"/>
                  </a:lnTo>
                  <a:lnTo>
                    <a:pt x="148" y="2"/>
                  </a:lnTo>
                  <a:lnTo>
                    <a:pt x="144" y="1"/>
                  </a:lnTo>
                  <a:lnTo>
                    <a:pt x="143" y="0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 flipH="1">
              <a:off x="7441426" y="4731507"/>
              <a:ext cx="197019" cy="415814"/>
            </a:xfrm>
            <a:custGeom>
              <a:avLst/>
              <a:gdLst>
                <a:gd name="T0" fmla="*/ 0 w 122"/>
                <a:gd name="T1" fmla="*/ 5 h 271"/>
                <a:gd name="T2" fmla="*/ 86 w 122"/>
                <a:gd name="T3" fmla="*/ 247 h 271"/>
                <a:gd name="T4" fmla="*/ 122 w 122"/>
                <a:gd name="T5" fmla="*/ 271 h 271"/>
                <a:gd name="T6" fmla="*/ 27 w 122"/>
                <a:gd name="T7" fmla="*/ 0 h 271"/>
                <a:gd name="T8" fmla="*/ 0 w 122"/>
                <a:gd name="T9" fmla="*/ 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71">
                  <a:moveTo>
                    <a:pt x="0" y="5"/>
                  </a:moveTo>
                  <a:lnTo>
                    <a:pt x="86" y="247"/>
                  </a:lnTo>
                  <a:lnTo>
                    <a:pt x="122" y="271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 flipH="1">
              <a:off x="7218571" y="4669905"/>
              <a:ext cx="155030" cy="489736"/>
            </a:xfrm>
            <a:custGeom>
              <a:avLst/>
              <a:gdLst>
                <a:gd name="T0" fmla="*/ 0 w 96"/>
                <a:gd name="T1" fmla="*/ 14 h 319"/>
                <a:gd name="T2" fmla="*/ 74 w 96"/>
                <a:gd name="T3" fmla="*/ 319 h 319"/>
                <a:gd name="T4" fmla="*/ 96 w 96"/>
                <a:gd name="T5" fmla="*/ 319 h 319"/>
                <a:gd name="T6" fmla="*/ 19 w 96"/>
                <a:gd name="T7" fmla="*/ 0 h 319"/>
                <a:gd name="T8" fmla="*/ 0 w 96"/>
                <a:gd name="T9" fmla="*/ 1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19">
                  <a:moveTo>
                    <a:pt x="0" y="14"/>
                  </a:moveTo>
                  <a:lnTo>
                    <a:pt x="74" y="319"/>
                  </a:lnTo>
                  <a:lnTo>
                    <a:pt x="96" y="319"/>
                  </a:lnTo>
                  <a:lnTo>
                    <a:pt x="19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 flipH="1">
              <a:off x="7063540" y="4605222"/>
              <a:ext cx="100125" cy="560578"/>
            </a:xfrm>
            <a:custGeom>
              <a:avLst/>
              <a:gdLst>
                <a:gd name="T0" fmla="*/ 0 w 61"/>
                <a:gd name="T1" fmla="*/ 12 h 364"/>
                <a:gd name="T2" fmla="*/ 31 w 61"/>
                <a:gd name="T3" fmla="*/ 362 h 364"/>
                <a:gd name="T4" fmla="*/ 61 w 61"/>
                <a:gd name="T5" fmla="*/ 364 h 364"/>
                <a:gd name="T6" fmla="*/ 39 w 61"/>
                <a:gd name="T7" fmla="*/ 0 h 364"/>
                <a:gd name="T8" fmla="*/ 0 w 61"/>
                <a:gd name="T9" fmla="*/ 1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64">
                  <a:moveTo>
                    <a:pt x="0" y="12"/>
                  </a:moveTo>
                  <a:lnTo>
                    <a:pt x="31" y="362"/>
                  </a:lnTo>
                  <a:lnTo>
                    <a:pt x="61" y="364"/>
                  </a:lnTo>
                  <a:lnTo>
                    <a:pt x="3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 flipH="1">
              <a:off x="7444657" y="5110358"/>
              <a:ext cx="96894" cy="135524"/>
            </a:xfrm>
            <a:custGeom>
              <a:avLst/>
              <a:gdLst>
                <a:gd name="T0" fmla="*/ 21 w 60"/>
                <a:gd name="T1" fmla="*/ 0 h 87"/>
                <a:gd name="T2" fmla="*/ 0 w 60"/>
                <a:gd name="T3" fmla="*/ 34 h 87"/>
                <a:gd name="T4" fmla="*/ 2 w 60"/>
                <a:gd name="T5" fmla="*/ 39 h 87"/>
                <a:gd name="T6" fmla="*/ 4 w 60"/>
                <a:gd name="T7" fmla="*/ 48 h 87"/>
                <a:gd name="T8" fmla="*/ 10 w 60"/>
                <a:gd name="T9" fmla="*/ 59 h 87"/>
                <a:gd name="T10" fmla="*/ 19 w 60"/>
                <a:gd name="T11" fmla="*/ 69 h 87"/>
                <a:gd name="T12" fmla="*/ 25 w 60"/>
                <a:gd name="T13" fmla="*/ 72 h 87"/>
                <a:gd name="T14" fmla="*/ 30 w 60"/>
                <a:gd name="T15" fmla="*/ 74 h 87"/>
                <a:gd name="T16" fmla="*/ 36 w 60"/>
                <a:gd name="T17" fmla="*/ 78 h 87"/>
                <a:gd name="T18" fmla="*/ 41 w 60"/>
                <a:gd name="T19" fmla="*/ 81 h 87"/>
                <a:gd name="T20" fmla="*/ 45 w 60"/>
                <a:gd name="T21" fmla="*/ 84 h 87"/>
                <a:gd name="T22" fmla="*/ 50 w 60"/>
                <a:gd name="T23" fmla="*/ 85 h 87"/>
                <a:gd name="T24" fmla="*/ 55 w 60"/>
                <a:gd name="T25" fmla="*/ 87 h 87"/>
                <a:gd name="T26" fmla="*/ 59 w 60"/>
                <a:gd name="T27" fmla="*/ 87 h 87"/>
                <a:gd name="T28" fmla="*/ 60 w 60"/>
                <a:gd name="T29" fmla="*/ 81 h 87"/>
                <a:gd name="T30" fmla="*/ 53 w 60"/>
                <a:gd name="T31" fmla="*/ 66 h 87"/>
                <a:gd name="T32" fmla="*/ 45 w 60"/>
                <a:gd name="T33" fmla="*/ 53 h 87"/>
                <a:gd name="T34" fmla="*/ 41 w 60"/>
                <a:gd name="T35" fmla="*/ 47 h 87"/>
                <a:gd name="T36" fmla="*/ 59 w 60"/>
                <a:gd name="T37" fmla="*/ 24 h 87"/>
                <a:gd name="T38" fmla="*/ 21 w 60"/>
                <a:gd name="T3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21" y="0"/>
                  </a:moveTo>
                  <a:lnTo>
                    <a:pt x="0" y="34"/>
                  </a:lnTo>
                  <a:lnTo>
                    <a:pt x="2" y="39"/>
                  </a:lnTo>
                  <a:lnTo>
                    <a:pt x="4" y="48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5" y="72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41" y="81"/>
                  </a:lnTo>
                  <a:lnTo>
                    <a:pt x="45" y="84"/>
                  </a:lnTo>
                  <a:lnTo>
                    <a:pt x="50" y="85"/>
                  </a:lnTo>
                  <a:lnTo>
                    <a:pt x="55" y="87"/>
                  </a:lnTo>
                  <a:lnTo>
                    <a:pt x="59" y="87"/>
                  </a:lnTo>
                  <a:lnTo>
                    <a:pt x="60" y="81"/>
                  </a:lnTo>
                  <a:lnTo>
                    <a:pt x="53" y="66"/>
                  </a:lnTo>
                  <a:lnTo>
                    <a:pt x="45" y="53"/>
                  </a:lnTo>
                  <a:lnTo>
                    <a:pt x="41" y="47"/>
                  </a:lnTo>
                  <a:lnTo>
                    <a:pt x="59" y="2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 flipH="1">
              <a:off x="7389751" y="5258203"/>
              <a:ext cx="226086" cy="529777"/>
            </a:xfrm>
            <a:custGeom>
              <a:avLst/>
              <a:gdLst>
                <a:gd name="T0" fmla="*/ 114 w 141"/>
                <a:gd name="T1" fmla="*/ 0 h 345"/>
                <a:gd name="T2" fmla="*/ 0 w 141"/>
                <a:gd name="T3" fmla="*/ 326 h 345"/>
                <a:gd name="T4" fmla="*/ 23 w 141"/>
                <a:gd name="T5" fmla="*/ 345 h 345"/>
                <a:gd name="T6" fmla="*/ 141 w 141"/>
                <a:gd name="T7" fmla="*/ 0 h 345"/>
                <a:gd name="T8" fmla="*/ 114 w 141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345">
                  <a:moveTo>
                    <a:pt x="114" y="0"/>
                  </a:moveTo>
                  <a:lnTo>
                    <a:pt x="0" y="326"/>
                  </a:lnTo>
                  <a:lnTo>
                    <a:pt x="23" y="345"/>
                  </a:lnTo>
                  <a:lnTo>
                    <a:pt x="141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 flipH="1">
              <a:off x="7331613" y="3440945"/>
              <a:ext cx="804222" cy="406573"/>
            </a:xfrm>
            <a:custGeom>
              <a:avLst/>
              <a:gdLst>
                <a:gd name="T0" fmla="*/ 42 w 499"/>
                <a:gd name="T1" fmla="*/ 154 h 265"/>
                <a:gd name="T2" fmla="*/ 10 w 499"/>
                <a:gd name="T3" fmla="*/ 189 h 265"/>
                <a:gd name="T4" fmla="*/ 9 w 499"/>
                <a:gd name="T5" fmla="*/ 193 h 265"/>
                <a:gd name="T6" fmla="*/ 6 w 499"/>
                <a:gd name="T7" fmla="*/ 203 h 265"/>
                <a:gd name="T8" fmla="*/ 1 w 499"/>
                <a:gd name="T9" fmla="*/ 216 h 265"/>
                <a:gd name="T10" fmla="*/ 0 w 499"/>
                <a:gd name="T11" fmla="*/ 225 h 265"/>
                <a:gd name="T12" fmla="*/ 2 w 499"/>
                <a:gd name="T13" fmla="*/ 232 h 265"/>
                <a:gd name="T14" fmla="*/ 6 w 499"/>
                <a:gd name="T15" fmla="*/ 239 h 265"/>
                <a:gd name="T16" fmla="*/ 13 w 499"/>
                <a:gd name="T17" fmla="*/ 246 h 265"/>
                <a:gd name="T18" fmla="*/ 18 w 499"/>
                <a:gd name="T19" fmla="*/ 252 h 265"/>
                <a:gd name="T20" fmla="*/ 26 w 499"/>
                <a:gd name="T21" fmla="*/ 255 h 265"/>
                <a:gd name="T22" fmla="*/ 34 w 499"/>
                <a:gd name="T23" fmla="*/ 259 h 265"/>
                <a:gd name="T24" fmla="*/ 41 w 499"/>
                <a:gd name="T25" fmla="*/ 261 h 265"/>
                <a:gd name="T26" fmla="*/ 45 w 499"/>
                <a:gd name="T27" fmla="*/ 262 h 265"/>
                <a:gd name="T28" fmla="*/ 74 w 499"/>
                <a:gd name="T29" fmla="*/ 265 h 265"/>
                <a:gd name="T30" fmla="*/ 47 w 499"/>
                <a:gd name="T31" fmla="*/ 207 h 265"/>
                <a:gd name="T32" fmla="*/ 69 w 499"/>
                <a:gd name="T33" fmla="*/ 167 h 265"/>
                <a:gd name="T34" fmla="*/ 499 w 499"/>
                <a:gd name="T35" fmla="*/ 20 h 265"/>
                <a:gd name="T36" fmla="*/ 480 w 499"/>
                <a:gd name="T37" fmla="*/ 0 h 265"/>
                <a:gd name="T38" fmla="*/ 234 w 499"/>
                <a:gd name="T39" fmla="*/ 77 h 265"/>
                <a:gd name="T40" fmla="*/ 42 w 499"/>
                <a:gd name="T41" fmla="*/ 15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9" h="265">
                  <a:moveTo>
                    <a:pt x="42" y="154"/>
                  </a:moveTo>
                  <a:lnTo>
                    <a:pt x="10" y="189"/>
                  </a:lnTo>
                  <a:lnTo>
                    <a:pt x="9" y="193"/>
                  </a:lnTo>
                  <a:lnTo>
                    <a:pt x="6" y="203"/>
                  </a:lnTo>
                  <a:lnTo>
                    <a:pt x="1" y="216"/>
                  </a:lnTo>
                  <a:lnTo>
                    <a:pt x="0" y="225"/>
                  </a:lnTo>
                  <a:lnTo>
                    <a:pt x="2" y="232"/>
                  </a:lnTo>
                  <a:lnTo>
                    <a:pt x="6" y="239"/>
                  </a:lnTo>
                  <a:lnTo>
                    <a:pt x="13" y="246"/>
                  </a:lnTo>
                  <a:lnTo>
                    <a:pt x="18" y="252"/>
                  </a:lnTo>
                  <a:lnTo>
                    <a:pt x="26" y="255"/>
                  </a:lnTo>
                  <a:lnTo>
                    <a:pt x="34" y="259"/>
                  </a:lnTo>
                  <a:lnTo>
                    <a:pt x="41" y="261"/>
                  </a:lnTo>
                  <a:lnTo>
                    <a:pt x="45" y="262"/>
                  </a:lnTo>
                  <a:lnTo>
                    <a:pt x="74" y="265"/>
                  </a:lnTo>
                  <a:lnTo>
                    <a:pt x="47" y="207"/>
                  </a:lnTo>
                  <a:lnTo>
                    <a:pt x="69" y="167"/>
                  </a:lnTo>
                  <a:lnTo>
                    <a:pt x="499" y="20"/>
                  </a:lnTo>
                  <a:lnTo>
                    <a:pt x="480" y="0"/>
                  </a:lnTo>
                  <a:lnTo>
                    <a:pt x="234" y="77"/>
                  </a:lnTo>
                  <a:lnTo>
                    <a:pt x="42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 flipH="1">
              <a:off x="7247638" y="3521028"/>
              <a:ext cx="423105" cy="1074955"/>
            </a:xfrm>
            <a:custGeom>
              <a:avLst/>
              <a:gdLst>
                <a:gd name="T0" fmla="*/ 181 w 260"/>
                <a:gd name="T1" fmla="*/ 61 h 698"/>
                <a:gd name="T2" fmla="*/ 167 w 260"/>
                <a:gd name="T3" fmla="*/ 76 h 698"/>
                <a:gd name="T4" fmla="*/ 135 w 260"/>
                <a:gd name="T5" fmla="*/ 111 h 698"/>
                <a:gd name="T6" fmla="*/ 100 w 260"/>
                <a:gd name="T7" fmla="*/ 150 h 698"/>
                <a:gd name="T8" fmla="*/ 82 w 260"/>
                <a:gd name="T9" fmla="*/ 175 h 698"/>
                <a:gd name="T10" fmla="*/ 66 w 260"/>
                <a:gd name="T11" fmla="*/ 212 h 698"/>
                <a:gd name="T12" fmla="*/ 38 w 260"/>
                <a:gd name="T13" fmla="*/ 277 h 698"/>
                <a:gd name="T14" fmla="*/ 11 w 260"/>
                <a:gd name="T15" fmla="*/ 341 h 698"/>
                <a:gd name="T16" fmla="*/ 0 w 260"/>
                <a:gd name="T17" fmla="*/ 368 h 698"/>
                <a:gd name="T18" fmla="*/ 3 w 260"/>
                <a:gd name="T19" fmla="*/ 547 h 698"/>
                <a:gd name="T20" fmla="*/ 22 w 260"/>
                <a:gd name="T21" fmla="*/ 592 h 698"/>
                <a:gd name="T22" fmla="*/ 32 w 260"/>
                <a:gd name="T23" fmla="*/ 617 h 698"/>
                <a:gd name="T24" fmla="*/ 44 w 260"/>
                <a:gd name="T25" fmla="*/ 633 h 698"/>
                <a:gd name="T26" fmla="*/ 56 w 260"/>
                <a:gd name="T27" fmla="*/ 648 h 698"/>
                <a:gd name="T28" fmla="*/ 68 w 260"/>
                <a:gd name="T29" fmla="*/ 661 h 698"/>
                <a:gd name="T30" fmla="*/ 75 w 260"/>
                <a:gd name="T31" fmla="*/ 670 h 698"/>
                <a:gd name="T32" fmla="*/ 90 w 260"/>
                <a:gd name="T33" fmla="*/ 680 h 698"/>
                <a:gd name="T34" fmla="*/ 107 w 260"/>
                <a:gd name="T35" fmla="*/ 691 h 698"/>
                <a:gd name="T36" fmla="*/ 122 w 260"/>
                <a:gd name="T37" fmla="*/ 696 h 698"/>
                <a:gd name="T38" fmla="*/ 131 w 260"/>
                <a:gd name="T39" fmla="*/ 698 h 698"/>
                <a:gd name="T40" fmla="*/ 146 w 260"/>
                <a:gd name="T41" fmla="*/ 695 h 698"/>
                <a:gd name="T42" fmla="*/ 164 w 260"/>
                <a:gd name="T43" fmla="*/ 692 h 698"/>
                <a:gd name="T44" fmla="*/ 175 w 260"/>
                <a:gd name="T45" fmla="*/ 690 h 698"/>
                <a:gd name="T46" fmla="*/ 175 w 260"/>
                <a:gd name="T47" fmla="*/ 688 h 698"/>
                <a:gd name="T48" fmla="*/ 157 w 260"/>
                <a:gd name="T49" fmla="*/ 679 h 698"/>
                <a:gd name="T50" fmla="*/ 132 w 260"/>
                <a:gd name="T51" fmla="*/ 666 h 698"/>
                <a:gd name="T52" fmla="*/ 112 w 260"/>
                <a:gd name="T53" fmla="*/ 654 h 698"/>
                <a:gd name="T54" fmla="*/ 96 w 260"/>
                <a:gd name="T55" fmla="*/ 638 h 698"/>
                <a:gd name="T56" fmla="*/ 74 w 260"/>
                <a:gd name="T57" fmla="*/ 601 h 698"/>
                <a:gd name="T58" fmla="*/ 54 w 260"/>
                <a:gd name="T59" fmla="*/ 550 h 698"/>
                <a:gd name="T60" fmla="*/ 43 w 260"/>
                <a:gd name="T61" fmla="*/ 491 h 698"/>
                <a:gd name="T62" fmla="*/ 46 w 260"/>
                <a:gd name="T63" fmla="*/ 429 h 698"/>
                <a:gd name="T64" fmla="*/ 56 w 260"/>
                <a:gd name="T65" fmla="*/ 372 h 698"/>
                <a:gd name="T66" fmla="*/ 68 w 260"/>
                <a:gd name="T67" fmla="*/ 326 h 698"/>
                <a:gd name="T68" fmla="*/ 77 w 260"/>
                <a:gd name="T69" fmla="*/ 297 h 698"/>
                <a:gd name="T70" fmla="*/ 93 w 260"/>
                <a:gd name="T71" fmla="*/ 256 h 698"/>
                <a:gd name="T72" fmla="*/ 134 w 260"/>
                <a:gd name="T73" fmla="*/ 186 h 698"/>
                <a:gd name="T74" fmla="*/ 176 w 260"/>
                <a:gd name="T75" fmla="*/ 126 h 698"/>
                <a:gd name="T76" fmla="*/ 205 w 260"/>
                <a:gd name="T77" fmla="*/ 89 h 698"/>
                <a:gd name="T78" fmla="*/ 260 w 260"/>
                <a:gd name="T79" fmla="*/ 24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" h="698">
                  <a:moveTo>
                    <a:pt x="222" y="0"/>
                  </a:moveTo>
                  <a:lnTo>
                    <a:pt x="181" y="61"/>
                  </a:lnTo>
                  <a:lnTo>
                    <a:pt x="177" y="65"/>
                  </a:lnTo>
                  <a:lnTo>
                    <a:pt x="167" y="76"/>
                  </a:lnTo>
                  <a:lnTo>
                    <a:pt x="152" y="93"/>
                  </a:lnTo>
                  <a:lnTo>
                    <a:pt x="135" y="111"/>
                  </a:lnTo>
                  <a:lnTo>
                    <a:pt x="116" y="132"/>
                  </a:lnTo>
                  <a:lnTo>
                    <a:pt x="100" y="150"/>
                  </a:lnTo>
                  <a:lnTo>
                    <a:pt x="89" y="165"/>
                  </a:lnTo>
                  <a:lnTo>
                    <a:pt x="82" y="175"/>
                  </a:lnTo>
                  <a:lnTo>
                    <a:pt x="76" y="187"/>
                  </a:lnTo>
                  <a:lnTo>
                    <a:pt x="66" y="212"/>
                  </a:lnTo>
                  <a:lnTo>
                    <a:pt x="52" y="243"/>
                  </a:lnTo>
                  <a:lnTo>
                    <a:pt x="38" y="277"/>
                  </a:lnTo>
                  <a:lnTo>
                    <a:pt x="24" y="312"/>
                  </a:lnTo>
                  <a:lnTo>
                    <a:pt x="11" y="341"/>
                  </a:lnTo>
                  <a:lnTo>
                    <a:pt x="3" y="360"/>
                  </a:lnTo>
                  <a:lnTo>
                    <a:pt x="0" y="368"/>
                  </a:lnTo>
                  <a:lnTo>
                    <a:pt x="0" y="539"/>
                  </a:lnTo>
                  <a:lnTo>
                    <a:pt x="3" y="547"/>
                  </a:lnTo>
                  <a:lnTo>
                    <a:pt x="13" y="567"/>
                  </a:lnTo>
                  <a:lnTo>
                    <a:pt x="22" y="592"/>
                  </a:lnTo>
                  <a:lnTo>
                    <a:pt x="29" y="610"/>
                  </a:lnTo>
                  <a:lnTo>
                    <a:pt x="32" y="617"/>
                  </a:lnTo>
                  <a:lnTo>
                    <a:pt x="37" y="625"/>
                  </a:lnTo>
                  <a:lnTo>
                    <a:pt x="44" y="633"/>
                  </a:lnTo>
                  <a:lnTo>
                    <a:pt x="51" y="641"/>
                  </a:lnTo>
                  <a:lnTo>
                    <a:pt x="56" y="648"/>
                  </a:lnTo>
                  <a:lnTo>
                    <a:pt x="63" y="655"/>
                  </a:lnTo>
                  <a:lnTo>
                    <a:pt x="68" y="661"/>
                  </a:lnTo>
                  <a:lnTo>
                    <a:pt x="71" y="665"/>
                  </a:lnTo>
                  <a:lnTo>
                    <a:pt x="75" y="670"/>
                  </a:lnTo>
                  <a:lnTo>
                    <a:pt x="82" y="675"/>
                  </a:lnTo>
                  <a:lnTo>
                    <a:pt x="90" y="680"/>
                  </a:lnTo>
                  <a:lnTo>
                    <a:pt x="99" y="685"/>
                  </a:lnTo>
                  <a:lnTo>
                    <a:pt x="107" y="691"/>
                  </a:lnTo>
                  <a:lnTo>
                    <a:pt x="116" y="694"/>
                  </a:lnTo>
                  <a:lnTo>
                    <a:pt x="122" y="696"/>
                  </a:lnTo>
                  <a:lnTo>
                    <a:pt x="127" y="698"/>
                  </a:lnTo>
                  <a:lnTo>
                    <a:pt x="131" y="698"/>
                  </a:lnTo>
                  <a:lnTo>
                    <a:pt x="138" y="696"/>
                  </a:lnTo>
                  <a:lnTo>
                    <a:pt x="146" y="695"/>
                  </a:lnTo>
                  <a:lnTo>
                    <a:pt x="155" y="693"/>
                  </a:lnTo>
                  <a:lnTo>
                    <a:pt x="164" y="692"/>
                  </a:lnTo>
                  <a:lnTo>
                    <a:pt x="170" y="691"/>
                  </a:lnTo>
                  <a:lnTo>
                    <a:pt x="175" y="690"/>
                  </a:lnTo>
                  <a:lnTo>
                    <a:pt x="177" y="690"/>
                  </a:lnTo>
                  <a:lnTo>
                    <a:pt x="175" y="688"/>
                  </a:lnTo>
                  <a:lnTo>
                    <a:pt x="167" y="685"/>
                  </a:lnTo>
                  <a:lnTo>
                    <a:pt x="157" y="679"/>
                  </a:lnTo>
                  <a:lnTo>
                    <a:pt x="145" y="673"/>
                  </a:lnTo>
                  <a:lnTo>
                    <a:pt x="132" y="666"/>
                  </a:lnTo>
                  <a:lnTo>
                    <a:pt x="121" y="660"/>
                  </a:lnTo>
                  <a:lnTo>
                    <a:pt x="112" y="654"/>
                  </a:lnTo>
                  <a:lnTo>
                    <a:pt x="106" y="649"/>
                  </a:lnTo>
                  <a:lnTo>
                    <a:pt x="96" y="638"/>
                  </a:lnTo>
                  <a:lnTo>
                    <a:pt x="85" y="622"/>
                  </a:lnTo>
                  <a:lnTo>
                    <a:pt x="74" y="601"/>
                  </a:lnTo>
                  <a:lnTo>
                    <a:pt x="63" y="577"/>
                  </a:lnTo>
                  <a:lnTo>
                    <a:pt x="54" y="550"/>
                  </a:lnTo>
                  <a:lnTo>
                    <a:pt x="47" y="521"/>
                  </a:lnTo>
                  <a:lnTo>
                    <a:pt x="43" y="491"/>
                  </a:lnTo>
                  <a:lnTo>
                    <a:pt x="43" y="461"/>
                  </a:lnTo>
                  <a:lnTo>
                    <a:pt x="46" y="429"/>
                  </a:lnTo>
                  <a:lnTo>
                    <a:pt x="51" y="399"/>
                  </a:lnTo>
                  <a:lnTo>
                    <a:pt x="56" y="372"/>
                  </a:lnTo>
                  <a:lnTo>
                    <a:pt x="62" y="346"/>
                  </a:lnTo>
                  <a:lnTo>
                    <a:pt x="68" y="326"/>
                  </a:lnTo>
                  <a:lnTo>
                    <a:pt x="74" y="309"/>
                  </a:lnTo>
                  <a:lnTo>
                    <a:pt x="77" y="297"/>
                  </a:lnTo>
                  <a:lnTo>
                    <a:pt x="79" y="291"/>
                  </a:lnTo>
                  <a:lnTo>
                    <a:pt x="93" y="256"/>
                  </a:lnTo>
                  <a:lnTo>
                    <a:pt x="113" y="221"/>
                  </a:lnTo>
                  <a:lnTo>
                    <a:pt x="134" y="186"/>
                  </a:lnTo>
                  <a:lnTo>
                    <a:pt x="155" y="154"/>
                  </a:lnTo>
                  <a:lnTo>
                    <a:pt x="176" y="126"/>
                  </a:lnTo>
                  <a:lnTo>
                    <a:pt x="193" y="104"/>
                  </a:lnTo>
                  <a:lnTo>
                    <a:pt x="205" y="89"/>
                  </a:lnTo>
                  <a:lnTo>
                    <a:pt x="210" y="85"/>
                  </a:lnTo>
                  <a:lnTo>
                    <a:pt x="260" y="24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 flipH="1">
              <a:off x="6533853" y="5002555"/>
              <a:ext cx="481241" cy="141684"/>
            </a:xfrm>
            <a:custGeom>
              <a:avLst/>
              <a:gdLst>
                <a:gd name="T0" fmla="*/ 290 w 298"/>
                <a:gd name="T1" fmla="*/ 47 h 92"/>
                <a:gd name="T2" fmla="*/ 294 w 298"/>
                <a:gd name="T3" fmla="*/ 51 h 92"/>
                <a:gd name="T4" fmla="*/ 296 w 298"/>
                <a:gd name="T5" fmla="*/ 58 h 92"/>
                <a:gd name="T6" fmla="*/ 298 w 298"/>
                <a:gd name="T7" fmla="*/ 66 h 92"/>
                <a:gd name="T8" fmla="*/ 298 w 298"/>
                <a:gd name="T9" fmla="*/ 69 h 92"/>
                <a:gd name="T10" fmla="*/ 295 w 298"/>
                <a:gd name="T11" fmla="*/ 73 h 92"/>
                <a:gd name="T12" fmla="*/ 288 w 298"/>
                <a:gd name="T13" fmla="*/ 81 h 92"/>
                <a:gd name="T14" fmla="*/ 280 w 298"/>
                <a:gd name="T15" fmla="*/ 89 h 92"/>
                <a:gd name="T16" fmla="*/ 273 w 298"/>
                <a:gd name="T17" fmla="*/ 92 h 92"/>
                <a:gd name="T18" fmla="*/ 269 w 298"/>
                <a:gd name="T19" fmla="*/ 92 h 92"/>
                <a:gd name="T20" fmla="*/ 260 w 298"/>
                <a:gd name="T21" fmla="*/ 92 h 92"/>
                <a:gd name="T22" fmla="*/ 248 w 298"/>
                <a:gd name="T23" fmla="*/ 91 h 92"/>
                <a:gd name="T24" fmla="*/ 235 w 298"/>
                <a:gd name="T25" fmla="*/ 91 h 92"/>
                <a:gd name="T26" fmla="*/ 222 w 298"/>
                <a:gd name="T27" fmla="*/ 91 h 92"/>
                <a:gd name="T28" fmla="*/ 208 w 298"/>
                <a:gd name="T29" fmla="*/ 90 h 92"/>
                <a:gd name="T30" fmla="*/ 197 w 298"/>
                <a:gd name="T31" fmla="*/ 90 h 92"/>
                <a:gd name="T32" fmla="*/ 189 w 298"/>
                <a:gd name="T33" fmla="*/ 90 h 92"/>
                <a:gd name="T34" fmla="*/ 180 w 298"/>
                <a:gd name="T35" fmla="*/ 90 h 92"/>
                <a:gd name="T36" fmla="*/ 167 w 298"/>
                <a:gd name="T37" fmla="*/ 88 h 92"/>
                <a:gd name="T38" fmla="*/ 151 w 298"/>
                <a:gd name="T39" fmla="*/ 85 h 92"/>
                <a:gd name="T40" fmla="*/ 134 w 298"/>
                <a:gd name="T41" fmla="*/ 83 h 92"/>
                <a:gd name="T42" fmla="*/ 117 w 298"/>
                <a:gd name="T43" fmla="*/ 80 h 92"/>
                <a:gd name="T44" fmla="*/ 99 w 298"/>
                <a:gd name="T45" fmla="*/ 77 h 92"/>
                <a:gd name="T46" fmla="*/ 86 w 298"/>
                <a:gd name="T47" fmla="*/ 74 h 92"/>
                <a:gd name="T48" fmla="*/ 75 w 298"/>
                <a:gd name="T49" fmla="*/ 72 h 92"/>
                <a:gd name="T50" fmla="*/ 66 w 298"/>
                <a:gd name="T51" fmla="*/ 69 h 92"/>
                <a:gd name="T52" fmla="*/ 55 w 298"/>
                <a:gd name="T53" fmla="*/ 66 h 92"/>
                <a:gd name="T54" fmla="*/ 43 w 298"/>
                <a:gd name="T55" fmla="*/ 64 h 92"/>
                <a:gd name="T56" fmla="*/ 32 w 298"/>
                <a:gd name="T57" fmla="*/ 60 h 92"/>
                <a:gd name="T58" fmla="*/ 21 w 298"/>
                <a:gd name="T59" fmla="*/ 58 h 92"/>
                <a:gd name="T60" fmla="*/ 12 w 298"/>
                <a:gd name="T61" fmla="*/ 55 h 92"/>
                <a:gd name="T62" fmla="*/ 6 w 298"/>
                <a:gd name="T63" fmla="*/ 53 h 92"/>
                <a:gd name="T64" fmla="*/ 4 w 298"/>
                <a:gd name="T65" fmla="*/ 53 h 92"/>
                <a:gd name="T66" fmla="*/ 0 w 298"/>
                <a:gd name="T67" fmla="*/ 0 h 92"/>
                <a:gd name="T68" fmla="*/ 2 w 298"/>
                <a:gd name="T69" fmla="*/ 0 h 92"/>
                <a:gd name="T70" fmla="*/ 4 w 298"/>
                <a:gd name="T71" fmla="*/ 2 h 92"/>
                <a:gd name="T72" fmla="*/ 8 w 298"/>
                <a:gd name="T73" fmla="*/ 5 h 92"/>
                <a:gd name="T74" fmla="*/ 15 w 298"/>
                <a:gd name="T75" fmla="*/ 7 h 92"/>
                <a:gd name="T76" fmla="*/ 25 w 298"/>
                <a:gd name="T77" fmla="*/ 12 h 92"/>
                <a:gd name="T78" fmla="*/ 36 w 298"/>
                <a:gd name="T79" fmla="*/ 15 h 92"/>
                <a:gd name="T80" fmla="*/ 50 w 298"/>
                <a:gd name="T81" fmla="*/ 20 h 92"/>
                <a:gd name="T82" fmla="*/ 66 w 298"/>
                <a:gd name="T83" fmla="*/ 23 h 92"/>
                <a:gd name="T84" fmla="*/ 83 w 298"/>
                <a:gd name="T85" fmla="*/ 28 h 92"/>
                <a:gd name="T86" fmla="*/ 105 w 298"/>
                <a:gd name="T87" fmla="*/ 32 h 92"/>
                <a:gd name="T88" fmla="*/ 128 w 298"/>
                <a:gd name="T89" fmla="*/ 36 h 92"/>
                <a:gd name="T90" fmla="*/ 155 w 298"/>
                <a:gd name="T91" fmla="*/ 40 h 92"/>
                <a:gd name="T92" fmla="*/ 185 w 298"/>
                <a:gd name="T93" fmla="*/ 43 h 92"/>
                <a:gd name="T94" fmla="*/ 216 w 298"/>
                <a:gd name="T95" fmla="*/ 45 h 92"/>
                <a:gd name="T96" fmla="*/ 252 w 298"/>
                <a:gd name="T97" fmla="*/ 47 h 92"/>
                <a:gd name="T98" fmla="*/ 290 w 298"/>
                <a:gd name="T99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8" h="92">
                  <a:moveTo>
                    <a:pt x="290" y="47"/>
                  </a:moveTo>
                  <a:lnTo>
                    <a:pt x="294" y="51"/>
                  </a:lnTo>
                  <a:lnTo>
                    <a:pt x="296" y="58"/>
                  </a:lnTo>
                  <a:lnTo>
                    <a:pt x="298" y="66"/>
                  </a:lnTo>
                  <a:lnTo>
                    <a:pt x="298" y="69"/>
                  </a:lnTo>
                  <a:lnTo>
                    <a:pt x="295" y="73"/>
                  </a:lnTo>
                  <a:lnTo>
                    <a:pt x="288" y="81"/>
                  </a:lnTo>
                  <a:lnTo>
                    <a:pt x="280" y="89"/>
                  </a:lnTo>
                  <a:lnTo>
                    <a:pt x="273" y="92"/>
                  </a:lnTo>
                  <a:lnTo>
                    <a:pt x="269" y="92"/>
                  </a:lnTo>
                  <a:lnTo>
                    <a:pt x="260" y="92"/>
                  </a:lnTo>
                  <a:lnTo>
                    <a:pt x="248" y="91"/>
                  </a:lnTo>
                  <a:lnTo>
                    <a:pt x="235" y="91"/>
                  </a:lnTo>
                  <a:lnTo>
                    <a:pt x="222" y="91"/>
                  </a:lnTo>
                  <a:lnTo>
                    <a:pt x="208" y="90"/>
                  </a:lnTo>
                  <a:lnTo>
                    <a:pt x="197" y="90"/>
                  </a:lnTo>
                  <a:lnTo>
                    <a:pt x="189" y="90"/>
                  </a:lnTo>
                  <a:lnTo>
                    <a:pt x="180" y="90"/>
                  </a:lnTo>
                  <a:lnTo>
                    <a:pt x="167" y="88"/>
                  </a:lnTo>
                  <a:lnTo>
                    <a:pt x="151" y="85"/>
                  </a:lnTo>
                  <a:lnTo>
                    <a:pt x="134" y="83"/>
                  </a:lnTo>
                  <a:lnTo>
                    <a:pt x="117" y="80"/>
                  </a:lnTo>
                  <a:lnTo>
                    <a:pt x="99" y="77"/>
                  </a:lnTo>
                  <a:lnTo>
                    <a:pt x="86" y="74"/>
                  </a:lnTo>
                  <a:lnTo>
                    <a:pt x="75" y="72"/>
                  </a:lnTo>
                  <a:lnTo>
                    <a:pt x="66" y="69"/>
                  </a:lnTo>
                  <a:lnTo>
                    <a:pt x="55" y="66"/>
                  </a:lnTo>
                  <a:lnTo>
                    <a:pt x="43" y="64"/>
                  </a:lnTo>
                  <a:lnTo>
                    <a:pt x="32" y="60"/>
                  </a:lnTo>
                  <a:lnTo>
                    <a:pt x="21" y="58"/>
                  </a:lnTo>
                  <a:lnTo>
                    <a:pt x="12" y="55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8" y="5"/>
                  </a:lnTo>
                  <a:lnTo>
                    <a:pt x="15" y="7"/>
                  </a:lnTo>
                  <a:lnTo>
                    <a:pt x="25" y="12"/>
                  </a:lnTo>
                  <a:lnTo>
                    <a:pt x="36" y="15"/>
                  </a:lnTo>
                  <a:lnTo>
                    <a:pt x="50" y="20"/>
                  </a:lnTo>
                  <a:lnTo>
                    <a:pt x="66" y="23"/>
                  </a:lnTo>
                  <a:lnTo>
                    <a:pt x="83" y="28"/>
                  </a:lnTo>
                  <a:lnTo>
                    <a:pt x="105" y="32"/>
                  </a:lnTo>
                  <a:lnTo>
                    <a:pt x="128" y="36"/>
                  </a:lnTo>
                  <a:lnTo>
                    <a:pt x="155" y="40"/>
                  </a:lnTo>
                  <a:lnTo>
                    <a:pt x="185" y="43"/>
                  </a:lnTo>
                  <a:lnTo>
                    <a:pt x="216" y="45"/>
                  </a:lnTo>
                  <a:lnTo>
                    <a:pt x="252" y="47"/>
                  </a:lnTo>
                  <a:lnTo>
                    <a:pt x="29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 flipH="1">
              <a:off x="6436959" y="5033356"/>
              <a:ext cx="280994" cy="828547"/>
            </a:xfrm>
            <a:custGeom>
              <a:avLst/>
              <a:gdLst>
                <a:gd name="T0" fmla="*/ 135 w 175"/>
                <a:gd name="T1" fmla="*/ 8 h 538"/>
                <a:gd name="T2" fmla="*/ 74 w 175"/>
                <a:gd name="T3" fmla="*/ 125 h 538"/>
                <a:gd name="T4" fmla="*/ 0 w 175"/>
                <a:gd name="T5" fmla="*/ 507 h 538"/>
                <a:gd name="T6" fmla="*/ 2 w 175"/>
                <a:gd name="T7" fmla="*/ 508 h 538"/>
                <a:gd name="T8" fmla="*/ 6 w 175"/>
                <a:gd name="T9" fmla="*/ 512 h 538"/>
                <a:gd name="T10" fmla="*/ 13 w 175"/>
                <a:gd name="T11" fmla="*/ 518 h 538"/>
                <a:gd name="T12" fmla="*/ 21 w 175"/>
                <a:gd name="T13" fmla="*/ 524 h 538"/>
                <a:gd name="T14" fmla="*/ 31 w 175"/>
                <a:gd name="T15" fmla="*/ 530 h 538"/>
                <a:gd name="T16" fmla="*/ 39 w 175"/>
                <a:gd name="T17" fmla="*/ 534 h 538"/>
                <a:gd name="T18" fmla="*/ 46 w 175"/>
                <a:gd name="T19" fmla="*/ 538 h 538"/>
                <a:gd name="T20" fmla="*/ 50 w 175"/>
                <a:gd name="T21" fmla="*/ 537 h 538"/>
                <a:gd name="T22" fmla="*/ 56 w 175"/>
                <a:gd name="T23" fmla="*/ 515 h 538"/>
                <a:gd name="T24" fmla="*/ 66 w 175"/>
                <a:gd name="T25" fmla="*/ 461 h 538"/>
                <a:gd name="T26" fmla="*/ 81 w 175"/>
                <a:gd name="T27" fmla="*/ 386 h 538"/>
                <a:gd name="T28" fmla="*/ 96 w 175"/>
                <a:gd name="T29" fmla="*/ 301 h 538"/>
                <a:gd name="T30" fmla="*/ 112 w 175"/>
                <a:gd name="T31" fmla="*/ 215 h 538"/>
                <a:gd name="T32" fmla="*/ 126 w 175"/>
                <a:gd name="T33" fmla="*/ 139 h 538"/>
                <a:gd name="T34" fmla="*/ 138 w 175"/>
                <a:gd name="T35" fmla="*/ 84 h 538"/>
                <a:gd name="T36" fmla="*/ 144 w 175"/>
                <a:gd name="T37" fmla="*/ 59 h 538"/>
                <a:gd name="T38" fmla="*/ 155 w 175"/>
                <a:gd name="T39" fmla="*/ 37 h 538"/>
                <a:gd name="T40" fmla="*/ 164 w 175"/>
                <a:gd name="T41" fmla="*/ 18 h 538"/>
                <a:gd name="T42" fmla="*/ 172 w 175"/>
                <a:gd name="T43" fmla="*/ 5 h 538"/>
                <a:gd name="T44" fmla="*/ 175 w 175"/>
                <a:gd name="T45" fmla="*/ 0 h 538"/>
                <a:gd name="T46" fmla="*/ 135 w 175"/>
                <a:gd name="T47" fmla="*/ 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5" h="538">
                  <a:moveTo>
                    <a:pt x="135" y="8"/>
                  </a:moveTo>
                  <a:lnTo>
                    <a:pt x="74" y="125"/>
                  </a:lnTo>
                  <a:lnTo>
                    <a:pt x="0" y="507"/>
                  </a:lnTo>
                  <a:lnTo>
                    <a:pt x="2" y="508"/>
                  </a:lnTo>
                  <a:lnTo>
                    <a:pt x="6" y="512"/>
                  </a:lnTo>
                  <a:lnTo>
                    <a:pt x="13" y="518"/>
                  </a:lnTo>
                  <a:lnTo>
                    <a:pt x="21" y="524"/>
                  </a:lnTo>
                  <a:lnTo>
                    <a:pt x="31" y="530"/>
                  </a:lnTo>
                  <a:lnTo>
                    <a:pt x="39" y="534"/>
                  </a:lnTo>
                  <a:lnTo>
                    <a:pt x="46" y="538"/>
                  </a:lnTo>
                  <a:lnTo>
                    <a:pt x="50" y="537"/>
                  </a:lnTo>
                  <a:lnTo>
                    <a:pt x="56" y="515"/>
                  </a:lnTo>
                  <a:lnTo>
                    <a:pt x="66" y="461"/>
                  </a:lnTo>
                  <a:lnTo>
                    <a:pt x="81" y="386"/>
                  </a:lnTo>
                  <a:lnTo>
                    <a:pt x="96" y="301"/>
                  </a:lnTo>
                  <a:lnTo>
                    <a:pt x="112" y="215"/>
                  </a:lnTo>
                  <a:lnTo>
                    <a:pt x="126" y="139"/>
                  </a:lnTo>
                  <a:lnTo>
                    <a:pt x="138" y="84"/>
                  </a:lnTo>
                  <a:lnTo>
                    <a:pt x="144" y="59"/>
                  </a:lnTo>
                  <a:lnTo>
                    <a:pt x="155" y="37"/>
                  </a:lnTo>
                  <a:lnTo>
                    <a:pt x="164" y="18"/>
                  </a:lnTo>
                  <a:lnTo>
                    <a:pt x="172" y="5"/>
                  </a:lnTo>
                  <a:lnTo>
                    <a:pt x="175" y="0"/>
                  </a:lnTo>
                  <a:lnTo>
                    <a:pt x="13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 flipH="1">
              <a:off x="6708262" y="5714057"/>
              <a:ext cx="1104592" cy="286450"/>
            </a:xfrm>
            <a:custGeom>
              <a:avLst/>
              <a:gdLst>
                <a:gd name="T0" fmla="*/ 0 w 684"/>
                <a:gd name="T1" fmla="*/ 55 h 188"/>
                <a:gd name="T2" fmla="*/ 35 w 684"/>
                <a:gd name="T3" fmla="*/ 42 h 188"/>
                <a:gd name="T4" fmla="*/ 39 w 684"/>
                <a:gd name="T5" fmla="*/ 45 h 188"/>
                <a:gd name="T6" fmla="*/ 52 w 684"/>
                <a:gd name="T7" fmla="*/ 54 h 188"/>
                <a:gd name="T8" fmla="*/ 74 w 684"/>
                <a:gd name="T9" fmla="*/ 68 h 188"/>
                <a:gd name="T10" fmla="*/ 104 w 684"/>
                <a:gd name="T11" fmla="*/ 85 h 188"/>
                <a:gd name="T12" fmla="*/ 142 w 684"/>
                <a:gd name="T13" fmla="*/ 105 h 188"/>
                <a:gd name="T14" fmla="*/ 189 w 684"/>
                <a:gd name="T15" fmla="*/ 124 h 188"/>
                <a:gd name="T16" fmla="*/ 244 w 684"/>
                <a:gd name="T17" fmla="*/ 144 h 188"/>
                <a:gd name="T18" fmla="*/ 308 w 684"/>
                <a:gd name="T19" fmla="*/ 161 h 188"/>
                <a:gd name="T20" fmla="*/ 335 w 684"/>
                <a:gd name="T21" fmla="*/ 167 h 188"/>
                <a:gd name="T22" fmla="*/ 381 w 684"/>
                <a:gd name="T23" fmla="*/ 176 h 188"/>
                <a:gd name="T24" fmla="*/ 432 w 684"/>
                <a:gd name="T25" fmla="*/ 184 h 188"/>
                <a:gd name="T26" fmla="*/ 475 w 684"/>
                <a:gd name="T27" fmla="*/ 188 h 188"/>
                <a:gd name="T28" fmla="*/ 522 w 684"/>
                <a:gd name="T29" fmla="*/ 188 h 188"/>
                <a:gd name="T30" fmla="*/ 565 w 684"/>
                <a:gd name="T31" fmla="*/ 187 h 188"/>
                <a:gd name="T32" fmla="*/ 600 w 684"/>
                <a:gd name="T33" fmla="*/ 185 h 188"/>
                <a:gd name="T34" fmla="*/ 630 w 684"/>
                <a:gd name="T35" fmla="*/ 183 h 188"/>
                <a:gd name="T36" fmla="*/ 653 w 684"/>
                <a:gd name="T37" fmla="*/ 181 h 188"/>
                <a:gd name="T38" fmla="*/ 670 w 684"/>
                <a:gd name="T39" fmla="*/ 180 h 188"/>
                <a:gd name="T40" fmla="*/ 681 w 684"/>
                <a:gd name="T41" fmla="*/ 177 h 188"/>
                <a:gd name="T42" fmla="*/ 684 w 684"/>
                <a:gd name="T43" fmla="*/ 177 h 188"/>
                <a:gd name="T44" fmla="*/ 676 w 684"/>
                <a:gd name="T45" fmla="*/ 151 h 188"/>
                <a:gd name="T46" fmla="*/ 660 w 684"/>
                <a:gd name="T47" fmla="*/ 152 h 188"/>
                <a:gd name="T48" fmla="*/ 632 w 684"/>
                <a:gd name="T49" fmla="*/ 153 h 188"/>
                <a:gd name="T50" fmla="*/ 598 w 684"/>
                <a:gd name="T51" fmla="*/ 156 h 188"/>
                <a:gd name="T52" fmla="*/ 561 w 684"/>
                <a:gd name="T53" fmla="*/ 157 h 188"/>
                <a:gd name="T54" fmla="*/ 525 w 684"/>
                <a:gd name="T55" fmla="*/ 159 h 188"/>
                <a:gd name="T56" fmla="*/ 495 w 684"/>
                <a:gd name="T57" fmla="*/ 160 h 188"/>
                <a:gd name="T58" fmla="*/ 476 w 684"/>
                <a:gd name="T59" fmla="*/ 161 h 188"/>
                <a:gd name="T60" fmla="*/ 462 w 684"/>
                <a:gd name="T61" fmla="*/ 160 h 188"/>
                <a:gd name="T62" fmla="*/ 418 w 684"/>
                <a:gd name="T63" fmla="*/ 154 h 188"/>
                <a:gd name="T64" fmla="*/ 363 w 684"/>
                <a:gd name="T65" fmla="*/ 145 h 188"/>
                <a:gd name="T66" fmla="*/ 321 w 684"/>
                <a:gd name="T67" fmla="*/ 137 h 188"/>
                <a:gd name="T68" fmla="*/ 304 w 684"/>
                <a:gd name="T69" fmla="*/ 131 h 188"/>
                <a:gd name="T70" fmla="*/ 265 w 684"/>
                <a:gd name="T71" fmla="*/ 118 h 188"/>
                <a:gd name="T72" fmla="*/ 217 w 684"/>
                <a:gd name="T73" fmla="*/ 103 h 188"/>
                <a:gd name="T74" fmla="*/ 181 w 684"/>
                <a:gd name="T75" fmla="*/ 91 h 188"/>
                <a:gd name="T76" fmla="*/ 72 w 684"/>
                <a:gd name="T77" fmla="*/ 3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4" h="188">
                  <a:moveTo>
                    <a:pt x="19" y="0"/>
                  </a:moveTo>
                  <a:lnTo>
                    <a:pt x="0" y="55"/>
                  </a:lnTo>
                  <a:lnTo>
                    <a:pt x="21" y="66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9" y="45"/>
                  </a:lnTo>
                  <a:lnTo>
                    <a:pt x="44" y="48"/>
                  </a:lnTo>
                  <a:lnTo>
                    <a:pt x="52" y="54"/>
                  </a:lnTo>
                  <a:lnTo>
                    <a:pt x="61" y="61"/>
                  </a:lnTo>
                  <a:lnTo>
                    <a:pt x="74" y="68"/>
                  </a:lnTo>
                  <a:lnTo>
                    <a:pt x="88" y="76"/>
                  </a:lnTo>
                  <a:lnTo>
                    <a:pt x="104" y="85"/>
                  </a:lnTo>
                  <a:lnTo>
                    <a:pt x="121" y="94"/>
                  </a:lnTo>
                  <a:lnTo>
                    <a:pt x="142" y="105"/>
                  </a:lnTo>
                  <a:lnTo>
                    <a:pt x="164" y="114"/>
                  </a:lnTo>
                  <a:lnTo>
                    <a:pt x="189" y="124"/>
                  </a:lnTo>
                  <a:lnTo>
                    <a:pt x="216" y="135"/>
                  </a:lnTo>
                  <a:lnTo>
                    <a:pt x="244" y="144"/>
                  </a:lnTo>
                  <a:lnTo>
                    <a:pt x="274" y="153"/>
                  </a:lnTo>
                  <a:lnTo>
                    <a:pt x="308" y="161"/>
                  </a:lnTo>
                  <a:lnTo>
                    <a:pt x="319" y="164"/>
                  </a:lnTo>
                  <a:lnTo>
                    <a:pt x="335" y="167"/>
                  </a:lnTo>
                  <a:lnTo>
                    <a:pt x="357" y="172"/>
                  </a:lnTo>
                  <a:lnTo>
                    <a:pt x="381" y="176"/>
                  </a:lnTo>
                  <a:lnTo>
                    <a:pt x="407" y="181"/>
                  </a:lnTo>
                  <a:lnTo>
                    <a:pt x="432" y="184"/>
                  </a:lnTo>
                  <a:lnTo>
                    <a:pt x="455" y="187"/>
                  </a:lnTo>
                  <a:lnTo>
                    <a:pt x="475" y="188"/>
                  </a:lnTo>
                  <a:lnTo>
                    <a:pt x="499" y="188"/>
                  </a:lnTo>
                  <a:lnTo>
                    <a:pt x="522" y="188"/>
                  </a:lnTo>
                  <a:lnTo>
                    <a:pt x="544" y="188"/>
                  </a:lnTo>
                  <a:lnTo>
                    <a:pt x="565" y="187"/>
                  </a:lnTo>
                  <a:lnTo>
                    <a:pt x="583" y="187"/>
                  </a:lnTo>
                  <a:lnTo>
                    <a:pt x="600" y="185"/>
                  </a:lnTo>
                  <a:lnTo>
                    <a:pt x="616" y="184"/>
                  </a:lnTo>
                  <a:lnTo>
                    <a:pt x="630" y="183"/>
                  </a:lnTo>
                  <a:lnTo>
                    <a:pt x="643" y="182"/>
                  </a:lnTo>
                  <a:lnTo>
                    <a:pt x="653" y="181"/>
                  </a:lnTo>
                  <a:lnTo>
                    <a:pt x="662" y="180"/>
                  </a:lnTo>
                  <a:lnTo>
                    <a:pt x="670" y="180"/>
                  </a:lnTo>
                  <a:lnTo>
                    <a:pt x="676" y="179"/>
                  </a:lnTo>
                  <a:lnTo>
                    <a:pt x="681" y="177"/>
                  </a:lnTo>
                  <a:lnTo>
                    <a:pt x="683" y="177"/>
                  </a:lnTo>
                  <a:lnTo>
                    <a:pt x="684" y="177"/>
                  </a:lnTo>
                  <a:lnTo>
                    <a:pt x="679" y="151"/>
                  </a:lnTo>
                  <a:lnTo>
                    <a:pt x="676" y="151"/>
                  </a:lnTo>
                  <a:lnTo>
                    <a:pt x="670" y="151"/>
                  </a:lnTo>
                  <a:lnTo>
                    <a:pt x="660" y="152"/>
                  </a:lnTo>
                  <a:lnTo>
                    <a:pt x="647" y="152"/>
                  </a:lnTo>
                  <a:lnTo>
                    <a:pt x="632" y="153"/>
                  </a:lnTo>
                  <a:lnTo>
                    <a:pt x="616" y="154"/>
                  </a:lnTo>
                  <a:lnTo>
                    <a:pt x="598" y="156"/>
                  </a:lnTo>
                  <a:lnTo>
                    <a:pt x="579" y="156"/>
                  </a:lnTo>
                  <a:lnTo>
                    <a:pt x="561" y="157"/>
                  </a:lnTo>
                  <a:lnTo>
                    <a:pt x="543" y="158"/>
                  </a:lnTo>
                  <a:lnTo>
                    <a:pt x="525" y="159"/>
                  </a:lnTo>
                  <a:lnTo>
                    <a:pt x="509" y="160"/>
                  </a:lnTo>
                  <a:lnTo>
                    <a:pt x="495" y="160"/>
                  </a:lnTo>
                  <a:lnTo>
                    <a:pt x="484" y="161"/>
                  </a:lnTo>
                  <a:lnTo>
                    <a:pt x="476" y="161"/>
                  </a:lnTo>
                  <a:lnTo>
                    <a:pt x="472" y="161"/>
                  </a:lnTo>
                  <a:lnTo>
                    <a:pt x="462" y="160"/>
                  </a:lnTo>
                  <a:lnTo>
                    <a:pt x="444" y="158"/>
                  </a:lnTo>
                  <a:lnTo>
                    <a:pt x="418" y="154"/>
                  </a:lnTo>
                  <a:lnTo>
                    <a:pt x="391" y="150"/>
                  </a:lnTo>
                  <a:lnTo>
                    <a:pt x="363" y="145"/>
                  </a:lnTo>
                  <a:lnTo>
                    <a:pt x="339" y="142"/>
                  </a:lnTo>
                  <a:lnTo>
                    <a:pt x="321" y="137"/>
                  </a:lnTo>
                  <a:lnTo>
                    <a:pt x="312" y="135"/>
                  </a:lnTo>
                  <a:lnTo>
                    <a:pt x="304" y="131"/>
                  </a:lnTo>
                  <a:lnTo>
                    <a:pt x="287" y="126"/>
                  </a:lnTo>
                  <a:lnTo>
                    <a:pt x="265" y="118"/>
                  </a:lnTo>
                  <a:lnTo>
                    <a:pt x="241" y="111"/>
                  </a:lnTo>
                  <a:lnTo>
                    <a:pt x="217" y="103"/>
                  </a:lnTo>
                  <a:lnTo>
                    <a:pt x="196" y="96"/>
                  </a:lnTo>
                  <a:lnTo>
                    <a:pt x="181" y="91"/>
                  </a:lnTo>
                  <a:lnTo>
                    <a:pt x="175" y="90"/>
                  </a:lnTo>
                  <a:lnTo>
                    <a:pt x="72" y="3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 flipH="1">
              <a:off x="6608137" y="5880382"/>
              <a:ext cx="113044" cy="197126"/>
            </a:xfrm>
            <a:custGeom>
              <a:avLst/>
              <a:gdLst>
                <a:gd name="T0" fmla="*/ 24 w 72"/>
                <a:gd name="T1" fmla="*/ 0 h 128"/>
                <a:gd name="T2" fmla="*/ 0 w 72"/>
                <a:gd name="T3" fmla="*/ 48 h 128"/>
                <a:gd name="T4" fmla="*/ 27 w 72"/>
                <a:gd name="T5" fmla="*/ 88 h 128"/>
                <a:gd name="T6" fmla="*/ 28 w 72"/>
                <a:gd name="T7" fmla="*/ 89 h 128"/>
                <a:gd name="T8" fmla="*/ 31 w 72"/>
                <a:gd name="T9" fmla="*/ 92 h 128"/>
                <a:gd name="T10" fmla="*/ 36 w 72"/>
                <a:gd name="T11" fmla="*/ 97 h 128"/>
                <a:gd name="T12" fmla="*/ 42 w 72"/>
                <a:gd name="T13" fmla="*/ 103 h 128"/>
                <a:gd name="T14" fmla="*/ 47 w 72"/>
                <a:gd name="T15" fmla="*/ 110 h 128"/>
                <a:gd name="T16" fmla="*/ 53 w 72"/>
                <a:gd name="T17" fmla="*/ 115 h 128"/>
                <a:gd name="T18" fmla="*/ 58 w 72"/>
                <a:gd name="T19" fmla="*/ 121 h 128"/>
                <a:gd name="T20" fmla="*/ 61 w 72"/>
                <a:gd name="T21" fmla="*/ 125 h 128"/>
                <a:gd name="T22" fmla="*/ 65 w 72"/>
                <a:gd name="T23" fmla="*/ 128 h 128"/>
                <a:gd name="T24" fmla="*/ 65 w 72"/>
                <a:gd name="T25" fmla="*/ 122 h 128"/>
                <a:gd name="T26" fmla="*/ 62 w 72"/>
                <a:gd name="T27" fmla="*/ 110 h 128"/>
                <a:gd name="T28" fmla="*/ 58 w 72"/>
                <a:gd name="T29" fmla="*/ 94 h 128"/>
                <a:gd name="T30" fmla="*/ 53 w 72"/>
                <a:gd name="T31" fmla="*/ 76 h 128"/>
                <a:gd name="T32" fmla="*/ 47 w 72"/>
                <a:gd name="T33" fmla="*/ 61 h 128"/>
                <a:gd name="T34" fmla="*/ 44 w 72"/>
                <a:gd name="T35" fmla="*/ 50 h 128"/>
                <a:gd name="T36" fmla="*/ 43 w 72"/>
                <a:gd name="T37" fmla="*/ 45 h 128"/>
                <a:gd name="T38" fmla="*/ 72 w 72"/>
                <a:gd name="T39" fmla="*/ 3 h 128"/>
                <a:gd name="T40" fmla="*/ 24 w 72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128">
                  <a:moveTo>
                    <a:pt x="24" y="0"/>
                  </a:moveTo>
                  <a:lnTo>
                    <a:pt x="0" y="48"/>
                  </a:lnTo>
                  <a:lnTo>
                    <a:pt x="27" y="88"/>
                  </a:lnTo>
                  <a:lnTo>
                    <a:pt x="28" y="89"/>
                  </a:lnTo>
                  <a:lnTo>
                    <a:pt x="31" y="92"/>
                  </a:lnTo>
                  <a:lnTo>
                    <a:pt x="36" y="97"/>
                  </a:lnTo>
                  <a:lnTo>
                    <a:pt x="42" y="103"/>
                  </a:lnTo>
                  <a:lnTo>
                    <a:pt x="47" y="110"/>
                  </a:lnTo>
                  <a:lnTo>
                    <a:pt x="53" y="115"/>
                  </a:lnTo>
                  <a:lnTo>
                    <a:pt x="58" y="121"/>
                  </a:lnTo>
                  <a:lnTo>
                    <a:pt x="61" y="125"/>
                  </a:lnTo>
                  <a:lnTo>
                    <a:pt x="65" y="128"/>
                  </a:lnTo>
                  <a:lnTo>
                    <a:pt x="65" y="122"/>
                  </a:lnTo>
                  <a:lnTo>
                    <a:pt x="62" y="110"/>
                  </a:lnTo>
                  <a:lnTo>
                    <a:pt x="58" y="94"/>
                  </a:lnTo>
                  <a:lnTo>
                    <a:pt x="53" y="76"/>
                  </a:lnTo>
                  <a:lnTo>
                    <a:pt x="47" y="61"/>
                  </a:lnTo>
                  <a:lnTo>
                    <a:pt x="44" y="50"/>
                  </a:lnTo>
                  <a:lnTo>
                    <a:pt x="43" y="45"/>
                  </a:lnTo>
                  <a:lnTo>
                    <a:pt x="72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 flipH="1">
              <a:off x="6291617" y="6018987"/>
              <a:ext cx="429565" cy="314170"/>
            </a:xfrm>
            <a:custGeom>
              <a:avLst/>
              <a:gdLst>
                <a:gd name="T0" fmla="*/ 0 w 267"/>
                <a:gd name="T1" fmla="*/ 21 h 204"/>
                <a:gd name="T2" fmla="*/ 5 w 267"/>
                <a:gd name="T3" fmla="*/ 26 h 204"/>
                <a:gd name="T4" fmla="*/ 19 w 267"/>
                <a:gd name="T5" fmla="*/ 37 h 204"/>
                <a:gd name="T6" fmla="*/ 36 w 267"/>
                <a:gd name="T7" fmla="*/ 54 h 204"/>
                <a:gd name="T8" fmla="*/ 58 w 267"/>
                <a:gd name="T9" fmla="*/ 74 h 204"/>
                <a:gd name="T10" fmla="*/ 79 w 267"/>
                <a:gd name="T11" fmla="*/ 95 h 204"/>
                <a:gd name="T12" fmla="*/ 97 w 267"/>
                <a:gd name="T13" fmla="*/ 114 h 204"/>
                <a:gd name="T14" fmla="*/ 111 w 267"/>
                <a:gd name="T15" fmla="*/ 129 h 204"/>
                <a:gd name="T16" fmla="*/ 117 w 267"/>
                <a:gd name="T17" fmla="*/ 137 h 204"/>
                <a:gd name="T18" fmla="*/ 119 w 267"/>
                <a:gd name="T19" fmla="*/ 143 h 204"/>
                <a:gd name="T20" fmla="*/ 122 w 267"/>
                <a:gd name="T21" fmla="*/ 150 h 204"/>
                <a:gd name="T22" fmla="*/ 128 w 267"/>
                <a:gd name="T23" fmla="*/ 157 h 204"/>
                <a:gd name="T24" fmla="*/ 134 w 267"/>
                <a:gd name="T25" fmla="*/ 164 h 204"/>
                <a:gd name="T26" fmla="*/ 141 w 267"/>
                <a:gd name="T27" fmla="*/ 171 h 204"/>
                <a:gd name="T28" fmla="*/ 147 w 267"/>
                <a:gd name="T29" fmla="*/ 178 h 204"/>
                <a:gd name="T30" fmla="*/ 152 w 267"/>
                <a:gd name="T31" fmla="*/ 183 h 204"/>
                <a:gd name="T32" fmla="*/ 157 w 267"/>
                <a:gd name="T33" fmla="*/ 188 h 204"/>
                <a:gd name="T34" fmla="*/ 162 w 267"/>
                <a:gd name="T35" fmla="*/ 192 h 204"/>
                <a:gd name="T36" fmla="*/ 168 w 267"/>
                <a:gd name="T37" fmla="*/ 195 h 204"/>
                <a:gd name="T38" fmla="*/ 175 w 267"/>
                <a:gd name="T39" fmla="*/ 197 h 204"/>
                <a:gd name="T40" fmla="*/ 183 w 267"/>
                <a:gd name="T41" fmla="*/ 200 h 204"/>
                <a:gd name="T42" fmla="*/ 191 w 267"/>
                <a:gd name="T43" fmla="*/ 202 h 204"/>
                <a:gd name="T44" fmla="*/ 200 w 267"/>
                <a:gd name="T45" fmla="*/ 203 h 204"/>
                <a:gd name="T46" fmla="*/ 206 w 267"/>
                <a:gd name="T47" fmla="*/ 204 h 204"/>
                <a:gd name="T48" fmla="*/ 212 w 267"/>
                <a:gd name="T49" fmla="*/ 204 h 204"/>
                <a:gd name="T50" fmla="*/ 219 w 267"/>
                <a:gd name="T51" fmla="*/ 203 h 204"/>
                <a:gd name="T52" fmla="*/ 227 w 267"/>
                <a:gd name="T53" fmla="*/ 202 h 204"/>
                <a:gd name="T54" fmla="*/ 235 w 267"/>
                <a:gd name="T55" fmla="*/ 200 h 204"/>
                <a:gd name="T56" fmla="*/ 246 w 267"/>
                <a:gd name="T57" fmla="*/ 196 h 204"/>
                <a:gd name="T58" fmla="*/ 254 w 267"/>
                <a:gd name="T59" fmla="*/ 193 h 204"/>
                <a:gd name="T60" fmla="*/ 261 w 267"/>
                <a:gd name="T61" fmla="*/ 190 h 204"/>
                <a:gd name="T62" fmla="*/ 265 w 267"/>
                <a:gd name="T63" fmla="*/ 189 h 204"/>
                <a:gd name="T64" fmla="*/ 267 w 267"/>
                <a:gd name="T65" fmla="*/ 188 h 204"/>
                <a:gd name="T66" fmla="*/ 200 w 267"/>
                <a:gd name="T67" fmla="*/ 172 h 204"/>
                <a:gd name="T68" fmla="*/ 157 w 267"/>
                <a:gd name="T69" fmla="*/ 143 h 204"/>
                <a:gd name="T70" fmla="*/ 153 w 267"/>
                <a:gd name="T71" fmla="*/ 139 h 204"/>
                <a:gd name="T72" fmla="*/ 143 w 267"/>
                <a:gd name="T73" fmla="*/ 125 h 204"/>
                <a:gd name="T74" fmla="*/ 127 w 267"/>
                <a:gd name="T75" fmla="*/ 105 h 204"/>
                <a:gd name="T76" fmla="*/ 110 w 267"/>
                <a:gd name="T77" fmla="*/ 83 h 204"/>
                <a:gd name="T78" fmla="*/ 90 w 267"/>
                <a:gd name="T79" fmla="*/ 60 h 204"/>
                <a:gd name="T80" fmla="*/ 72 w 267"/>
                <a:gd name="T81" fmla="*/ 38 h 204"/>
                <a:gd name="T82" fmla="*/ 57 w 267"/>
                <a:gd name="T83" fmla="*/ 22 h 204"/>
                <a:gd name="T84" fmla="*/ 45 w 267"/>
                <a:gd name="T85" fmla="*/ 13 h 204"/>
                <a:gd name="T86" fmla="*/ 28 w 267"/>
                <a:gd name="T87" fmla="*/ 4 h 204"/>
                <a:gd name="T88" fmla="*/ 16 w 267"/>
                <a:gd name="T89" fmla="*/ 0 h 204"/>
                <a:gd name="T90" fmla="*/ 7 w 267"/>
                <a:gd name="T91" fmla="*/ 1 h 204"/>
                <a:gd name="T92" fmla="*/ 3 w 267"/>
                <a:gd name="T93" fmla="*/ 5 h 204"/>
                <a:gd name="T94" fmla="*/ 0 w 267"/>
                <a:gd name="T95" fmla="*/ 10 h 204"/>
                <a:gd name="T96" fmla="*/ 0 w 267"/>
                <a:gd name="T97" fmla="*/ 15 h 204"/>
                <a:gd name="T98" fmla="*/ 0 w 267"/>
                <a:gd name="T99" fmla="*/ 20 h 204"/>
                <a:gd name="T100" fmla="*/ 0 w 267"/>
                <a:gd name="T101" fmla="*/ 2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7" h="204">
                  <a:moveTo>
                    <a:pt x="0" y="21"/>
                  </a:moveTo>
                  <a:lnTo>
                    <a:pt x="5" y="26"/>
                  </a:lnTo>
                  <a:lnTo>
                    <a:pt x="19" y="37"/>
                  </a:lnTo>
                  <a:lnTo>
                    <a:pt x="36" y="54"/>
                  </a:lnTo>
                  <a:lnTo>
                    <a:pt x="58" y="74"/>
                  </a:lnTo>
                  <a:lnTo>
                    <a:pt x="79" y="95"/>
                  </a:lnTo>
                  <a:lnTo>
                    <a:pt x="97" y="114"/>
                  </a:lnTo>
                  <a:lnTo>
                    <a:pt x="111" y="129"/>
                  </a:lnTo>
                  <a:lnTo>
                    <a:pt x="117" y="137"/>
                  </a:lnTo>
                  <a:lnTo>
                    <a:pt x="119" y="143"/>
                  </a:lnTo>
                  <a:lnTo>
                    <a:pt x="122" y="150"/>
                  </a:lnTo>
                  <a:lnTo>
                    <a:pt x="128" y="157"/>
                  </a:lnTo>
                  <a:lnTo>
                    <a:pt x="134" y="164"/>
                  </a:lnTo>
                  <a:lnTo>
                    <a:pt x="141" y="171"/>
                  </a:lnTo>
                  <a:lnTo>
                    <a:pt x="147" y="178"/>
                  </a:lnTo>
                  <a:lnTo>
                    <a:pt x="152" y="183"/>
                  </a:lnTo>
                  <a:lnTo>
                    <a:pt x="157" y="188"/>
                  </a:lnTo>
                  <a:lnTo>
                    <a:pt x="162" y="192"/>
                  </a:lnTo>
                  <a:lnTo>
                    <a:pt x="168" y="195"/>
                  </a:lnTo>
                  <a:lnTo>
                    <a:pt x="175" y="197"/>
                  </a:lnTo>
                  <a:lnTo>
                    <a:pt x="183" y="200"/>
                  </a:lnTo>
                  <a:lnTo>
                    <a:pt x="191" y="202"/>
                  </a:lnTo>
                  <a:lnTo>
                    <a:pt x="200" y="203"/>
                  </a:lnTo>
                  <a:lnTo>
                    <a:pt x="206" y="204"/>
                  </a:lnTo>
                  <a:lnTo>
                    <a:pt x="212" y="204"/>
                  </a:lnTo>
                  <a:lnTo>
                    <a:pt x="219" y="203"/>
                  </a:lnTo>
                  <a:lnTo>
                    <a:pt x="227" y="202"/>
                  </a:lnTo>
                  <a:lnTo>
                    <a:pt x="235" y="200"/>
                  </a:lnTo>
                  <a:lnTo>
                    <a:pt x="246" y="196"/>
                  </a:lnTo>
                  <a:lnTo>
                    <a:pt x="254" y="193"/>
                  </a:lnTo>
                  <a:lnTo>
                    <a:pt x="261" y="190"/>
                  </a:lnTo>
                  <a:lnTo>
                    <a:pt x="265" y="189"/>
                  </a:lnTo>
                  <a:lnTo>
                    <a:pt x="267" y="188"/>
                  </a:lnTo>
                  <a:lnTo>
                    <a:pt x="200" y="172"/>
                  </a:lnTo>
                  <a:lnTo>
                    <a:pt x="157" y="143"/>
                  </a:lnTo>
                  <a:lnTo>
                    <a:pt x="153" y="139"/>
                  </a:lnTo>
                  <a:lnTo>
                    <a:pt x="143" y="125"/>
                  </a:lnTo>
                  <a:lnTo>
                    <a:pt x="127" y="105"/>
                  </a:lnTo>
                  <a:lnTo>
                    <a:pt x="110" y="83"/>
                  </a:lnTo>
                  <a:lnTo>
                    <a:pt x="90" y="60"/>
                  </a:lnTo>
                  <a:lnTo>
                    <a:pt x="72" y="38"/>
                  </a:lnTo>
                  <a:lnTo>
                    <a:pt x="57" y="22"/>
                  </a:lnTo>
                  <a:lnTo>
                    <a:pt x="45" y="13"/>
                  </a:lnTo>
                  <a:lnTo>
                    <a:pt x="28" y="4"/>
                  </a:lnTo>
                  <a:lnTo>
                    <a:pt x="16" y="0"/>
                  </a:lnTo>
                  <a:lnTo>
                    <a:pt x="7" y="1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 flipH="1">
              <a:off x="7108757" y="3317741"/>
              <a:ext cx="319751" cy="258728"/>
            </a:xfrm>
            <a:custGeom>
              <a:avLst/>
              <a:gdLst>
                <a:gd name="T0" fmla="*/ 0 w 199"/>
                <a:gd name="T1" fmla="*/ 34 h 167"/>
                <a:gd name="T2" fmla="*/ 5 w 199"/>
                <a:gd name="T3" fmla="*/ 54 h 167"/>
                <a:gd name="T4" fmla="*/ 13 w 199"/>
                <a:gd name="T5" fmla="*/ 66 h 167"/>
                <a:gd name="T6" fmla="*/ 25 w 199"/>
                <a:gd name="T7" fmla="*/ 70 h 167"/>
                <a:gd name="T8" fmla="*/ 38 w 199"/>
                <a:gd name="T9" fmla="*/ 75 h 167"/>
                <a:gd name="T10" fmla="*/ 47 w 199"/>
                <a:gd name="T11" fmla="*/ 82 h 167"/>
                <a:gd name="T12" fmla="*/ 53 w 199"/>
                <a:gd name="T13" fmla="*/ 93 h 167"/>
                <a:gd name="T14" fmla="*/ 57 w 199"/>
                <a:gd name="T15" fmla="*/ 110 h 167"/>
                <a:gd name="T16" fmla="*/ 71 w 199"/>
                <a:gd name="T17" fmla="*/ 126 h 167"/>
                <a:gd name="T18" fmla="*/ 85 w 199"/>
                <a:gd name="T19" fmla="*/ 136 h 167"/>
                <a:gd name="T20" fmla="*/ 97 w 199"/>
                <a:gd name="T21" fmla="*/ 145 h 167"/>
                <a:gd name="T22" fmla="*/ 108 w 199"/>
                <a:gd name="T23" fmla="*/ 153 h 167"/>
                <a:gd name="T24" fmla="*/ 115 w 199"/>
                <a:gd name="T25" fmla="*/ 159 h 167"/>
                <a:gd name="T26" fmla="*/ 127 w 199"/>
                <a:gd name="T27" fmla="*/ 164 h 167"/>
                <a:gd name="T28" fmla="*/ 142 w 199"/>
                <a:gd name="T29" fmla="*/ 166 h 167"/>
                <a:gd name="T30" fmla="*/ 155 w 199"/>
                <a:gd name="T31" fmla="*/ 167 h 167"/>
                <a:gd name="T32" fmla="*/ 163 w 199"/>
                <a:gd name="T33" fmla="*/ 166 h 167"/>
                <a:gd name="T34" fmla="*/ 175 w 199"/>
                <a:gd name="T35" fmla="*/ 163 h 167"/>
                <a:gd name="T36" fmla="*/ 188 w 199"/>
                <a:gd name="T37" fmla="*/ 156 h 167"/>
                <a:gd name="T38" fmla="*/ 198 w 199"/>
                <a:gd name="T39" fmla="*/ 152 h 167"/>
                <a:gd name="T40" fmla="*/ 199 w 199"/>
                <a:gd name="T41" fmla="*/ 138 h 167"/>
                <a:gd name="T42" fmla="*/ 127 w 199"/>
                <a:gd name="T43" fmla="*/ 129 h 167"/>
                <a:gd name="T44" fmla="*/ 116 w 199"/>
                <a:gd name="T45" fmla="*/ 120 h 167"/>
                <a:gd name="T46" fmla="*/ 99 w 199"/>
                <a:gd name="T47" fmla="*/ 106 h 167"/>
                <a:gd name="T48" fmla="*/ 85 w 199"/>
                <a:gd name="T49" fmla="*/ 95 h 167"/>
                <a:gd name="T50" fmla="*/ 77 w 199"/>
                <a:gd name="T51" fmla="*/ 81 h 167"/>
                <a:gd name="T52" fmla="*/ 58 w 199"/>
                <a:gd name="T53" fmla="*/ 60 h 167"/>
                <a:gd name="T54" fmla="*/ 51 w 199"/>
                <a:gd name="T55" fmla="*/ 54 h 167"/>
                <a:gd name="T56" fmla="*/ 32 w 199"/>
                <a:gd name="T57" fmla="*/ 50 h 167"/>
                <a:gd name="T58" fmla="*/ 20 w 199"/>
                <a:gd name="T59" fmla="*/ 36 h 167"/>
                <a:gd name="T60" fmla="*/ 23 w 199"/>
                <a:gd name="T61" fmla="*/ 7 h 167"/>
                <a:gd name="T62" fmla="*/ 0 w 199"/>
                <a:gd name="T63" fmla="*/ 2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67">
                  <a:moveTo>
                    <a:pt x="0" y="29"/>
                  </a:moveTo>
                  <a:lnTo>
                    <a:pt x="0" y="34"/>
                  </a:lnTo>
                  <a:lnTo>
                    <a:pt x="2" y="43"/>
                  </a:lnTo>
                  <a:lnTo>
                    <a:pt x="5" y="54"/>
                  </a:lnTo>
                  <a:lnTo>
                    <a:pt x="10" y="63"/>
                  </a:lnTo>
                  <a:lnTo>
                    <a:pt x="13" y="66"/>
                  </a:lnTo>
                  <a:lnTo>
                    <a:pt x="19" y="69"/>
                  </a:lnTo>
                  <a:lnTo>
                    <a:pt x="25" y="70"/>
                  </a:lnTo>
                  <a:lnTo>
                    <a:pt x="31" y="73"/>
                  </a:lnTo>
                  <a:lnTo>
                    <a:pt x="38" y="75"/>
                  </a:lnTo>
                  <a:lnTo>
                    <a:pt x="42" y="78"/>
                  </a:lnTo>
                  <a:lnTo>
                    <a:pt x="47" y="82"/>
                  </a:lnTo>
                  <a:lnTo>
                    <a:pt x="50" y="85"/>
                  </a:lnTo>
                  <a:lnTo>
                    <a:pt x="53" y="93"/>
                  </a:lnTo>
                  <a:lnTo>
                    <a:pt x="54" y="100"/>
                  </a:lnTo>
                  <a:lnTo>
                    <a:pt x="57" y="110"/>
                  </a:lnTo>
                  <a:lnTo>
                    <a:pt x="65" y="120"/>
                  </a:lnTo>
                  <a:lnTo>
                    <a:pt x="71" y="126"/>
                  </a:lnTo>
                  <a:lnTo>
                    <a:pt x="78" y="130"/>
                  </a:lnTo>
                  <a:lnTo>
                    <a:pt x="85" y="136"/>
                  </a:lnTo>
                  <a:lnTo>
                    <a:pt x="92" y="141"/>
                  </a:lnTo>
                  <a:lnTo>
                    <a:pt x="97" y="145"/>
                  </a:lnTo>
                  <a:lnTo>
                    <a:pt x="103" y="150"/>
                  </a:lnTo>
                  <a:lnTo>
                    <a:pt x="108" y="153"/>
                  </a:lnTo>
                  <a:lnTo>
                    <a:pt x="111" y="157"/>
                  </a:lnTo>
                  <a:lnTo>
                    <a:pt x="115" y="159"/>
                  </a:lnTo>
                  <a:lnTo>
                    <a:pt x="120" y="161"/>
                  </a:lnTo>
                  <a:lnTo>
                    <a:pt x="127" y="164"/>
                  </a:lnTo>
                  <a:lnTo>
                    <a:pt x="135" y="165"/>
                  </a:lnTo>
                  <a:lnTo>
                    <a:pt x="142" y="166"/>
                  </a:lnTo>
                  <a:lnTo>
                    <a:pt x="149" y="167"/>
                  </a:lnTo>
                  <a:lnTo>
                    <a:pt x="155" y="167"/>
                  </a:lnTo>
                  <a:lnTo>
                    <a:pt x="159" y="167"/>
                  </a:lnTo>
                  <a:lnTo>
                    <a:pt x="163" y="166"/>
                  </a:lnTo>
                  <a:lnTo>
                    <a:pt x="168" y="165"/>
                  </a:lnTo>
                  <a:lnTo>
                    <a:pt x="175" y="163"/>
                  </a:lnTo>
                  <a:lnTo>
                    <a:pt x="182" y="159"/>
                  </a:lnTo>
                  <a:lnTo>
                    <a:pt x="188" y="156"/>
                  </a:lnTo>
                  <a:lnTo>
                    <a:pt x="194" y="153"/>
                  </a:lnTo>
                  <a:lnTo>
                    <a:pt x="198" y="152"/>
                  </a:lnTo>
                  <a:lnTo>
                    <a:pt x="199" y="151"/>
                  </a:lnTo>
                  <a:lnTo>
                    <a:pt x="199" y="138"/>
                  </a:lnTo>
                  <a:lnTo>
                    <a:pt x="130" y="130"/>
                  </a:lnTo>
                  <a:lnTo>
                    <a:pt x="127" y="129"/>
                  </a:lnTo>
                  <a:lnTo>
                    <a:pt x="123" y="126"/>
                  </a:lnTo>
                  <a:lnTo>
                    <a:pt x="116" y="120"/>
                  </a:lnTo>
                  <a:lnTo>
                    <a:pt x="107" y="113"/>
                  </a:lnTo>
                  <a:lnTo>
                    <a:pt x="99" y="106"/>
                  </a:lnTo>
                  <a:lnTo>
                    <a:pt x="91" y="99"/>
                  </a:lnTo>
                  <a:lnTo>
                    <a:pt x="85" y="95"/>
                  </a:lnTo>
                  <a:lnTo>
                    <a:pt x="81" y="90"/>
                  </a:lnTo>
                  <a:lnTo>
                    <a:pt x="77" y="81"/>
                  </a:lnTo>
                  <a:lnTo>
                    <a:pt x="68" y="69"/>
                  </a:lnTo>
                  <a:lnTo>
                    <a:pt x="58" y="60"/>
                  </a:lnTo>
                  <a:lnTo>
                    <a:pt x="55" y="55"/>
                  </a:lnTo>
                  <a:lnTo>
                    <a:pt x="51" y="54"/>
                  </a:lnTo>
                  <a:lnTo>
                    <a:pt x="42" y="52"/>
                  </a:lnTo>
                  <a:lnTo>
                    <a:pt x="32" y="50"/>
                  </a:lnTo>
                  <a:lnTo>
                    <a:pt x="24" y="45"/>
                  </a:lnTo>
                  <a:lnTo>
                    <a:pt x="20" y="36"/>
                  </a:lnTo>
                  <a:lnTo>
                    <a:pt x="20" y="21"/>
                  </a:lnTo>
                  <a:lnTo>
                    <a:pt x="23" y="7"/>
                  </a:lnTo>
                  <a:lnTo>
                    <a:pt x="24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 flipH="1">
              <a:off x="7425278" y="3111376"/>
              <a:ext cx="87206" cy="289529"/>
            </a:xfrm>
            <a:custGeom>
              <a:avLst/>
              <a:gdLst>
                <a:gd name="T0" fmla="*/ 16 w 53"/>
                <a:gd name="T1" fmla="*/ 21 h 188"/>
                <a:gd name="T2" fmla="*/ 14 w 53"/>
                <a:gd name="T3" fmla="*/ 26 h 188"/>
                <a:gd name="T4" fmla="*/ 7 w 53"/>
                <a:gd name="T5" fmla="*/ 35 h 188"/>
                <a:gd name="T6" fmla="*/ 1 w 53"/>
                <a:gd name="T7" fmla="*/ 46 h 188"/>
                <a:gd name="T8" fmla="*/ 0 w 53"/>
                <a:gd name="T9" fmla="*/ 56 h 188"/>
                <a:gd name="T10" fmla="*/ 2 w 53"/>
                <a:gd name="T11" fmla="*/ 64 h 188"/>
                <a:gd name="T12" fmla="*/ 6 w 53"/>
                <a:gd name="T13" fmla="*/ 72 h 188"/>
                <a:gd name="T14" fmla="*/ 9 w 53"/>
                <a:gd name="T15" fmla="*/ 79 h 188"/>
                <a:gd name="T16" fmla="*/ 10 w 53"/>
                <a:gd name="T17" fmla="*/ 82 h 188"/>
                <a:gd name="T18" fmla="*/ 2 w 53"/>
                <a:gd name="T19" fmla="*/ 109 h 188"/>
                <a:gd name="T20" fmla="*/ 14 w 53"/>
                <a:gd name="T21" fmla="*/ 156 h 188"/>
                <a:gd name="T22" fmla="*/ 45 w 53"/>
                <a:gd name="T23" fmla="*/ 188 h 188"/>
                <a:gd name="T24" fmla="*/ 37 w 53"/>
                <a:gd name="T25" fmla="*/ 129 h 188"/>
                <a:gd name="T26" fmla="*/ 36 w 53"/>
                <a:gd name="T27" fmla="*/ 122 h 188"/>
                <a:gd name="T28" fmla="*/ 33 w 53"/>
                <a:gd name="T29" fmla="*/ 106 h 188"/>
                <a:gd name="T30" fmla="*/ 33 w 53"/>
                <a:gd name="T31" fmla="*/ 89 h 188"/>
                <a:gd name="T32" fmla="*/ 37 w 53"/>
                <a:gd name="T33" fmla="*/ 80 h 188"/>
                <a:gd name="T34" fmla="*/ 40 w 53"/>
                <a:gd name="T35" fmla="*/ 72 h 188"/>
                <a:gd name="T36" fmla="*/ 39 w 53"/>
                <a:gd name="T37" fmla="*/ 60 h 188"/>
                <a:gd name="T38" fmla="*/ 36 w 53"/>
                <a:gd name="T39" fmla="*/ 50 h 188"/>
                <a:gd name="T40" fmla="*/ 34 w 53"/>
                <a:gd name="T41" fmla="*/ 45 h 188"/>
                <a:gd name="T42" fmla="*/ 53 w 53"/>
                <a:gd name="T43" fmla="*/ 0 h 188"/>
                <a:gd name="T44" fmla="*/ 16 w 53"/>
                <a:gd name="T45" fmla="*/ 2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188">
                  <a:moveTo>
                    <a:pt x="16" y="21"/>
                  </a:moveTo>
                  <a:lnTo>
                    <a:pt x="14" y="26"/>
                  </a:lnTo>
                  <a:lnTo>
                    <a:pt x="7" y="35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9" y="79"/>
                  </a:lnTo>
                  <a:lnTo>
                    <a:pt x="10" y="82"/>
                  </a:lnTo>
                  <a:lnTo>
                    <a:pt x="2" y="109"/>
                  </a:lnTo>
                  <a:lnTo>
                    <a:pt x="14" y="156"/>
                  </a:lnTo>
                  <a:lnTo>
                    <a:pt x="45" y="188"/>
                  </a:lnTo>
                  <a:lnTo>
                    <a:pt x="37" y="129"/>
                  </a:lnTo>
                  <a:lnTo>
                    <a:pt x="36" y="122"/>
                  </a:lnTo>
                  <a:lnTo>
                    <a:pt x="33" y="106"/>
                  </a:lnTo>
                  <a:lnTo>
                    <a:pt x="33" y="89"/>
                  </a:lnTo>
                  <a:lnTo>
                    <a:pt x="37" y="80"/>
                  </a:lnTo>
                  <a:lnTo>
                    <a:pt x="40" y="72"/>
                  </a:lnTo>
                  <a:lnTo>
                    <a:pt x="39" y="60"/>
                  </a:lnTo>
                  <a:lnTo>
                    <a:pt x="36" y="50"/>
                  </a:lnTo>
                  <a:lnTo>
                    <a:pt x="34" y="45"/>
                  </a:lnTo>
                  <a:lnTo>
                    <a:pt x="53" y="0"/>
                  </a:lnTo>
                  <a:lnTo>
                    <a:pt x="1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 flipH="1">
              <a:off x="6840683" y="3025133"/>
              <a:ext cx="1301611" cy="831626"/>
            </a:xfrm>
            <a:custGeom>
              <a:avLst/>
              <a:gdLst>
                <a:gd name="T0" fmla="*/ 788 w 807"/>
                <a:gd name="T1" fmla="*/ 293 h 540"/>
                <a:gd name="T2" fmla="*/ 789 w 807"/>
                <a:gd name="T3" fmla="*/ 164 h 540"/>
                <a:gd name="T4" fmla="*/ 686 w 807"/>
                <a:gd name="T5" fmla="*/ 19 h 540"/>
                <a:gd name="T6" fmla="*/ 605 w 807"/>
                <a:gd name="T7" fmla="*/ 0 h 540"/>
                <a:gd name="T8" fmla="*/ 527 w 807"/>
                <a:gd name="T9" fmla="*/ 22 h 540"/>
                <a:gd name="T10" fmla="*/ 516 w 807"/>
                <a:gd name="T11" fmla="*/ 37 h 540"/>
                <a:gd name="T12" fmla="*/ 624 w 807"/>
                <a:gd name="T13" fmla="*/ 23 h 540"/>
                <a:gd name="T14" fmla="*/ 742 w 807"/>
                <a:gd name="T15" fmla="*/ 99 h 540"/>
                <a:gd name="T16" fmla="*/ 777 w 807"/>
                <a:gd name="T17" fmla="*/ 241 h 540"/>
                <a:gd name="T18" fmla="*/ 715 w 807"/>
                <a:gd name="T19" fmla="*/ 331 h 540"/>
                <a:gd name="T20" fmla="*/ 652 w 807"/>
                <a:gd name="T21" fmla="*/ 335 h 540"/>
                <a:gd name="T22" fmla="*/ 632 w 807"/>
                <a:gd name="T23" fmla="*/ 333 h 540"/>
                <a:gd name="T24" fmla="*/ 587 w 807"/>
                <a:gd name="T25" fmla="*/ 346 h 540"/>
                <a:gd name="T26" fmla="*/ 521 w 807"/>
                <a:gd name="T27" fmla="*/ 304 h 540"/>
                <a:gd name="T28" fmla="*/ 498 w 807"/>
                <a:gd name="T29" fmla="*/ 266 h 540"/>
                <a:gd name="T30" fmla="*/ 476 w 807"/>
                <a:gd name="T31" fmla="*/ 260 h 540"/>
                <a:gd name="T32" fmla="*/ 447 w 807"/>
                <a:gd name="T33" fmla="*/ 221 h 540"/>
                <a:gd name="T34" fmla="*/ 488 w 807"/>
                <a:gd name="T35" fmla="*/ 207 h 540"/>
                <a:gd name="T36" fmla="*/ 496 w 807"/>
                <a:gd name="T37" fmla="*/ 159 h 540"/>
                <a:gd name="T38" fmla="*/ 468 w 807"/>
                <a:gd name="T39" fmla="*/ 81 h 540"/>
                <a:gd name="T40" fmla="*/ 452 w 807"/>
                <a:gd name="T41" fmla="*/ 122 h 540"/>
                <a:gd name="T42" fmla="*/ 484 w 807"/>
                <a:gd name="T43" fmla="*/ 172 h 540"/>
                <a:gd name="T44" fmla="*/ 459 w 807"/>
                <a:gd name="T45" fmla="*/ 182 h 540"/>
                <a:gd name="T46" fmla="*/ 412 w 807"/>
                <a:gd name="T47" fmla="*/ 212 h 540"/>
                <a:gd name="T48" fmla="*/ 409 w 807"/>
                <a:gd name="T49" fmla="*/ 134 h 540"/>
                <a:gd name="T50" fmla="*/ 406 w 807"/>
                <a:gd name="T51" fmla="*/ 93 h 540"/>
                <a:gd name="T52" fmla="*/ 455 w 807"/>
                <a:gd name="T53" fmla="*/ 47 h 540"/>
                <a:gd name="T54" fmla="*/ 398 w 807"/>
                <a:gd name="T55" fmla="*/ 74 h 540"/>
                <a:gd name="T56" fmla="*/ 377 w 807"/>
                <a:gd name="T57" fmla="*/ 153 h 540"/>
                <a:gd name="T58" fmla="*/ 390 w 807"/>
                <a:gd name="T59" fmla="*/ 201 h 540"/>
                <a:gd name="T60" fmla="*/ 414 w 807"/>
                <a:gd name="T61" fmla="*/ 249 h 540"/>
                <a:gd name="T62" fmla="*/ 452 w 807"/>
                <a:gd name="T63" fmla="*/ 271 h 540"/>
                <a:gd name="T64" fmla="*/ 377 w 807"/>
                <a:gd name="T65" fmla="*/ 289 h 540"/>
                <a:gd name="T66" fmla="*/ 257 w 807"/>
                <a:gd name="T67" fmla="*/ 324 h 540"/>
                <a:gd name="T68" fmla="*/ 200 w 807"/>
                <a:gd name="T69" fmla="*/ 341 h 540"/>
                <a:gd name="T70" fmla="*/ 72 w 807"/>
                <a:gd name="T71" fmla="*/ 393 h 540"/>
                <a:gd name="T72" fmla="*/ 3 w 807"/>
                <a:gd name="T73" fmla="*/ 471 h 540"/>
                <a:gd name="T74" fmla="*/ 26 w 807"/>
                <a:gd name="T75" fmla="*/ 533 h 540"/>
                <a:gd name="T76" fmla="*/ 71 w 807"/>
                <a:gd name="T77" fmla="*/ 538 h 540"/>
                <a:gd name="T78" fmla="*/ 33 w 807"/>
                <a:gd name="T79" fmla="*/ 520 h 540"/>
                <a:gd name="T80" fmla="*/ 30 w 807"/>
                <a:gd name="T81" fmla="*/ 450 h 540"/>
                <a:gd name="T82" fmla="*/ 50 w 807"/>
                <a:gd name="T83" fmla="*/ 457 h 540"/>
                <a:gd name="T84" fmla="*/ 80 w 807"/>
                <a:gd name="T85" fmla="*/ 518 h 540"/>
                <a:gd name="T86" fmla="*/ 110 w 807"/>
                <a:gd name="T87" fmla="*/ 403 h 540"/>
                <a:gd name="T88" fmla="*/ 273 w 807"/>
                <a:gd name="T89" fmla="*/ 340 h 540"/>
                <a:gd name="T90" fmla="*/ 446 w 807"/>
                <a:gd name="T91" fmla="*/ 290 h 540"/>
                <a:gd name="T92" fmla="*/ 486 w 807"/>
                <a:gd name="T93" fmla="*/ 283 h 540"/>
                <a:gd name="T94" fmla="*/ 565 w 807"/>
                <a:gd name="T95" fmla="*/ 361 h 540"/>
                <a:gd name="T96" fmla="*/ 642 w 807"/>
                <a:gd name="T97" fmla="*/ 353 h 540"/>
                <a:gd name="T98" fmla="*/ 702 w 807"/>
                <a:gd name="T99" fmla="*/ 354 h 540"/>
                <a:gd name="T100" fmla="*/ 736 w 807"/>
                <a:gd name="T101" fmla="*/ 340 h 540"/>
                <a:gd name="T102" fmla="*/ 779 w 807"/>
                <a:gd name="T103" fmla="*/ 417 h 540"/>
                <a:gd name="T104" fmla="*/ 774 w 807"/>
                <a:gd name="T105" fmla="*/ 475 h 540"/>
                <a:gd name="T106" fmla="*/ 804 w 807"/>
                <a:gd name="T107" fmla="*/ 491 h 540"/>
                <a:gd name="T108" fmla="*/ 768 w 807"/>
                <a:gd name="T109" fmla="*/ 35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7" h="540">
                  <a:moveTo>
                    <a:pt x="753" y="327"/>
                  </a:moveTo>
                  <a:lnTo>
                    <a:pt x="762" y="321"/>
                  </a:lnTo>
                  <a:lnTo>
                    <a:pt x="770" y="315"/>
                  </a:lnTo>
                  <a:lnTo>
                    <a:pt x="777" y="308"/>
                  </a:lnTo>
                  <a:lnTo>
                    <a:pt x="782" y="301"/>
                  </a:lnTo>
                  <a:lnTo>
                    <a:pt x="788" y="293"/>
                  </a:lnTo>
                  <a:lnTo>
                    <a:pt x="793" y="285"/>
                  </a:lnTo>
                  <a:lnTo>
                    <a:pt x="795" y="274"/>
                  </a:lnTo>
                  <a:lnTo>
                    <a:pt x="797" y="264"/>
                  </a:lnTo>
                  <a:lnTo>
                    <a:pt x="799" y="232"/>
                  </a:lnTo>
                  <a:lnTo>
                    <a:pt x="796" y="198"/>
                  </a:lnTo>
                  <a:lnTo>
                    <a:pt x="789" y="164"/>
                  </a:lnTo>
                  <a:lnTo>
                    <a:pt x="779" y="130"/>
                  </a:lnTo>
                  <a:lnTo>
                    <a:pt x="765" y="99"/>
                  </a:lnTo>
                  <a:lnTo>
                    <a:pt x="747" y="70"/>
                  </a:lnTo>
                  <a:lnTo>
                    <a:pt x="725" y="46"/>
                  </a:lnTo>
                  <a:lnTo>
                    <a:pt x="700" y="27"/>
                  </a:lnTo>
                  <a:lnTo>
                    <a:pt x="686" y="19"/>
                  </a:lnTo>
                  <a:lnTo>
                    <a:pt x="673" y="13"/>
                  </a:lnTo>
                  <a:lnTo>
                    <a:pt x="659" y="7"/>
                  </a:lnTo>
                  <a:lnTo>
                    <a:pt x="645" y="4"/>
                  </a:lnTo>
                  <a:lnTo>
                    <a:pt x="633" y="1"/>
                  </a:lnTo>
                  <a:lnTo>
                    <a:pt x="619" y="0"/>
                  </a:lnTo>
                  <a:lnTo>
                    <a:pt x="605" y="0"/>
                  </a:lnTo>
                  <a:lnTo>
                    <a:pt x="592" y="1"/>
                  </a:lnTo>
                  <a:lnTo>
                    <a:pt x="579" y="4"/>
                  </a:lnTo>
                  <a:lnTo>
                    <a:pt x="566" y="7"/>
                  </a:lnTo>
                  <a:lnTo>
                    <a:pt x="553" y="10"/>
                  </a:lnTo>
                  <a:lnTo>
                    <a:pt x="539" y="16"/>
                  </a:lnTo>
                  <a:lnTo>
                    <a:pt x="527" y="22"/>
                  </a:lnTo>
                  <a:lnTo>
                    <a:pt x="514" y="29"/>
                  </a:lnTo>
                  <a:lnTo>
                    <a:pt x="503" y="37"/>
                  </a:lnTo>
                  <a:lnTo>
                    <a:pt x="490" y="45"/>
                  </a:lnTo>
                  <a:lnTo>
                    <a:pt x="493" y="44"/>
                  </a:lnTo>
                  <a:lnTo>
                    <a:pt x="503" y="40"/>
                  </a:lnTo>
                  <a:lnTo>
                    <a:pt x="516" y="37"/>
                  </a:lnTo>
                  <a:lnTo>
                    <a:pt x="533" y="32"/>
                  </a:lnTo>
                  <a:lnTo>
                    <a:pt x="551" y="28"/>
                  </a:lnTo>
                  <a:lnTo>
                    <a:pt x="568" y="23"/>
                  </a:lnTo>
                  <a:lnTo>
                    <a:pt x="586" y="21"/>
                  </a:lnTo>
                  <a:lnTo>
                    <a:pt x="599" y="21"/>
                  </a:lnTo>
                  <a:lnTo>
                    <a:pt x="624" y="23"/>
                  </a:lnTo>
                  <a:lnTo>
                    <a:pt x="647" y="29"/>
                  </a:lnTo>
                  <a:lnTo>
                    <a:pt x="670" y="37"/>
                  </a:lnTo>
                  <a:lnTo>
                    <a:pt x="692" y="48"/>
                  </a:lnTo>
                  <a:lnTo>
                    <a:pt x="711" y="62"/>
                  </a:lnTo>
                  <a:lnTo>
                    <a:pt x="728" y="80"/>
                  </a:lnTo>
                  <a:lnTo>
                    <a:pt x="742" y="99"/>
                  </a:lnTo>
                  <a:lnTo>
                    <a:pt x="754" y="122"/>
                  </a:lnTo>
                  <a:lnTo>
                    <a:pt x="763" y="146"/>
                  </a:lnTo>
                  <a:lnTo>
                    <a:pt x="771" y="171"/>
                  </a:lnTo>
                  <a:lnTo>
                    <a:pt x="776" y="195"/>
                  </a:lnTo>
                  <a:lnTo>
                    <a:pt x="778" y="218"/>
                  </a:lnTo>
                  <a:lnTo>
                    <a:pt x="777" y="241"/>
                  </a:lnTo>
                  <a:lnTo>
                    <a:pt x="771" y="264"/>
                  </a:lnTo>
                  <a:lnTo>
                    <a:pt x="761" y="286"/>
                  </a:lnTo>
                  <a:lnTo>
                    <a:pt x="746" y="308"/>
                  </a:lnTo>
                  <a:lnTo>
                    <a:pt x="735" y="317"/>
                  </a:lnTo>
                  <a:lnTo>
                    <a:pt x="725" y="325"/>
                  </a:lnTo>
                  <a:lnTo>
                    <a:pt x="715" y="331"/>
                  </a:lnTo>
                  <a:lnTo>
                    <a:pt x="703" y="335"/>
                  </a:lnTo>
                  <a:lnTo>
                    <a:pt x="692" y="339"/>
                  </a:lnTo>
                  <a:lnTo>
                    <a:pt x="681" y="340"/>
                  </a:lnTo>
                  <a:lnTo>
                    <a:pt x="670" y="340"/>
                  </a:lnTo>
                  <a:lnTo>
                    <a:pt x="659" y="339"/>
                  </a:lnTo>
                  <a:lnTo>
                    <a:pt x="652" y="335"/>
                  </a:lnTo>
                  <a:lnTo>
                    <a:pt x="647" y="331"/>
                  </a:lnTo>
                  <a:lnTo>
                    <a:pt x="643" y="328"/>
                  </a:lnTo>
                  <a:lnTo>
                    <a:pt x="640" y="326"/>
                  </a:lnTo>
                  <a:lnTo>
                    <a:pt x="639" y="327"/>
                  </a:lnTo>
                  <a:lnTo>
                    <a:pt x="636" y="330"/>
                  </a:lnTo>
                  <a:lnTo>
                    <a:pt x="632" y="333"/>
                  </a:lnTo>
                  <a:lnTo>
                    <a:pt x="626" y="336"/>
                  </a:lnTo>
                  <a:lnTo>
                    <a:pt x="619" y="341"/>
                  </a:lnTo>
                  <a:lnTo>
                    <a:pt x="612" y="344"/>
                  </a:lnTo>
                  <a:lnTo>
                    <a:pt x="604" y="347"/>
                  </a:lnTo>
                  <a:lnTo>
                    <a:pt x="597" y="347"/>
                  </a:lnTo>
                  <a:lnTo>
                    <a:pt x="587" y="346"/>
                  </a:lnTo>
                  <a:lnTo>
                    <a:pt x="576" y="343"/>
                  </a:lnTo>
                  <a:lnTo>
                    <a:pt x="565" y="339"/>
                  </a:lnTo>
                  <a:lnTo>
                    <a:pt x="552" y="333"/>
                  </a:lnTo>
                  <a:lnTo>
                    <a:pt x="541" y="326"/>
                  </a:lnTo>
                  <a:lnTo>
                    <a:pt x="530" y="316"/>
                  </a:lnTo>
                  <a:lnTo>
                    <a:pt x="521" y="304"/>
                  </a:lnTo>
                  <a:lnTo>
                    <a:pt x="513" y="289"/>
                  </a:lnTo>
                  <a:lnTo>
                    <a:pt x="510" y="282"/>
                  </a:lnTo>
                  <a:lnTo>
                    <a:pt x="506" y="277"/>
                  </a:lnTo>
                  <a:lnTo>
                    <a:pt x="501" y="272"/>
                  </a:lnTo>
                  <a:lnTo>
                    <a:pt x="497" y="268"/>
                  </a:lnTo>
                  <a:lnTo>
                    <a:pt x="498" y="266"/>
                  </a:lnTo>
                  <a:lnTo>
                    <a:pt x="497" y="266"/>
                  </a:lnTo>
                  <a:lnTo>
                    <a:pt x="495" y="266"/>
                  </a:lnTo>
                  <a:lnTo>
                    <a:pt x="493" y="266"/>
                  </a:lnTo>
                  <a:lnTo>
                    <a:pt x="491" y="266"/>
                  </a:lnTo>
                  <a:lnTo>
                    <a:pt x="484" y="263"/>
                  </a:lnTo>
                  <a:lnTo>
                    <a:pt x="476" y="260"/>
                  </a:lnTo>
                  <a:lnTo>
                    <a:pt x="469" y="257"/>
                  </a:lnTo>
                  <a:lnTo>
                    <a:pt x="462" y="253"/>
                  </a:lnTo>
                  <a:lnTo>
                    <a:pt x="457" y="249"/>
                  </a:lnTo>
                  <a:lnTo>
                    <a:pt x="452" y="242"/>
                  </a:lnTo>
                  <a:lnTo>
                    <a:pt x="448" y="233"/>
                  </a:lnTo>
                  <a:lnTo>
                    <a:pt x="447" y="221"/>
                  </a:lnTo>
                  <a:lnTo>
                    <a:pt x="451" y="209"/>
                  </a:lnTo>
                  <a:lnTo>
                    <a:pt x="457" y="202"/>
                  </a:lnTo>
                  <a:lnTo>
                    <a:pt x="463" y="199"/>
                  </a:lnTo>
                  <a:lnTo>
                    <a:pt x="472" y="201"/>
                  </a:lnTo>
                  <a:lnTo>
                    <a:pt x="480" y="204"/>
                  </a:lnTo>
                  <a:lnTo>
                    <a:pt x="488" y="207"/>
                  </a:lnTo>
                  <a:lnTo>
                    <a:pt x="495" y="210"/>
                  </a:lnTo>
                  <a:lnTo>
                    <a:pt x="498" y="211"/>
                  </a:lnTo>
                  <a:lnTo>
                    <a:pt x="505" y="198"/>
                  </a:lnTo>
                  <a:lnTo>
                    <a:pt x="506" y="186"/>
                  </a:lnTo>
                  <a:lnTo>
                    <a:pt x="503" y="172"/>
                  </a:lnTo>
                  <a:lnTo>
                    <a:pt x="496" y="159"/>
                  </a:lnTo>
                  <a:lnTo>
                    <a:pt x="488" y="146"/>
                  </a:lnTo>
                  <a:lnTo>
                    <a:pt x="480" y="133"/>
                  </a:lnTo>
                  <a:lnTo>
                    <a:pt x="473" y="119"/>
                  </a:lnTo>
                  <a:lnTo>
                    <a:pt x="468" y="105"/>
                  </a:lnTo>
                  <a:lnTo>
                    <a:pt x="467" y="93"/>
                  </a:lnTo>
                  <a:lnTo>
                    <a:pt x="468" y="81"/>
                  </a:lnTo>
                  <a:lnTo>
                    <a:pt x="469" y="68"/>
                  </a:lnTo>
                  <a:lnTo>
                    <a:pt x="469" y="58"/>
                  </a:lnTo>
                  <a:lnTo>
                    <a:pt x="466" y="63"/>
                  </a:lnTo>
                  <a:lnTo>
                    <a:pt x="458" y="77"/>
                  </a:lnTo>
                  <a:lnTo>
                    <a:pt x="451" y="98"/>
                  </a:lnTo>
                  <a:lnTo>
                    <a:pt x="452" y="122"/>
                  </a:lnTo>
                  <a:lnTo>
                    <a:pt x="457" y="133"/>
                  </a:lnTo>
                  <a:lnTo>
                    <a:pt x="462" y="142"/>
                  </a:lnTo>
                  <a:lnTo>
                    <a:pt x="468" y="149"/>
                  </a:lnTo>
                  <a:lnTo>
                    <a:pt x="475" y="157"/>
                  </a:lnTo>
                  <a:lnTo>
                    <a:pt x="481" y="164"/>
                  </a:lnTo>
                  <a:lnTo>
                    <a:pt x="484" y="172"/>
                  </a:lnTo>
                  <a:lnTo>
                    <a:pt x="486" y="181"/>
                  </a:lnTo>
                  <a:lnTo>
                    <a:pt x="484" y="191"/>
                  </a:lnTo>
                  <a:lnTo>
                    <a:pt x="478" y="188"/>
                  </a:lnTo>
                  <a:lnTo>
                    <a:pt x="473" y="183"/>
                  </a:lnTo>
                  <a:lnTo>
                    <a:pt x="466" y="181"/>
                  </a:lnTo>
                  <a:lnTo>
                    <a:pt x="459" y="182"/>
                  </a:lnTo>
                  <a:lnTo>
                    <a:pt x="446" y="188"/>
                  </a:lnTo>
                  <a:lnTo>
                    <a:pt x="438" y="199"/>
                  </a:lnTo>
                  <a:lnTo>
                    <a:pt x="433" y="214"/>
                  </a:lnTo>
                  <a:lnTo>
                    <a:pt x="429" y="227"/>
                  </a:lnTo>
                  <a:lnTo>
                    <a:pt x="420" y="221"/>
                  </a:lnTo>
                  <a:lnTo>
                    <a:pt x="412" y="212"/>
                  </a:lnTo>
                  <a:lnTo>
                    <a:pt x="406" y="201"/>
                  </a:lnTo>
                  <a:lnTo>
                    <a:pt x="402" y="188"/>
                  </a:lnTo>
                  <a:lnTo>
                    <a:pt x="404" y="174"/>
                  </a:lnTo>
                  <a:lnTo>
                    <a:pt x="402" y="160"/>
                  </a:lnTo>
                  <a:lnTo>
                    <a:pt x="404" y="148"/>
                  </a:lnTo>
                  <a:lnTo>
                    <a:pt x="409" y="134"/>
                  </a:lnTo>
                  <a:lnTo>
                    <a:pt x="407" y="129"/>
                  </a:lnTo>
                  <a:lnTo>
                    <a:pt x="402" y="126"/>
                  </a:lnTo>
                  <a:lnTo>
                    <a:pt x="399" y="123"/>
                  </a:lnTo>
                  <a:lnTo>
                    <a:pt x="397" y="119"/>
                  </a:lnTo>
                  <a:lnTo>
                    <a:pt x="399" y="105"/>
                  </a:lnTo>
                  <a:lnTo>
                    <a:pt x="406" y="93"/>
                  </a:lnTo>
                  <a:lnTo>
                    <a:pt x="416" y="82"/>
                  </a:lnTo>
                  <a:lnTo>
                    <a:pt x="429" y="73"/>
                  </a:lnTo>
                  <a:lnTo>
                    <a:pt x="440" y="63"/>
                  </a:lnTo>
                  <a:lnTo>
                    <a:pt x="451" y="57"/>
                  </a:lnTo>
                  <a:lnTo>
                    <a:pt x="457" y="51"/>
                  </a:lnTo>
                  <a:lnTo>
                    <a:pt x="455" y="47"/>
                  </a:lnTo>
                  <a:lnTo>
                    <a:pt x="437" y="54"/>
                  </a:lnTo>
                  <a:lnTo>
                    <a:pt x="424" y="59"/>
                  </a:lnTo>
                  <a:lnTo>
                    <a:pt x="415" y="62"/>
                  </a:lnTo>
                  <a:lnTo>
                    <a:pt x="408" y="65"/>
                  </a:lnTo>
                  <a:lnTo>
                    <a:pt x="402" y="68"/>
                  </a:lnTo>
                  <a:lnTo>
                    <a:pt x="398" y="74"/>
                  </a:lnTo>
                  <a:lnTo>
                    <a:pt x="392" y="81"/>
                  </a:lnTo>
                  <a:lnTo>
                    <a:pt x="385" y="91"/>
                  </a:lnTo>
                  <a:lnTo>
                    <a:pt x="379" y="107"/>
                  </a:lnTo>
                  <a:lnTo>
                    <a:pt x="382" y="123"/>
                  </a:lnTo>
                  <a:lnTo>
                    <a:pt x="383" y="139"/>
                  </a:lnTo>
                  <a:lnTo>
                    <a:pt x="377" y="153"/>
                  </a:lnTo>
                  <a:lnTo>
                    <a:pt x="377" y="162"/>
                  </a:lnTo>
                  <a:lnTo>
                    <a:pt x="379" y="172"/>
                  </a:lnTo>
                  <a:lnTo>
                    <a:pt x="384" y="181"/>
                  </a:lnTo>
                  <a:lnTo>
                    <a:pt x="391" y="188"/>
                  </a:lnTo>
                  <a:lnTo>
                    <a:pt x="389" y="195"/>
                  </a:lnTo>
                  <a:lnTo>
                    <a:pt x="390" y="201"/>
                  </a:lnTo>
                  <a:lnTo>
                    <a:pt x="391" y="206"/>
                  </a:lnTo>
                  <a:lnTo>
                    <a:pt x="391" y="212"/>
                  </a:lnTo>
                  <a:lnTo>
                    <a:pt x="395" y="221"/>
                  </a:lnTo>
                  <a:lnTo>
                    <a:pt x="401" y="232"/>
                  </a:lnTo>
                  <a:lnTo>
                    <a:pt x="407" y="241"/>
                  </a:lnTo>
                  <a:lnTo>
                    <a:pt x="414" y="249"/>
                  </a:lnTo>
                  <a:lnTo>
                    <a:pt x="422" y="257"/>
                  </a:lnTo>
                  <a:lnTo>
                    <a:pt x="430" y="263"/>
                  </a:lnTo>
                  <a:lnTo>
                    <a:pt x="439" y="268"/>
                  </a:lnTo>
                  <a:lnTo>
                    <a:pt x="451" y="271"/>
                  </a:lnTo>
                  <a:lnTo>
                    <a:pt x="451" y="271"/>
                  </a:lnTo>
                  <a:lnTo>
                    <a:pt x="452" y="271"/>
                  </a:lnTo>
                  <a:lnTo>
                    <a:pt x="452" y="271"/>
                  </a:lnTo>
                  <a:lnTo>
                    <a:pt x="453" y="271"/>
                  </a:lnTo>
                  <a:lnTo>
                    <a:pt x="436" y="274"/>
                  </a:lnTo>
                  <a:lnTo>
                    <a:pt x="417" y="279"/>
                  </a:lnTo>
                  <a:lnTo>
                    <a:pt x="398" y="283"/>
                  </a:lnTo>
                  <a:lnTo>
                    <a:pt x="377" y="289"/>
                  </a:lnTo>
                  <a:lnTo>
                    <a:pt x="356" y="295"/>
                  </a:lnTo>
                  <a:lnTo>
                    <a:pt x="336" y="301"/>
                  </a:lnTo>
                  <a:lnTo>
                    <a:pt x="315" y="306"/>
                  </a:lnTo>
                  <a:lnTo>
                    <a:pt x="294" y="312"/>
                  </a:lnTo>
                  <a:lnTo>
                    <a:pt x="276" y="318"/>
                  </a:lnTo>
                  <a:lnTo>
                    <a:pt x="257" y="324"/>
                  </a:lnTo>
                  <a:lnTo>
                    <a:pt x="241" y="328"/>
                  </a:lnTo>
                  <a:lnTo>
                    <a:pt x="227" y="333"/>
                  </a:lnTo>
                  <a:lnTo>
                    <a:pt x="216" y="336"/>
                  </a:lnTo>
                  <a:lnTo>
                    <a:pt x="207" y="339"/>
                  </a:lnTo>
                  <a:lnTo>
                    <a:pt x="202" y="340"/>
                  </a:lnTo>
                  <a:lnTo>
                    <a:pt x="200" y="341"/>
                  </a:lnTo>
                  <a:lnTo>
                    <a:pt x="180" y="348"/>
                  </a:lnTo>
                  <a:lnTo>
                    <a:pt x="159" y="356"/>
                  </a:lnTo>
                  <a:lnTo>
                    <a:pt x="136" y="364"/>
                  </a:lnTo>
                  <a:lnTo>
                    <a:pt x="114" y="373"/>
                  </a:lnTo>
                  <a:lnTo>
                    <a:pt x="93" y="382"/>
                  </a:lnTo>
                  <a:lnTo>
                    <a:pt x="72" y="393"/>
                  </a:lnTo>
                  <a:lnTo>
                    <a:pt x="53" y="403"/>
                  </a:lnTo>
                  <a:lnTo>
                    <a:pt x="37" y="415"/>
                  </a:lnTo>
                  <a:lnTo>
                    <a:pt x="25" y="427"/>
                  </a:lnTo>
                  <a:lnTo>
                    <a:pt x="14" y="441"/>
                  </a:lnTo>
                  <a:lnTo>
                    <a:pt x="7" y="456"/>
                  </a:lnTo>
                  <a:lnTo>
                    <a:pt x="3" y="471"/>
                  </a:lnTo>
                  <a:lnTo>
                    <a:pt x="0" y="485"/>
                  </a:lnTo>
                  <a:lnTo>
                    <a:pt x="2" y="499"/>
                  </a:lnTo>
                  <a:lnTo>
                    <a:pt x="4" y="509"/>
                  </a:lnTo>
                  <a:lnTo>
                    <a:pt x="10" y="518"/>
                  </a:lnTo>
                  <a:lnTo>
                    <a:pt x="18" y="526"/>
                  </a:lnTo>
                  <a:lnTo>
                    <a:pt x="26" y="533"/>
                  </a:lnTo>
                  <a:lnTo>
                    <a:pt x="36" y="538"/>
                  </a:lnTo>
                  <a:lnTo>
                    <a:pt x="45" y="540"/>
                  </a:lnTo>
                  <a:lnTo>
                    <a:pt x="55" y="540"/>
                  </a:lnTo>
                  <a:lnTo>
                    <a:pt x="61" y="540"/>
                  </a:lnTo>
                  <a:lnTo>
                    <a:pt x="67" y="539"/>
                  </a:lnTo>
                  <a:lnTo>
                    <a:pt x="71" y="538"/>
                  </a:lnTo>
                  <a:lnTo>
                    <a:pt x="63" y="535"/>
                  </a:lnTo>
                  <a:lnTo>
                    <a:pt x="56" y="532"/>
                  </a:lnTo>
                  <a:lnTo>
                    <a:pt x="49" y="530"/>
                  </a:lnTo>
                  <a:lnTo>
                    <a:pt x="43" y="526"/>
                  </a:lnTo>
                  <a:lnTo>
                    <a:pt x="37" y="524"/>
                  </a:lnTo>
                  <a:lnTo>
                    <a:pt x="33" y="520"/>
                  </a:lnTo>
                  <a:lnTo>
                    <a:pt x="29" y="514"/>
                  </a:lnTo>
                  <a:lnTo>
                    <a:pt x="26" y="506"/>
                  </a:lnTo>
                  <a:lnTo>
                    <a:pt x="21" y="487"/>
                  </a:lnTo>
                  <a:lnTo>
                    <a:pt x="21" y="472"/>
                  </a:lnTo>
                  <a:lnTo>
                    <a:pt x="25" y="461"/>
                  </a:lnTo>
                  <a:lnTo>
                    <a:pt x="30" y="450"/>
                  </a:lnTo>
                  <a:lnTo>
                    <a:pt x="37" y="444"/>
                  </a:lnTo>
                  <a:lnTo>
                    <a:pt x="45" y="439"/>
                  </a:lnTo>
                  <a:lnTo>
                    <a:pt x="52" y="435"/>
                  </a:lnTo>
                  <a:lnTo>
                    <a:pt x="57" y="435"/>
                  </a:lnTo>
                  <a:lnTo>
                    <a:pt x="52" y="446"/>
                  </a:lnTo>
                  <a:lnTo>
                    <a:pt x="50" y="457"/>
                  </a:lnTo>
                  <a:lnTo>
                    <a:pt x="50" y="470"/>
                  </a:lnTo>
                  <a:lnTo>
                    <a:pt x="52" y="482"/>
                  </a:lnTo>
                  <a:lnTo>
                    <a:pt x="57" y="494"/>
                  </a:lnTo>
                  <a:lnTo>
                    <a:pt x="63" y="505"/>
                  </a:lnTo>
                  <a:lnTo>
                    <a:pt x="71" y="513"/>
                  </a:lnTo>
                  <a:lnTo>
                    <a:pt x="80" y="518"/>
                  </a:lnTo>
                  <a:lnTo>
                    <a:pt x="78" y="507"/>
                  </a:lnTo>
                  <a:lnTo>
                    <a:pt x="72" y="480"/>
                  </a:lnTo>
                  <a:lnTo>
                    <a:pt x="71" y="450"/>
                  </a:lnTo>
                  <a:lnTo>
                    <a:pt x="82" y="423"/>
                  </a:lnTo>
                  <a:lnTo>
                    <a:pt x="94" y="414"/>
                  </a:lnTo>
                  <a:lnTo>
                    <a:pt x="110" y="403"/>
                  </a:lnTo>
                  <a:lnTo>
                    <a:pt x="131" y="393"/>
                  </a:lnTo>
                  <a:lnTo>
                    <a:pt x="155" y="381"/>
                  </a:lnTo>
                  <a:lnTo>
                    <a:pt x="181" y="371"/>
                  </a:lnTo>
                  <a:lnTo>
                    <a:pt x="210" y="361"/>
                  </a:lnTo>
                  <a:lnTo>
                    <a:pt x="241" y="350"/>
                  </a:lnTo>
                  <a:lnTo>
                    <a:pt x="273" y="340"/>
                  </a:lnTo>
                  <a:lnTo>
                    <a:pt x="304" y="330"/>
                  </a:lnTo>
                  <a:lnTo>
                    <a:pt x="337" y="320"/>
                  </a:lnTo>
                  <a:lnTo>
                    <a:pt x="367" y="311"/>
                  </a:lnTo>
                  <a:lnTo>
                    <a:pt x="395" y="303"/>
                  </a:lnTo>
                  <a:lnTo>
                    <a:pt x="422" y="296"/>
                  </a:lnTo>
                  <a:lnTo>
                    <a:pt x="446" y="290"/>
                  </a:lnTo>
                  <a:lnTo>
                    <a:pt x="466" y="285"/>
                  </a:lnTo>
                  <a:lnTo>
                    <a:pt x="481" y="281"/>
                  </a:lnTo>
                  <a:lnTo>
                    <a:pt x="482" y="282"/>
                  </a:lnTo>
                  <a:lnTo>
                    <a:pt x="483" y="282"/>
                  </a:lnTo>
                  <a:lnTo>
                    <a:pt x="485" y="282"/>
                  </a:lnTo>
                  <a:lnTo>
                    <a:pt x="486" y="283"/>
                  </a:lnTo>
                  <a:lnTo>
                    <a:pt x="501" y="313"/>
                  </a:lnTo>
                  <a:lnTo>
                    <a:pt x="512" y="326"/>
                  </a:lnTo>
                  <a:lnTo>
                    <a:pt x="523" y="338"/>
                  </a:lnTo>
                  <a:lnTo>
                    <a:pt x="536" y="347"/>
                  </a:lnTo>
                  <a:lnTo>
                    <a:pt x="551" y="355"/>
                  </a:lnTo>
                  <a:lnTo>
                    <a:pt x="565" y="361"/>
                  </a:lnTo>
                  <a:lnTo>
                    <a:pt x="581" y="364"/>
                  </a:lnTo>
                  <a:lnTo>
                    <a:pt x="597" y="365"/>
                  </a:lnTo>
                  <a:lnTo>
                    <a:pt x="613" y="364"/>
                  </a:lnTo>
                  <a:lnTo>
                    <a:pt x="624" y="358"/>
                  </a:lnTo>
                  <a:lnTo>
                    <a:pt x="633" y="355"/>
                  </a:lnTo>
                  <a:lnTo>
                    <a:pt x="642" y="353"/>
                  </a:lnTo>
                  <a:lnTo>
                    <a:pt x="652" y="353"/>
                  </a:lnTo>
                  <a:lnTo>
                    <a:pt x="662" y="353"/>
                  </a:lnTo>
                  <a:lnTo>
                    <a:pt x="671" y="354"/>
                  </a:lnTo>
                  <a:lnTo>
                    <a:pt x="681" y="355"/>
                  </a:lnTo>
                  <a:lnTo>
                    <a:pt x="692" y="355"/>
                  </a:lnTo>
                  <a:lnTo>
                    <a:pt x="702" y="354"/>
                  </a:lnTo>
                  <a:lnTo>
                    <a:pt x="710" y="353"/>
                  </a:lnTo>
                  <a:lnTo>
                    <a:pt x="716" y="350"/>
                  </a:lnTo>
                  <a:lnTo>
                    <a:pt x="721" y="347"/>
                  </a:lnTo>
                  <a:lnTo>
                    <a:pt x="726" y="344"/>
                  </a:lnTo>
                  <a:lnTo>
                    <a:pt x="731" y="342"/>
                  </a:lnTo>
                  <a:lnTo>
                    <a:pt x="736" y="340"/>
                  </a:lnTo>
                  <a:lnTo>
                    <a:pt x="742" y="340"/>
                  </a:lnTo>
                  <a:lnTo>
                    <a:pt x="751" y="355"/>
                  </a:lnTo>
                  <a:lnTo>
                    <a:pt x="759" y="370"/>
                  </a:lnTo>
                  <a:lnTo>
                    <a:pt x="768" y="385"/>
                  </a:lnTo>
                  <a:lnTo>
                    <a:pt x="773" y="401"/>
                  </a:lnTo>
                  <a:lnTo>
                    <a:pt x="779" y="417"/>
                  </a:lnTo>
                  <a:lnTo>
                    <a:pt x="784" y="433"/>
                  </a:lnTo>
                  <a:lnTo>
                    <a:pt x="787" y="449"/>
                  </a:lnTo>
                  <a:lnTo>
                    <a:pt x="791" y="465"/>
                  </a:lnTo>
                  <a:lnTo>
                    <a:pt x="776" y="463"/>
                  </a:lnTo>
                  <a:lnTo>
                    <a:pt x="773" y="470"/>
                  </a:lnTo>
                  <a:lnTo>
                    <a:pt x="774" y="475"/>
                  </a:lnTo>
                  <a:lnTo>
                    <a:pt x="778" y="477"/>
                  </a:lnTo>
                  <a:lnTo>
                    <a:pt x="784" y="480"/>
                  </a:lnTo>
                  <a:lnTo>
                    <a:pt x="789" y="482"/>
                  </a:lnTo>
                  <a:lnTo>
                    <a:pt x="795" y="484"/>
                  </a:lnTo>
                  <a:lnTo>
                    <a:pt x="801" y="487"/>
                  </a:lnTo>
                  <a:lnTo>
                    <a:pt x="804" y="491"/>
                  </a:lnTo>
                  <a:lnTo>
                    <a:pt x="807" y="475"/>
                  </a:lnTo>
                  <a:lnTo>
                    <a:pt x="804" y="453"/>
                  </a:lnTo>
                  <a:lnTo>
                    <a:pt x="797" y="427"/>
                  </a:lnTo>
                  <a:lnTo>
                    <a:pt x="788" y="401"/>
                  </a:lnTo>
                  <a:lnTo>
                    <a:pt x="778" y="376"/>
                  </a:lnTo>
                  <a:lnTo>
                    <a:pt x="768" y="354"/>
                  </a:lnTo>
                  <a:lnTo>
                    <a:pt x="758" y="336"/>
                  </a:lnTo>
                  <a:lnTo>
                    <a:pt x="753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 flipH="1">
              <a:off x="6969875" y="3382424"/>
              <a:ext cx="93665" cy="86243"/>
            </a:xfrm>
            <a:custGeom>
              <a:avLst/>
              <a:gdLst>
                <a:gd name="T0" fmla="*/ 45 w 59"/>
                <a:gd name="T1" fmla="*/ 1 h 55"/>
                <a:gd name="T2" fmla="*/ 49 w 59"/>
                <a:gd name="T3" fmla="*/ 3 h 55"/>
                <a:gd name="T4" fmla="*/ 53 w 59"/>
                <a:gd name="T5" fmla="*/ 6 h 55"/>
                <a:gd name="T6" fmla="*/ 57 w 59"/>
                <a:gd name="T7" fmla="*/ 8 h 55"/>
                <a:gd name="T8" fmla="*/ 59 w 59"/>
                <a:gd name="T9" fmla="*/ 12 h 55"/>
                <a:gd name="T10" fmla="*/ 54 w 59"/>
                <a:gd name="T11" fmla="*/ 16 h 55"/>
                <a:gd name="T12" fmla="*/ 50 w 59"/>
                <a:gd name="T13" fmla="*/ 17 h 55"/>
                <a:gd name="T14" fmla="*/ 44 w 59"/>
                <a:gd name="T15" fmla="*/ 17 h 55"/>
                <a:gd name="T16" fmla="*/ 38 w 59"/>
                <a:gd name="T17" fmla="*/ 16 h 55"/>
                <a:gd name="T18" fmla="*/ 33 w 59"/>
                <a:gd name="T19" fmla="*/ 15 h 55"/>
                <a:gd name="T20" fmla="*/ 28 w 59"/>
                <a:gd name="T21" fmla="*/ 16 h 55"/>
                <a:gd name="T22" fmla="*/ 23 w 59"/>
                <a:gd name="T23" fmla="*/ 18 h 55"/>
                <a:gd name="T24" fmla="*/ 21 w 59"/>
                <a:gd name="T25" fmla="*/ 25 h 55"/>
                <a:gd name="T26" fmla="*/ 16 w 59"/>
                <a:gd name="T27" fmla="*/ 37 h 55"/>
                <a:gd name="T28" fmla="*/ 52 w 59"/>
                <a:gd name="T29" fmla="*/ 44 h 55"/>
                <a:gd name="T30" fmla="*/ 52 w 59"/>
                <a:gd name="T31" fmla="*/ 48 h 55"/>
                <a:gd name="T32" fmla="*/ 50 w 59"/>
                <a:gd name="T33" fmla="*/ 50 h 55"/>
                <a:gd name="T34" fmla="*/ 46 w 59"/>
                <a:gd name="T35" fmla="*/ 53 h 55"/>
                <a:gd name="T36" fmla="*/ 42 w 59"/>
                <a:gd name="T37" fmla="*/ 55 h 55"/>
                <a:gd name="T38" fmla="*/ 0 w 59"/>
                <a:gd name="T39" fmla="*/ 48 h 55"/>
                <a:gd name="T40" fmla="*/ 1 w 59"/>
                <a:gd name="T41" fmla="*/ 40 h 55"/>
                <a:gd name="T42" fmla="*/ 4 w 59"/>
                <a:gd name="T43" fmla="*/ 31 h 55"/>
                <a:gd name="T44" fmla="*/ 7 w 59"/>
                <a:gd name="T45" fmla="*/ 22 h 55"/>
                <a:gd name="T46" fmla="*/ 12 w 59"/>
                <a:gd name="T47" fmla="*/ 14 h 55"/>
                <a:gd name="T48" fmla="*/ 18 w 59"/>
                <a:gd name="T49" fmla="*/ 7 h 55"/>
                <a:gd name="T50" fmla="*/ 26 w 59"/>
                <a:gd name="T51" fmla="*/ 2 h 55"/>
                <a:gd name="T52" fmla="*/ 35 w 59"/>
                <a:gd name="T53" fmla="*/ 0 h 55"/>
                <a:gd name="T54" fmla="*/ 45 w 59"/>
                <a:gd name="T55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55">
                  <a:moveTo>
                    <a:pt x="45" y="1"/>
                  </a:moveTo>
                  <a:lnTo>
                    <a:pt x="49" y="3"/>
                  </a:lnTo>
                  <a:lnTo>
                    <a:pt x="53" y="6"/>
                  </a:lnTo>
                  <a:lnTo>
                    <a:pt x="57" y="8"/>
                  </a:lnTo>
                  <a:lnTo>
                    <a:pt x="59" y="12"/>
                  </a:lnTo>
                  <a:lnTo>
                    <a:pt x="54" y="16"/>
                  </a:lnTo>
                  <a:lnTo>
                    <a:pt x="50" y="17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3" y="15"/>
                  </a:lnTo>
                  <a:lnTo>
                    <a:pt x="28" y="16"/>
                  </a:lnTo>
                  <a:lnTo>
                    <a:pt x="23" y="18"/>
                  </a:lnTo>
                  <a:lnTo>
                    <a:pt x="21" y="25"/>
                  </a:lnTo>
                  <a:lnTo>
                    <a:pt x="16" y="37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3"/>
                  </a:lnTo>
                  <a:lnTo>
                    <a:pt x="42" y="55"/>
                  </a:lnTo>
                  <a:lnTo>
                    <a:pt x="0" y="48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5" y="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 flipH="1">
              <a:off x="6973106" y="3551829"/>
              <a:ext cx="723476" cy="1068795"/>
            </a:xfrm>
            <a:custGeom>
              <a:avLst/>
              <a:gdLst>
                <a:gd name="T0" fmla="*/ 236 w 449"/>
                <a:gd name="T1" fmla="*/ 8 h 694"/>
                <a:gd name="T2" fmla="*/ 225 w 449"/>
                <a:gd name="T3" fmla="*/ 26 h 694"/>
                <a:gd name="T4" fmla="*/ 312 w 449"/>
                <a:gd name="T5" fmla="*/ 197 h 694"/>
                <a:gd name="T6" fmla="*/ 320 w 449"/>
                <a:gd name="T7" fmla="*/ 181 h 694"/>
                <a:gd name="T8" fmla="*/ 330 w 449"/>
                <a:gd name="T9" fmla="*/ 164 h 694"/>
                <a:gd name="T10" fmla="*/ 348 w 449"/>
                <a:gd name="T11" fmla="*/ 151 h 694"/>
                <a:gd name="T12" fmla="*/ 372 w 449"/>
                <a:gd name="T13" fmla="*/ 146 h 694"/>
                <a:gd name="T14" fmla="*/ 352 w 449"/>
                <a:gd name="T15" fmla="*/ 164 h 694"/>
                <a:gd name="T16" fmla="*/ 333 w 449"/>
                <a:gd name="T17" fmla="*/ 189 h 694"/>
                <a:gd name="T18" fmla="*/ 318 w 449"/>
                <a:gd name="T19" fmla="*/ 216 h 694"/>
                <a:gd name="T20" fmla="*/ 307 w 449"/>
                <a:gd name="T21" fmla="*/ 240 h 694"/>
                <a:gd name="T22" fmla="*/ 288 w 449"/>
                <a:gd name="T23" fmla="*/ 193 h 694"/>
                <a:gd name="T24" fmla="*/ 265 w 449"/>
                <a:gd name="T25" fmla="*/ 145 h 694"/>
                <a:gd name="T26" fmla="*/ 239 w 449"/>
                <a:gd name="T27" fmla="*/ 100 h 694"/>
                <a:gd name="T28" fmla="*/ 210 w 449"/>
                <a:gd name="T29" fmla="*/ 60 h 694"/>
                <a:gd name="T30" fmla="*/ 167 w 449"/>
                <a:gd name="T31" fmla="*/ 102 h 694"/>
                <a:gd name="T32" fmla="*/ 121 w 449"/>
                <a:gd name="T33" fmla="*/ 153 h 694"/>
                <a:gd name="T34" fmla="*/ 79 w 449"/>
                <a:gd name="T35" fmla="*/ 217 h 694"/>
                <a:gd name="T36" fmla="*/ 48 w 449"/>
                <a:gd name="T37" fmla="*/ 292 h 694"/>
                <a:gd name="T38" fmla="*/ 41 w 449"/>
                <a:gd name="T39" fmla="*/ 331 h 694"/>
                <a:gd name="T40" fmla="*/ 33 w 449"/>
                <a:gd name="T41" fmla="*/ 426 h 694"/>
                <a:gd name="T42" fmla="*/ 47 w 449"/>
                <a:gd name="T43" fmla="*/ 545 h 694"/>
                <a:gd name="T44" fmla="*/ 105 w 449"/>
                <a:gd name="T45" fmla="*/ 652 h 694"/>
                <a:gd name="T46" fmla="*/ 138 w 449"/>
                <a:gd name="T47" fmla="*/ 668 h 694"/>
                <a:gd name="T48" fmla="*/ 177 w 449"/>
                <a:gd name="T49" fmla="*/ 662 h 694"/>
                <a:gd name="T50" fmla="*/ 214 w 449"/>
                <a:gd name="T51" fmla="*/ 646 h 694"/>
                <a:gd name="T52" fmla="*/ 240 w 449"/>
                <a:gd name="T53" fmla="*/ 629 h 694"/>
                <a:gd name="T54" fmla="*/ 307 w 449"/>
                <a:gd name="T55" fmla="*/ 603 h 694"/>
                <a:gd name="T56" fmla="*/ 350 w 449"/>
                <a:gd name="T57" fmla="*/ 586 h 694"/>
                <a:gd name="T58" fmla="*/ 372 w 449"/>
                <a:gd name="T59" fmla="*/ 580 h 694"/>
                <a:gd name="T60" fmla="*/ 379 w 449"/>
                <a:gd name="T61" fmla="*/ 577 h 694"/>
                <a:gd name="T62" fmla="*/ 404 w 449"/>
                <a:gd name="T63" fmla="*/ 569 h 694"/>
                <a:gd name="T64" fmla="*/ 427 w 449"/>
                <a:gd name="T65" fmla="*/ 569 h 694"/>
                <a:gd name="T66" fmla="*/ 443 w 449"/>
                <a:gd name="T67" fmla="*/ 571 h 694"/>
                <a:gd name="T68" fmla="*/ 449 w 449"/>
                <a:gd name="T69" fmla="*/ 576 h 694"/>
                <a:gd name="T70" fmla="*/ 444 w 449"/>
                <a:gd name="T71" fmla="*/ 577 h 694"/>
                <a:gd name="T72" fmla="*/ 429 w 449"/>
                <a:gd name="T73" fmla="*/ 581 h 694"/>
                <a:gd name="T74" fmla="*/ 407 w 449"/>
                <a:gd name="T75" fmla="*/ 586 h 694"/>
                <a:gd name="T76" fmla="*/ 381 w 449"/>
                <a:gd name="T77" fmla="*/ 594 h 694"/>
                <a:gd name="T78" fmla="*/ 349 w 449"/>
                <a:gd name="T79" fmla="*/ 606 h 694"/>
                <a:gd name="T80" fmla="*/ 315 w 449"/>
                <a:gd name="T81" fmla="*/ 620 h 694"/>
                <a:gd name="T82" fmla="*/ 282 w 449"/>
                <a:gd name="T83" fmla="*/ 636 h 694"/>
                <a:gd name="T84" fmla="*/ 250 w 449"/>
                <a:gd name="T85" fmla="*/ 656 h 694"/>
                <a:gd name="T86" fmla="*/ 213 w 449"/>
                <a:gd name="T87" fmla="*/ 676 h 694"/>
                <a:gd name="T88" fmla="*/ 174 w 449"/>
                <a:gd name="T89" fmla="*/ 690 h 694"/>
                <a:gd name="T90" fmla="*/ 136 w 449"/>
                <a:gd name="T91" fmla="*/ 694 h 694"/>
                <a:gd name="T92" fmla="*/ 103 w 449"/>
                <a:gd name="T93" fmla="*/ 682 h 694"/>
                <a:gd name="T94" fmla="*/ 54 w 449"/>
                <a:gd name="T95" fmla="*/ 631 h 694"/>
                <a:gd name="T96" fmla="*/ 22 w 449"/>
                <a:gd name="T97" fmla="*/ 569 h 694"/>
                <a:gd name="T98" fmla="*/ 4 w 449"/>
                <a:gd name="T99" fmla="*/ 502 h 694"/>
                <a:gd name="T100" fmla="*/ 0 w 449"/>
                <a:gd name="T101" fmla="*/ 436 h 694"/>
                <a:gd name="T102" fmla="*/ 3 w 449"/>
                <a:gd name="T103" fmla="*/ 386 h 694"/>
                <a:gd name="T104" fmla="*/ 11 w 449"/>
                <a:gd name="T105" fmla="*/ 328 h 694"/>
                <a:gd name="T106" fmla="*/ 27 w 449"/>
                <a:gd name="T107" fmla="*/ 269 h 694"/>
                <a:gd name="T108" fmla="*/ 52 w 449"/>
                <a:gd name="T109" fmla="*/ 211 h 694"/>
                <a:gd name="T110" fmla="*/ 92 w 449"/>
                <a:gd name="T111" fmla="*/ 150 h 694"/>
                <a:gd name="T112" fmla="*/ 140 w 449"/>
                <a:gd name="T113" fmla="*/ 93 h 694"/>
                <a:gd name="T114" fmla="*/ 183 w 449"/>
                <a:gd name="T115" fmla="*/ 50 h 694"/>
                <a:gd name="T116" fmla="*/ 208 w 449"/>
                <a:gd name="T117" fmla="*/ 26 h 694"/>
                <a:gd name="T118" fmla="*/ 222 w 449"/>
                <a:gd name="T119" fmla="*/ 6 h 694"/>
                <a:gd name="T120" fmla="*/ 242 w 449"/>
                <a:gd name="T121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9" h="694">
                  <a:moveTo>
                    <a:pt x="242" y="0"/>
                  </a:moveTo>
                  <a:lnTo>
                    <a:pt x="236" y="8"/>
                  </a:lnTo>
                  <a:lnTo>
                    <a:pt x="230" y="16"/>
                  </a:lnTo>
                  <a:lnTo>
                    <a:pt x="225" y="26"/>
                  </a:lnTo>
                  <a:lnTo>
                    <a:pt x="224" y="36"/>
                  </a:lnTo>
                  <a:lnTo>
                    <a:pt x="312" y="197"/>
                  </a:lnTo>
                  <a:lnTo>
                    <a:pt x="315" y="189"/>
                  </a:lnTo>
                  <a:lnTo>
                    <a:pt x="320" y="181"/>
                  </a:lnTo>
                  <a:lnTo>
                    <a:pt x="325" y="172"/>
                  </a:lnTo>
                  <a:lnTo>
                    <a:pt x="330" y="164"/>
                  </a:lnTo>
                  <a:lnTo>
                    <a:pt x="338" y="157"/>
                  </a:lnTo>
                  <a:lnTo>
                    <a:pt x="348" y="151"/>
                  </a:lnTo>
                  <a:lnTo>
                    <a:pt x="358" y="148"/>
                  </a:lnTo>
                  <a:lnTo>
                    <a:pt x="372" y="146"/>
                  </a:lnTo>
                  <a:lnTo>
                    <a:pt x="361" y="155"/>
                  </a:lnTo>
                  <a:lnTo>
                    <a:pt x="352" y="164"/>
                  </a:lnTo>
                  <a:lnTo>
                    <a:pt x="342" y="176"/>
                  </a:lnTo>
                  <a:lnTo>
                    <a:pt x="333" y="189"/>
                  </a:lnTo>
                  <a:lnTo>
                    <a:pt x="325" y="202"/>
                  </a:lnTo>
                  <a:lnTo>
                    <a:pt x="318" y="216"/>
                  </a:lnTo>
                  <a:lnTo>
                    <a:pt x="312" y="228"/>
                  </a:lnTo>
                  <a:lnTo>
                    <a:pt x="307" y="240"/>
                  </a:lnTo>
                  <a:lnTo>
                    <a:pt x="298" y="217"/>
                  </a:lnTo>
                  <a:lnTo>
                    <a:pt x="288" y="193"/>
                  </a:lnTo>
                  <a:lnTo>
                    <a:pt x="277" y="169"/>
                  </a:lnTo>
                  <a:lnTo>
                    <a:pt x="265" y="145"/>
                  </a:lnTo>
                  <a:lnTo>
                    <a:pt x="252" y="122"/>
                  </a:lnTo>
                  <a:lnTo>
                    <a:pt x="239" y="100"/>
                  </a:lnTo>
                  <a:lnTo>
                    <a:pt x="225" y="80"/>
                  </a:lnTo>
                  <a:lnTo>
                    <a:pt x="210" y="60"/>
                  </a:lnTo>
                  <a:lnTo>
                    <a:pt x="190" y="80"/>
                  </a:lnTo>
                  <a:lnTo>
                    <a:pt x="167" y="102"/>
                  </a:lnTo>
                  <a:lnTo>
                    <a:pt x="144" y="127"/>
                  </a:lnTo>
                  <a:lnTo>
                    <a:pt x="121" y="153"/>
                  </a:lnTo>
                  <a:lnTo>
                    <a:pt x="99" y="184"/>
                  </a:lnTo>
                  <a:lnTo>
                    <a:pt x="79" y="217"/>
                  </a:lnTo>
                  <a:lnTo>
                    <a:pt x="62" y="252"/>
                  </a:lnTo>
                  <a:lnTo>
                    <a:pt x="48" y="292"/>
                  </a:lnTo>
                  <a:lnTo>
                    <a:pt x="46" y="302"/>
                  </a:lnTo>
                  <a:lnTo>
                    <a:pt x="41" y="331"/>
                  </a:lnTo>
                  <a:lnTo>
                    <a:pt x="35" y="373"/>
                  </a:lnTo>
                  <a:lnTo>
                    <a:pt x="33" y="426"/>
                  </a:lnTo>
                  <a:lnTo>
                    <a:pt x="37" y="485"/>
                  </a:lnTo>
                  <a:lnTo>
                    <a:pt x="47" y="545"/>
                  </a:lnTo>
                  <a:lnTo>
                    <a:pt x="69" y="601"/>
                  </a:lnTo>
                  <a:lnTo>
                    <a:pt x="105" y="652"/>
                  </a:lnTo>
                  <a:lnTo>
                    <a:pt x="121" y="664"/>
                  </a:lnTo>
                  <a:lnTo>
                    <a:pt x="138" y="668"/>
                  </a:lnTo>
                  <a:lnTo>
                    <a:pt x="157" y="667"/>
                  </a:lnTo>
                  <a:lnTo>
                    <a:pt x="177" y="662"/>
                  </a:lnTo>
                  <a:lnTo>
                    <a:pt x="196" y="656"/>
                  </a:lnTo>
                  <a:lnTo>
                    <a:pt x="214" y="646"/>
                  </a:lnTo>
                  <a:lnTo>
                    <a:pt x="229" y="637"/>
                  </a:lnTo>
                  <a:lnTo>
                    <a:pt x="240" y="629"/>
                  </a:lnTo>
                  <a:lnTo>
                    <a:pt x="277" y="614"/>
                  </a:lnTo>
                  <a:lnTo>
                    <a:pt x="307" y="603"/>
                  </a:lnTo>
                  <a:lnTo>
                    <a:pt x="330" y="593"/>
                  </a:lnTo>
                  <a:lnTo>
                    <a:pt x="350" y="586"/>
                  </a:lnTo>
                  <a:lnTo>
                    <a:pt x="363" y="582"/>
                  </a:lnTo>
                  <a:lnTo>
                    <a:pt x="372" y="580"/>
                  </a:lnTo>
                  <a:lnTo>
                    <a:pt x="377" y="577"/>
                  </a:lnTo>
                  <a:lnTo>
                    <a:pt x="379" y="577"/>
                  </a:lnTo>
                  <a:lnTo>
                    <a:pt x="391" y="573"/>
                  </a:lnTo>
                  <a:lnTo>
                    <a:pt x="404" y="569"/>
                  </a:lnTo>
                  <a:lnTo>
                    <a:pt x="417" y="568"/>
                  </a:lnTo>
                  <a:lnTo>
                    <a:pt x="427" y="569"/>
                  </a:lnTo>
                  <a:lnTo>
                    <a:pt x="436" y="570"/>
                  </a:lnTo>
                  <a:lnTo>
                    <a:pt x="443" y="571"/>
                  </a:lnTo>
                  <a:lnTo>
                    <a:pt x="448" y="574"/>
                  </a:lnTo>
                  <a:lnTo>
                    <a:pt x="449" y="576"/>
                  </a:lnTo>
                  <a:lnTo>
                    <a:pt x="448" y="576"/>
                  </a:lnTo>
                  <a:lnTo>
                    <a:pt x="444" y="577"/>
                  </a:lnTo>
                  <a:lnTo>
                    <a:pt x="437" y="578"/>
                  </a:lnTo>
                  <a:lnTo>
                    <a:pt x="429" y="581"/>
                  </a:lnTo>
                  <a:lnTo>
                    <a:pt x="419" y="583"/>
                  </a:lnTo>
                  <a:lnTo>
                    <a:pt x="407" y="586"/>
                  </a:lnTo>
                  <a:lnTo>
                    <a:pt x="395" y="590"/>
                  </a:lnTo>
                  <a:lnTo>
                    <a:pt x="381" y="594"/>
                  </a:lnTo>
                  <a:lnTo>
                    <a:pt x="365" y="600"/>
                  </a:lnTo>
                  <a:lnTo>
                    <a:pt x="349" y="606"/>
                  </a:lnTo>
                  <a:lnTo>
                    <a:pt x="333" y="612"/>
                  </a:lnTo>
                  <a:lnTo>
                    <a:pt x="315" y="620"/>
                  </a:lnTo>
                  <a:lnTo>
                    <a:pt x="299" y="627"/>
                  </a:lnTo>
                  <a:lnTo>
                    <a:pt x="282" y="636"/>
                  </a:lnTo>
                  <a:lnTo>
                    <a:pt x="266" y="645"/>
                  </a:lnTo>
                  <a:lnTo>
                    <a:pt x="250" y="656"/>
                  </a:lnTo>
                  <a:lnTo>
                    <a:pt x="231" y="666"/>
                  </a:lnTo>
                  <a:lnTo>
                    <a:pt x="213" y="676"/>
                  </a:lnTo>
                  <a:lnTo>
                    <a:pt x="193" y="684"/>
                  </a:lnTo>
                  <a:lnTo>
                    <a:pt x="174" y="690"/>
                  </a:lnTo>
                  <a:lnTo>
                    <a:pt x="154" y="694"/>
                  </a:lnTo>
                  <a:lnTo>
                    <a:pt x="136" y="694"/>
                  </a:lnTo>
                  <a:lnTo>
                    <a:pt x="118" y="690"/>
                  </a:lnTo>
                  <a:lnTo>
                    <a:pt x="103" y="682"/>
                  </a:lnTo>
                  <a:lnTo>
                    <a:pt x="76" y="659"/>
                  </a:lnTo>
                  <a:lnTo>
                    <a:pt x="54" y="631"/>
                  </a:lnTo>
                  <a:lnTo>
                    <a:pt x="35" y="601"/>
                  </a:lnTo>
                  <a:lnTo>
                    <a:pt x="22" y="569"/>
                  </a:lnTo>
                  <a:lnTo>
                    <a:pt x="11" y="536"/>
                  </a:lnTo>
                  <a:lnTo>
                    <a:pt x="4" y="502"/>
                  </a:lnTo>
                  <a:lnTo>
                    <a:pt x="1" y="468"/>
                  </a:lnTo>
                  <a:lnTo>
                    <a:pt x="0" y="436"/>
                  </a:lnTo>
                  <a:lnTo>
                    <a:pt x="1" y="413"/>
                  </a:lnTo>
                  <a:lnTo>
                    <a:pt x="3" y="386"/>
                  </a:lnTo>
                  <a:lnTo>
                    <a:pt x="7" y="357"/>
                  </a:lnTo>
                  <a:lnTo>
                    <a:pt x="11" y="328"/>
                  </a:lnTo>
                  <a:lnTo>
                    <a:pt x="18" y="298"/>
                  </a:lnTo>
                  <a:lnTo>
                    <a:pt x="27" y="269"/>
                  </a:lnTo>
                  <a:lnTo>
                    <a:pt x="38" y="239"/>
                  </a:lnTo>
                  <a:lnTo>
                    <a:pt x="52" y="211"/>
                  </a:lnTo>
                  <a:lnTo>
                    <a:pt x="70" y="180"/>
                  </a:lnTo>
                  <a:lnTo>
                    <a:pt x="92" y="150"/>
                  </a:lnTo>
                  <a:lnTo>
                    <a:pt x="115" y="120"/>
                  </a:lnTo>
                  <a:lnTo>
                    <a:pt x="140" y="93"/>
                  </a:lnTo>
                  <a:lnTo>
                    <a:pt x="163" y="69"/>
                  </a:lnTo>
                  <a:lnTo>
                    <a:pt x="183" y="50"/>
                  </a:lnTo>
                  <a:lnTo>
                    <a:pt x="199" y="35"/>
                  </a:lnTo>
                  <a:lnTo>
                    <a:pt x="208" y="26"/>
                  </a:lnTo>
                  <a:lnTo>
                    <a:pt x="214" y="15"/>
                  </a:lnTo>
                  <a:lnTo>
                    <a:pt x="222" y="6"/>
                  </a:lnTo>
                  <a:lnTo>
                    <a:pt x="231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 flipH="1">
              <a:off x="6821304" y="3579551"/>
              <a:ext cx="461863" cy="656062"/>
            </a:xfrm>
            <a:custGeom>
              <a:avLst/>
              <a:gdLst>
                <a:gd name="T0" fmla="*/ 44 w 287"/>
                <a:gd name="T1" fmla="*/ 45 h 426"/>
                <a:gd name="T2" fmla="*/ 64 w 287"/>
                <a:gd name="T3" fmla="*/ 55 h 426"/>
                <a:gd name="T4" fmla="*/ 82 w 287"/>
                <a:gd name="T5" fmla="*/ 64 h 426"/>
                <a:gd name="T6" fmla="*/ 101 w 287"/>
                <a:gd name="T7" fmla="*/ 72 h 426"/>
                <a:gd name="T8" fmla="*/ 118 w 287"/>
                <a:gd name="T9" fmla="*/ 79 h 426"/>
                <a:gd name="T10" fmla="*/ 135 w 287"/>
                <a:gd name="T11" fmla="*/ 87 h 426"/>
                <a:gd name="T12" fmla="*/ 150 w 287"/>
                <a:gd name="T13" fmla="*/ 98 h 426"/>
                <a:gd name="T14" fmla="*/ 164 w 287"/>
                <a:gd name="T15" fmla="*/ 110 h 426"/>
                <a:gd name="T16" fmla="*/ 177 w 287"/>
                <a:gd name="T17" fmla="*/ 126 h 426"/>
                <a:gd name="T18" fmla="*/ 187 w 287"/>
                <a:gd name="T19" fmla="*/ 115 h 426"/>
                <a:gd name="T20" fmla="*/ 195 w 287"/>
                <a:gd name="T21" fmla="*/ 101 h 426"/>
                <a:gd name="T22" fmla="*/ 202 w 287"/>
                <a:gd name="T23" fmla="*/ 86 h 426"/>
                <a:gd name="T24" fmla="*/ 209 w 287"/>
                <a:gd name="T25" fmla="*/ 72 h 426"/>
                <a:gd name="T26" fmla="*/ 213 w 287"/>
                <a:gd name="T27" fmla="*/ 48 h 426"/>
                <a:gd name="T28" fmla="*/ 215 w 287"/>
                <a:gd name="T29" fmla="*/ 25 h 426"/>
                <a:gd name="T30" fmla="*/ 213 w 287"/>
                <a:gd name="T31" fmla="*/ 7 h 426"/>
                <a:gd name="T32" fmla="*/ 212 w 287"/>
                <a:gd name="T33" fmla="*/ 0 h 426"/>
                <a:gd name="T34" fmla="*/ 222 w 287"/>
                <a:gd name="T35" fmla="*/ 17 h 426"/>
                <a:gd name="T36" fmla="*/ 225 w 287"/>
                <a:gd name="T37" fmla="*/ 36 h 426"/>
                <a:gd name="T38" fmla="*/ 225 w 287"/>
                <a:gd name="T39" fmla="*/ 56 h 426"/>
                <a:gd name="T40" fmla="*/ 222 w 287"/>
                <a:gd name="T41" fmla="*/ 77 h 426"/>
                <a:gd name="T42" fmla="*/ 215 w 287"/>
                <a:gd name="T43" fmla="*/ 96 h 426"/>
                <a:gd name="T44" fmla="*/ 207 w 287"/>
                <a:gd name="T45" fmla="*/ 116 h 426"/>
                <a:gd name="T46" fmla="*/ 197 w 287"/>
                <a:gd name="T47" fmla="*/ 134 h 426"/>
                <a:gd name="T48" fmla="*/ 188 w 287"/>
                <a:gd name="T49" fmla="*/ 150 h 426"/>
                <a:gd name="T50" fmla="*/ 177 w 287"/>
                <a:gd name="T51" fmla="*/ 184 h 426"/>
                <a:gd name="T52" fmla="*/ 182 w 287"/>
                <a:gd name="T53" fmla="*/ 216 h 426"/>
                <a:gd name="T54" fmla="*/ 200 w 287"/>
                <a:gd name="T55" fmla="*/ 248 h 426"/>
                <a:gd name="T56" fmla="*/ 225 w 287"/>
                <a:gd name="T57" fmla="*/ 281 h 426"/>
                <a:gd name="T58" fmla="*/ 250 w 287"/>
                <a:gd name="T59" fmla="*/ 314 h 426"/>
                <a:gd name="T60" fmla="*/ 273 w 287"/>
                <a:gd name="T61" fmla="*/ 349 h 426"/>
                <a:gd name="T62" fmla="*/ 287 w 287"/>
                <a:gd name="T63" fmla="*/ 385 h 426"/>
                <a:gd name="T64" fmla="*/ 286 w 287"/>
                <a:gd name="T65" fmla="*/ 426 h 426"/>
                <a:gd name="T66" fmla="*/ 283 w 287"/>
                <a:gd name="T67" fmla="*/ 423 h 426"/>
                <a:gd name="T68" fmla="*/ 280 w 287"/>
                <a:gd name="T69" fmla="*/ 414 h 426"/>
                <a:gd name="T70" fmla="*/ 277 w 287"/>
                <a:gd name="T71" fmla="*/ 404 h 426"/>
                <a:gd name="T72" fmla="*/ 275 w 287"/>
                <a:gd name="T73" fmla="*/ 394 h 426"/>
                <a:gd name="T74" fmla="*/ 264 w 287"/>
                <a:gd name="T75" fmla="*/ 361 h 426"/>
                <a:gd name="T76" fmla="*/ 247 w 287"/>
                <a:gd name="T77" fmla="*/ 332 h 426"/>
                <a:gd name="T78" fmla="*/ 224 w 287"/>
                <a:gd name="T79" fmla="*/ 306 h 426"/>
                <a:gd name="T80" fmla="*/ 201 w 287"/>
                <a:gd name="T81" fmla="*/ 281 h 426"/>
                <a:gd name="T82" fmla="*/ 179 w 287"/>
                <a:gd name="T83" fmla="*/ 255 h 426"/>
                <a:gd name="T84" fmla="*/ 163 w 287"/>
                <a:gd name="T85" fmla="*/ 228 h 426"/>
                <a:gd name="T86" fmla="*/ 156 w 287"/>
                <a:gd name="T87" fmla="*/ 195 h 426"/>
                <a:gd name="T88" fmla="*/ 161 w 287"/>
                <a:gd name="T89" fmla="*/ 159 h 426"/>
                <a:gd name="T90" fmla="*/ 154 w 287"/>
                <a:gd name="T91" fmla="*/ 130 h 426"/>
                <a:gd name="T92" fmla="*/ 136 w 287"/>
                <a:gd name="T93" fmla="*/ 110 h 426"/>
                <a:gd name="T94" fmla="*/ 111 w 287"/>
                <a:gd name="T95" fmla="*/ 94 h 426"/>
                <a:gd name="T96" fmla="*/ 83 w 287"/>
                <a:gd name="T97" fmla="*/ 81 h 426"/>
                <a:gd name="T98" fmla="*/ 55 w 287"/>
                <a:gd name="T99" fmla="*/ 69 h 426"/>
                <a:gd name="T100" fmla="*/ 29 w 287"/>
                <a:gd name="T101" fmla="*/ 54 h 426"/>
                <a:gd name="T102" fmla="*/ 10 w 287"/>
                <a:gd name="T103" fmla="*/ 32 h 426"/>
                <a:gd name="T104" fmla="*/ 0 w 287"/>
                <a:gd name="T105" fmla="*/ 3 h 426"/>
                <a:gd name="T106" fmla="*/ 8 w 287"/>
                <a:gd name="T107" fmla="*/ 10 h 426"/>
                <a:gd name="T108" fmla="*/ 15 w 287"/>
                <a:gd name="T109" fmla="*/ 17 h 426"/>
                <a:gd name="T110" fmla="*/ 20 w 287"/>
                <a:gd name="T111" fmla="*/ 23 h 426"/>
                <a:gd name="T112" fmla="*/ 26 w 287"/>
                <a:gd name="T113" fmla="*/ 28 h 426"/>
                <a:gd name="T114" fmla="*/ 30 w 287"/>
                <a:gd name="T115" fmla="*/ 33 h 426"/>
                <a:gd name="T116" fmla="*/ 34 w 287"/>
                <a:gd name="T117" fmla="*/ 38 h 426"/>
                <a:gd name="T118" fmla="*/ 38 w 287"/>
                <a:gd name="T119" fmla="*/ 41 h 426"/>
                <a:gd name="T120" fmla="*/ 44 w 287"/>
                <a:gd name="T121" fmla="*/ 4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7" h="426">
                  <a:moveTo>
                    <a:pt x="44" y="45"/>
                  </a:moveTo>
                  <a:lnTo>
                    <a:pt x="64" y="55"/>
                  </a:lnTo>
                  <a:lnTo>
                    <a:pt x="82" y="64"/>
                  </a:lnTo>
                  <a:lnTo>
                    <a:pt x="101" y="72"/>
                  </a:lnTo>
                  <a:lnTo>
                    <a:pt x="118" y="79"/>
                  </a:lnTo>
                  <a:lnTo>
                    <a:pt x="135" y="87"/>
                  </a:lnTo>
                  <a:lnTo>
                    <a:pt x="150" y="98"/>
                  </a:lnTo>
                  <a:lnTo>
                    <a:pt x="164" y="110"/>
                  </a:lnTo>
                  <a:lnTo>
                    <a:pt x="177" y="126"/>
                  </a:lnTo>
                  <a:lnTo>
                    <a:pt x="187" y="115"/>
                  </a:lnTo>
                  <a:lnTo>
                    <a:pt x="195" y="101"/>
                  </a:lnTo>
                  <a:lnTo>
                    <a:pt x="202" y="86"/>
                  </a:lnTo>
                  <a:lnTo>
                    <a:pt x="209" y="72"/>
                  </a:lnTo>
                  <a:lnTo>
                    <a:pt x="213" y="48"/>
                  </a:lnTo>
                  <a:lnTo>
                    <a:pt x="215" y="25"/>
                  </a:lnTo>
                  <a:lnTo>
                    <a:pt x="213" y="7"/>
                  </a:lnTo>
                  <a:lnTo>
                    <a:pt x="212" y="0"/>
                  </a:lnTo>
                  <a:lnTo>
                    <a:pt x="222" y="17"/>
                  </a:lnTo>
                  <a:lnTo>
                    <a:pt x="225" y="36"/>
                  </a:lnTo>
                  <a:lnTo>
                    <a:pt x="225" y="56"/>
                  </a:lnTo>
                  <a:lnTo>
                    <a:pt x="222" y="77"/>
                  </a:lnTo>
                  <a:lnTo>
                    <a:pt x="215" y="96"/>
                  </a:lnTo>
                  <a:lnTo>
                    <a:pt x="207" y="116"/>
                  </a:lnTo>
                  <a:lnTo>
                    <a:pt x="197" y="134"/>
                  </a:lnTo>
                  <a:lnTo>
                    <a:pt x="188" y="150"/>
                  </a:lnTo>
                  <a:lnTo>
                    <a:pt x="177" y="184"/>
                  </a:lnTo>
                  <a:lnTo>
                    <a:pt x="182" y="216"/>
                  </a:lnTo>
                  <a:lnTo>
                    <a:pt x="200" y="248"/>
                  </a:lnTo>
                  <a:lnTo>
                    <a:pt x="225" y="281"/>
                  </a:lnTo>
                  <a:lnTo>
                    <a:pt x="250" y="314"/>
                  </a:lnTo>
                  <a:lnTo>
                    <a:pt x="273" y="349"/>
                  </a:lnTo>
                  <a:lnTo>
                    <a:pt x="287" y="385"/>
                  </a:lnTo>
                  <a:lnTo>
                    <a:pt x="286" y="426"/>
                  </a:lnTo>
                  <a:lnTo>
                    <a:pt x="283" y="423"/>
                  </a:lnTo>
                  <a:lnTo>
                    <a:pt x="280" y="414"/>
                  </a:lnTo>
                  <a:lnTo>
                    <a:pt x="277" y="404"/>
                  </a:lnTo>
                  <a:lnTo>
                    <a:pt x="275" y="394"/>
                  </a:lnTo>
                  <a:lnTo>
                    <a:pt x="264" y="361"/>
                  </a:lnTo>
                  <a:lnTo>
                    <a:pt x="247" y="332"/>
                  </a:lnTo>
                  <a:lnTo>
                    <a:pt x="224" y="306"/>
                  </a:lnTo>
                  <a:lnTo>
                    <a:pt x="201" y="281"/>
                  </a:lnTo>
                  <a:lnTo>
                    <a:pt x="179" y="255"/>
                  </a:lnTo>
                  <a:lnTo>
                    <a:pt x="163" y="228"/>
                  </a:lnTo>
                  <a:lnTo>
                    <a:pt x="156" y="195"/>
                  </a:lnTo>
                  <a:lnTo>
                    <a:pt x="161" y="159"/>
                  </a:lnTo>
                  <a:lnTo>
                    <a:pt x="154" y="130"/>
                  </a:lnTo>
                  <a:lnTo>
                    <a:pt x="136" y="110"/>
                  </a:lnTo>
                  <a:lnTo>
                    <a:pt x="111" y="94"/>
                  </a:lnTo>
                  <a:lnTo>
                    <a:pt x="83" y="81"/>
                  </a:lnTo>
                  <a:lnTo>
                    <a:pt x="55" y="69"/>
                  </a:lnTo>
                  <a:lnTo>
                    <a:pt x="29" y="54"/>
                  </a:lnTo>
                  <a:lnTo>
                    <a:pt x="10" y="32"/>
                  </a:lnTo>
                  <a:lnTo>
                    <a:pt x="0" y="3"/>
                  </a:lnTo>
                  <a:lnTo>
                    <a:pt x="8" y="10"/>
                  </a:lnTo>
                  <a:lnTo>
                    <a:pt x="15" y="17"/>
                  </a:lnTo>
                  <a:lnTo>
                    <a:pt x="20" y="23"/>
                  </a:lnTo>
                  <a:lnTo>
                    <a:pt x="26" y="28"/>
                  </a:lnTo>
                  <a:lnTo>
                    <a:pt x="30" y="33"/>
                  </a:lnTo>
                  <a:lnTo>
                    <a:pt x="34" y="38"/>
                  </a:lnTo>
                  <a:lnTo>
                    <a:pt x="38" y="41"/>
                  </a:lnTo>
                  <a:lnTo>
                    <a:pt x="4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 flipH="1">
              <a:off x="6727641" y="3893721"/>
              <a:ext cx="1243475" cy="1207398"/>
            </a:xfrm>
            <a:custGeom>
              <a:avLst/>
              <a:gdLst>
                <a:gd name="T0" fmla="*/ 544 w 772"/>
                <a:gd name="T1" fmla="*/ 781 h 786"/>
                <a:gd name="T2" fmla="*/ 502 w 772"/>
                <a:gd name="T3" fmla="*/ 765 h 786"/>
                <a:gd name="T4" fmla="*/ 479 w 772"/>
                <a:gd name="T5" fmla="*/ 762 h 786"/>
                <a:gd name="T6" fmla="*/ 380 w 772"/>
                <a:gd name="T7" fmla="*/ 521 h 786"/>
                <a:gd name="T8" fmla="*/ 406 w 772"/>
                <a:gd name="T9" fmla="*/ 696 h 786"/>
                <a:gd name="T10" fmla="*/ 365 w 772"/>
                <a:gd name="T11" fmla="*/ 526 h 786"/>
                <a:gd name="T12" fmla="*/ 345 w 772"/>
                <a:gd name="T13" fmla="*/ 625 h 786"/>
                <a:gd name="T14" fmla="*/ 409 w 772"/>
                <a:gd name="T15" fmla="*/ 743 h 786"/>
                <a:gd name="T16" fmla="*/ 331 w 772"/>
                <a:gd name="T17" fmla="*/ 619 h 786"/>
                <a:gd name="T18" fmla="*/ 361 w 772"/>
                <a:gd name="T19" fmla="*/ 786 h 786"/>
                <a:gd name="T20" fmla="*/ 284 w 772"/>
                <a:gd name="T21" fmla="*/ 762 h 786"/>
                <a:gd name="T22" fmla="*/ 223 w 772"/>
                <a:gd name="T23" fmla="*/ 610 h 786"/>
                <a:gd name="T24" fmla="*/ 175 w 772"/>
                <a:gd name="T25" fmla="*/ 559 h 786"/>
                <a:gd name="T26" fmla="*/ 122 w 772"/>
                <a:gd name="T27" fmla="*/ 531 h 786"/>
                <a:gd name="T28" fmla="*/ 128 w 772"/>
                <a:gd name="T29" fmla="*/ 488 h 786"/>
                <a:gd name="T30" fmla="*/ 0 w 772"/>
                <a:gd name="T31" fmla="*/ 8 h 786"/>
                <a:gd name="T32" fmla="*/ 197 w 772"/>
                <a:gd name="T33" fmla="*/ 463 h 786"/>
                <a:gd name="T34" fmla="*/ 158 w 772"/>
                <a:gd name="T35" fmla="*/ 482 h 786"/>
                <a:gd name="T36" fmla="*/ 142 w 772"/>
                <a:gd name="T37" fmla="*/ 513 h 786"/>
                <a:gd name="T38" fmla="*/ 164 w 772"/>
                <a:gd name="T39" fmla="*/ 531 h 786"/>
                <a:gd name="T40" fmla="*/ 197 w 772"/>
                <a:gd name="T41" fmla="*/ 531 h 786"/>
                <a:gd name="T42" fmla="*/ 271 w 772"/>
                <a:gd name="T43" fmla="*/ 520 h 786"/>
                <a:gd name="T44" fmla="*/ 425 w 772"/>
                <a:gd name="T45" fmla="*/ 481 h 786"/>
                <a:gd name="T46" fmla="*/ 582 w 772"/>
                <a:gd name="T47" fmla="*/ 436 h 786"/>
                <a:gd name="T48" fmla="*/ 576 w 772"/>
                <a:gd name="T49" fmla="*/ 452 h 786"/>
                <a:gd name="T50" fmla="*/ 563 w 772"/>
                <a:gd name="T51" fmla="*/ 483 h 786"/>
                <a:gd name="T52" fmla="*/ 583 w 772"/>
                <a:gd name="T53" fmla="*/ 502 h 786"/>
                <a:gd name="T54" fmla="*/ 622 w 772"/>
                <a:gd name="T55" fmla="*/ 486 h 786"/>
                <a:gd name="T56" fmla="*/ 629 w 772"/>
                <a:gd name="T57" fmla="*/ 426 h 786"/>
                <a:gd name="T58" fmla="*/ 601 w 772"/>
                <a:gd name="T59" fmla="*/ 383 h 786"/>
                <a:gd name="T60" fmla="*/ 628 w 772"/>
                <a:gd name="T61" fmla="*/ 388 h 786"/>
                <a:gd name="T62" fmla="*/ 643 w 772"/>
                <a:gd name="T63" fmla="*/ 481 h 786"/>
                <a:gd name="T64" fmla="*/ 669 w 772"/>
                <a:gd name="T65" fmla="*/ 463 h 786"/>
                <a:gd name="T66" fmla="*/ 679 w 772"/>
                <a:gd name="T67" fmla="*/ 391 h 786"/>
                <a:gd name="T68" fmla="*/ 686 w 772"/>
                <a:gd name="T69" fmla="*/ 377 h 786"/>
                <a:gd name="T70" fmla="*/ 719 w 772"/>
                <a:gd name="T71" fmla="*/ 401 h 786"/>
                <a:gd name="T72" fmla="*/ 750 w 772"/>
                <a:gd name="T73" fmla="*/ 484 h 786"/>
                <a:gd name="T74" fmla="*/ 771 w 772"/>
                <a:gd name="T75" fmla="*/ 506 h 786"/>
                <a:gd name="T76" fmla="*/ 726 w 772"/>
                <a:gd name="T77" fmla="*/ 462 h 786"/>
                <a:gd name="T78" fmla="*/ 698 w 772"/>
                <a:gd name="T79" fmla="*/ 421 h 786"/>
                <a:gd name="T80" fmla="*/ 664 w 772"/>
                <a:gd name="T81" fmla="*/ 491 h 786"/>
                <a:gd name="T82" fmla="*/ 615 w 772"/>
                <a:gd name="T83" fmla="*/ 519 h 786"/>
                <a:gd name="T84" fmla="*/ 605 w 772"/>
                <a:gd name="T85" fmla="*/ 784 h 786"/>
                <a:gd name="T86" fmla="*/ 585 w 772"/>
                <a:gd name="T87" fmla="*/ 737 h 786"/>
                <a:gd name="T88" fmla="*/ 553 w 772"/>
                <a:gd name="T89" fmla="*/ 498 h 786"/>
                <a:gd name="T90" fmla="*/ 496 w 772"/>
                <a:gd name="T91" fmla="*/ 484 h 786"/>
                <a:gd name="T92" fmla="*/ 419 w 772"/>
                <a:gd name="T93" fmla="*/ 511 h 786"/>
                <a:gd name="T94" fmla="*/ 455 w 772"/>
                <a:gd name="T95" fmla="*/ 652 h 786"/>
                <a:gd name="T96" fmla="*/ 485 w 772"/>
                <a:gd name="T97" fmla="*/ 727 h 786"/>
                <a:gd name="T98" fmla="*/ 515 w 772"/>
                <a:gd name="T99" fmla="*/ 741 h 786"/>
                <a:gd name="T100" fmla="*/ 501 w 772"/>
                <a:gd name="T101" fmla="*/ 50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2" h="786">
                  <a:moveTo>
                    <a:pt x="516" y="497"/>
                  </a:moveTo>
                  <a:lnTo>
                    <a:pt x="522" y="542"/>
                  </a:lnTo>
                  <a:lnTo>
                    <a:pt x="529" y="621"/>
                  </a:lnTo>
                  <a:lnTo>
                    <a:pt x="537" y="710"/>
                  </a:lnTo>
                  <a:lnTo>
                    <a:pt x="544" y="781"/>
                  </a:lnTo>
                  <a:lnTo>
                    <a:pt x="525" y="778"/>
                  </a:lnTo>
                  <a:lnTo>
                    <a:pt x="519" y="774"/>
                  </a:lnTo>
                  <a:lnTo>
                    <a:pt x="513" y="771"/>
                  </a:lnTo>
                  <a:lnTo>
                    <a:pt x="507" y="769"/>
                  </a:lnTo>
                  <a:lnTo>
                    <a:pt x="502" y="765"/>
                  </a:lnTo>
                  <a:lnTo>
                    <a:pt x="497" y="762"/>
                  </a:lnTo>
                  <a:lnTo>
                    <a:pt x="491" y="758"/>
                  </a:lnTo>
                  <a:lnTo>
                    <a:pt x="485" y="755"/>
                  </a:lnTo>
                  <a:lnTo>
                    <a:pt x="479" y="752"/>
                  </a:lnTo>
                  <a:lnTo>
                    <a:pt x="479" y="762"/>
                  </a:lnTo>
                  <a:lnTo>
                    <a:pt x="481" y="771"/>
                  </a:lnTo>
                  <a:lnTo>
                    <a:pt x="478" y="779"/>
                  </a:lnTo>
                  <a:lnTo>
                    <a:pt x="472" y="786"/>
                  </a:lnTo>
                  <a:lnTo>
                    <a:pt x="401" y="517"/>
                  </a:lnTo>
                  <a:lnTo>
                    <a:pt x="380" y="521"/>
                  </a:lnTo>
                  <a:lnTo>
                    <a:pt x="445" y="785"/>
                  </a:lnTo>
                  <a:lnTo>
                    <a:pt x="433" y="785"/>
                  </a:lnTo>
                  <a:lnTo>
                    <a:pt x="426" y="767"/>
                  </a:lnTo>
                  <a:lnTo>
                    <a:pt x="417" y="736"/>
                  </a:lnTo>
                  <a:lnTo>
                    <a:pt x="406" y="696"/>
                  </a:lnTo>
                  <a:lnTo>
                    <a:pt x="394" y="652"/>
                  </a:lnTo>
                  <a:lnTo>
                    <a:pt x="384" y="608"/>
                  </a:lnTo>
                  <a:lnTo>
                    <a:pt x="375" y="569"/>
                  </a:lnTo>
                  <a:lnTo>
                    <a:pt x="368" y="541"/>
                  </a:lnTo>
                  <a:lnTo>
                    <a:pt x="365" y="526"/>
                  </a:lnTo>
                  <a:lnTo>
                    <a:pt x="340" y="534"/>
                  </a:lnTo>
                  <a:lnTo>
                    <a:pt x="341" y="553"/>
                  </a:lnTo>
                  <a:lnTo>
                    <a:pt x="341" y="575"/>
                  </a:lnTo>
                  <a:lnTo>
                    <a:pt x="342" y="599"/>
                  </a:lnTo>
                  <a:lnTo>
                    <a:pt x="345" y="625"/>
                  </a:lnTo>
                  <a:lnTo>
                    <a:pt x="350" y="649"/>
                  </a:lnTo>
                  <a:lnTo>
                    <a:pt x="360" y="672"/>
                  </a:lnTo>
                  <a:lnTo>
                    <a:pt x="375" y="691"/>
                  </a:lnTo>
                  <a:lnTo>
                    <a:pt x="396" y="708"/>
                  </a:lnTo>
                  <a:lnTo>
                    <a:pt x="409" y="743"/>
                  </a:lnTo>
                  <a:lnTo>
                    <a:pt x="381" y="728"/>
                  </a:lnTo>
                  <a:lnTo>
                    <a:pt x="361" y="705"/>
                  </a:lnTo>
                  <a:lnTo>
                    <a:pt x="347" y="679"/>
                  </a:lnTo>
                  <a:lnTo>
                    <a:pt x="337" y="649"/>
                  </a:lnTo>
                  <a:lnTo>
                    <a:pt x="331" y="619"/>
                  </a:lnTo>
                  <a:lnTo>
                    <a:pt x="327" y="589"/>
                  </a:lnTo>
                  <a:lnTo>
                    <a:pt x="325" y="561"/>
                  </a:lnTo>
                  <a:lnTo>
                    <a:pt x="324" y="538"/>
                  </a:lnTo>
                  <a:lnTo>
                    <a:pt x="281" y="549"/>
                  </a:lnTo>
                  <a:lnTo>
                    <a:pt x="361" y="786"/>
                  </a:lnTo>
                  <a:lnTo>
                    <a:pt x="343" y="784"/>
                  </a:lnTo>
                  <a:lnTo>
                    <a:pt x="261" y="554"/>
                  </a:lnTo>
                  <a:lnTo>
                    <a:pt x="220" y="558"/>
                  </a:lnTo>
                  <a:lnTo>
                    <a:pt x="303" y="779"/>
                  </a:lnTo>
                  <a:lnTo>
                    <a:pt x="284" y="762"/>
                  </a:lnTo>
                  <a:lnTo>
                    <a:pt x="272" y="739"/>
                  </a:lnTo>
                  <a:lnTo>
                    <a:pt x="261" y="709"/>
                  </a:lnTo>
                  <a:lnTo>
                    <a:pt x="247" y="675"/>
                  </a:lnTo>
                  <a:lnTo>
                    <a:pt x="234" y="641"/>
                  </a:lnTo>
                  <a:lnTo>
                    <a:pt x="223" y="610"/>
                  </a:lnTo>
                  <a:lnTo>
                    <a:pt x="213" y="583"/>
                  </a:lnTo>
                  <a:lnTo>
                    <a:pt x="206" y="565"/>
                  </a:lnTo>
                  <a:lnTo>
                    <a:pt x="204" y="558"/>
                  </a:lnTo>
                  <a:lnTo>
                    <a:pt x="189" y="559"/>
                  </a:lnTo>
                  <a:lnTo>
                    <a:pt x="175" y="559"/>
                  </a:lnTo>
                  <a:lnTo>
                    <a:pt x="161" y="558"/>
                  </a:lnTo>
                  <a:lnTo>
                    <a:pt x="149" y="554"/>
                  </a:lnTo>
                  <a:lnTo>
                    <a:pt x="137" y="550"/>
                  </a:lnTo>
                  <a:lnTo>
                    <a:pt x="128" y="542"/>
                  </a:lnTo>
                  <a:lnTo>
                    <a:pt x="122" y="531"/>
                  </a:lnTo>
                  <a:lnTo>
                    <a:pt x="118" y="516"/>
                  </a:lnTo>
                  <a:lnTo>
                    <a:pt x="118" y="509"/>
                  </a:lnTo>
                  <a:lnTo>
                    <a:pt x="120" y="502"/>
                  </a:lnTo>
                  <a:lnTo>
                    <a:pt x="123" y="496"/>
                  </a:lnTo>
                  <a:lnTo>
                    <a:pt x="128" y="488"/>
                  </a:lnTo>
                  <a:lnTo>
                    <a:pt x="134" y="481"/>
                  </a:lnTo>
                  <a:lnTo>
                    <a:pt x="140" y="474"/>
                  </a:lnTo>
                  <a:lnTo>
                    <a:pt x="147" y="468"/>
                  </a:lnTo>
                  <a:lnTo>
                    <a:pt x="152" y="462"/>
                  </a:lnTo>
                  <a:lnTo>
                    <a:pt x="0" y="8"/>
                  </a:lnTo>
                  <a:lnTo>
                    <a:pt x="15" y="0"/>
                  </a:lnTo>
                  <a:lnTo>
                    <a:pt x="171" y="455"/>
                  </a:lnTo>
                  <a:lnTo>
                    <a:pt x="178" y="456"/>
                  </a:lnTo>
                  <a:lnTo>
                    <a:pt x="188" y="460"/>
                  </a:lnTo>
                  <a:lnTo>
                    <a:pt x="197" y="463"/>
                  </a:lnTo>
                  <a:lnTo>
                    <a:pt x="201" y="467"/>
                  </a:lnTo>
                  <a:lnTo>
                    <a:pt x="188" y="470"/>
                  </a:lnTo>
                  <a:lnTo>
                    <a:pt x="178" y="474"/>
                  </a:lnTo>
                  <a:lnTo>
                    <a:pt x="167" y="478"/>
                  </a:lnTo>
                  <a:lnTo>
                    <a:pt x="158" y="482"/>
                  </a:lnTo>
                  <a:lnTo>
                    <a:pt x="151" y="486"/>
                  </a:lnTo>
                  <a:lnTo>
                    <a:pt x="145" y="492"/>
                  </a:lnTo>
                  <a:lnTo>
                    <a:pt x="142" y="500"/>
                  </a:lnTo>
                  <a:lnTo>
                    <a:pt x="141" y="508"/>
                  </a:lnTo>
                  <a:lnTo>
                    <a:pt x="142" y="513"/>
                  </a:lnTo>
                  <a:lnTo>
                    <a:pt x="144" y="517"/>
                  </a:lnTo>
                  <a:lnTo>
                    <a:pt x="147" y="521"/>
                  </a:lnTo>
                  <a:lnTo>
                    <a:pt x="150" y="526"/>
                  </a:lnTo>
                  <a:lnTo>
                    <a:pt x="156" y="528"/>
                  </a:lnTo>
                  <a:lnTo>
                    <a:pt x="164" y="531"/>
                  </a:lnTo>
                  <a:lnTo>
                    <a:pt x="174" y="532"/>
                  </a:lnTo>
                  <a:lnTo>
                    <a:pt x="187" y="532"/>
                  </a:lnTo>
                  <a:lnTo>
                    <a:pt x="188" y="532"/>
                  </a:lnTo>
                  <a:lnTo>
                    <a:pt x="191" y="532"/>
                  </a:lnTo>
                  <a:lnTo>
                    <a:pt x="197" y="531"/>
                  </a:lnTo>
                  <a:lnTo>
                    <a:pt x="206" y="531"/>
                  </a:lnTo>
                  <a:lnTo>
                    <a:pt x="218" y="529"/>
                  </a:lnTo>
                  <a:lnTo>
                    <a:pt x="232" y="527"/>
                  </a:lnTo>
                  <a:lnTo>
                    <a:pt x="250" y="524"/>
                  </a:lnTo>
                  <a:lnTo>
                    <a:pt x="271" y="520"/>
                  </a:lnTo>
                  <a:lnTo>
                    <a:pt x="294" y="515"/>
                  </a:lnTo>
                  <a:lnTo>
                    <a:pt x="322" y="508"/>
                  </a:lnTo>
                  <a:lnTo>
                    <a:pt x="353" y="500"/>
                  </a:lnTo>
                  <a:lnTo>
                    <a:pt x="387" y="491"/>
                  </a:lnTo>
                  <a:lnTo>
                    <a:pt x="425" y="481"/>
                  </a:lnTo>
                  <a:lnTo>
                    <a:pt x="468" y="467"/>
                  </a:lnTo>
                  <a:lnTo>
                    <a:pt x="514" y="453"/>
                  </a:lnTo>
                  <a:lnTo>
                    <a:pt x="565" y="436"/>
                  </a:lnTo>
                  <a:lnTo>
                    <a:pt x="573" y="436"/>
                  </a:lnTo>
                  <a:lnTo>
                    <a:pt x="582" y="436"/>
                  </a:lnTo>
                  <a:lnTo>
                    <a:pt x="589" y="439"/>
                  </a:lnTo>
                  <a:lnTo>
                    <a:pt x="591" y="447"/>
                  </a:lnTo>
                  <a:lnTo>
                    <a:pt x="587" y="450"/>
                  </a:lnTo>
                  <a:lnTo>
                    <a:pt x="582" y="451"/>
                  </a:lnTo>
                  <a:lnTo>
                    <a:pt x="576" y="452"/>
                  </a:lnTo>
                  <a:lnTo>
                    <a:pt x="570" y="454"/>
                  </a:lnTo>
                  <a:lnTo>
                    <a:pt x="567" y="459"/>
                  </a:lnTo>
                  <a:lnTo>
                    <a:pt x="563" y="464"/>
                  </a:lnTo>
                  <a:lnTo>
                    <a:pt x="562" y="473"/>
                  </a:lnTo>
                  <a:lnTo>
                    <a:pt x="563" y="483"/>
                  </a:lnTo>
                  <a:lnTo>
                    <a:pt x="566" y="489"/>
                  </a:lnTo>
                  <a:lnTo>
                    <a:pt x="568" y="493"/>
                  </a:lnTo>
                  <a:lnTo>
                    <a:pt x="573" y="498"/>
                  </a:lnTo>
                  <a:lnTo>
                    <a:pt x="577" y="500"/>
                  </a:lnTo>
                  <a:lnTo>
                    <a:pt x="583" y="502"/>
                  </a:lnTo>
                  <a:lnTo>
                    <a:pt x="589" y="504"/>
                  </a:lnTo>
                  <a:lnTo>
                    <a:pt x="593" y="504"/>
                  </a:lnTo>
                  <a:lnTo>
                    <a:pt x="599" y="504"/>
                  </a:lnTo>
                  <a:lnTo>
                    <a:pt x="612" y="496"/>
                  </a:lnTo>
                  <a:lnTo>
                    <a:pt x="622" y="486"/>
                  </a:lnTo>
                  <a:lnTo>
                    <a:pt x="629" y="476"/>
                  </a:lnTo>
                  <a:lnTo>
                    <a:pt x="633" y="464"/>
                  </a:lnTo>
                  <a:lnTo>
                    <a:pt x="634" y="452"/>
                  </a:lnTo>
                  <a:lnTo>
                    <a:pt x="633" y="439"/>
                  </a:lnTo>
                  <a:lnTo>
                    <a:pt x="629" y="426"/>
                  </a:lnTo>
                  <a:lnTo>
                    <a:pt x="625" y="415"/>
                  </a:lnTo>
                  <a:lnTo>
                    <a:pt x="593" y="384"/>
                  </a:lnTo>
                  <a:lnTo>
                    <a:pt x="595" y="384"/>
                  </a:lnTo>
                  <a:lnTo>
                    <a:pt x="597" y="383"/>
                  </a:lnTo>
                  <a:lnTo>
                    <a:pt x="601" y="383"/>
                  </a:lnTo>
                  <a:lnTo>
                    <a:pt x="606" y="382"/>
                  </a:lnTo>
                  <a:lnTo>
                    <a:pt x="612" y="382"/>
                  </a:lnTo>
                  <a:lnTo>
                    <a:pt x="618" y="383"/>
                  </a:lnTo>
                  <a:lnTo>
                    <a:pt x="623" y="385"/>
                  </a:lnTo>
                  <a:lnTo>
                    <a:pt x="628" y="388"/>
                  </a:lnTo>
                  <a:lnTo>
                    <a:pt x="641" y="406"/>
                  </a:lnTo>
                  <a:lnTo>
                    <a:pt x="646" y="429"/>
                  </a:lnTo>
                  <a:lnTo>
                    <a:pt x="646" y="454"/>
                  </a:lnTo>
                  <a:lnTo>
                    <a:pt x="639" y="481"/>
                  </a:lnTo>
                  <a:lnTo>
                    <a:pt x="643" y="481"/>
                  </a:lnTo>
                  <a:lnTo>
                    <a:pt x="648" y="479"/>
                  </a:lnTo>
                  <a:lnTo>
                    <a:pt x="653" y="477"/>
                  </a:lnTo>
                  <a:lnTo>
                    <a:pt x="658" y="474"/>
                  </a:lnTo>
                  <a:lnTo>
                    <a:pt x="664" y="469"/>
                  </a:lnTo>
                  <a:lnTo>
                    <a:pt x="669" y="463"/>
                  </a:lnTo>
                  <a:lnTo>
                    <a:pt x="676" y="456"/>
                  </a:lnTo>
                  <a:lnTo>
                    <a:pt x="682" y="448"/>
                  </a:lnTo>
                  <a:lnTo>
                    <a:pt x="686" y="430"/>
                  </a:lnTo>
                  <a:lnTo>
                    <a:pt x="684" y="410"/>
                  </a:lnTo>
                  <a:lnTo>
                    <a:pt x="679" y="391"/>
                  </a:lnTo>
                  <a:lnTo>
                    <a:pt x="667" y="377"/>
                  </a:lnTo>
                  <a:lnTo>
                    <a:pt x="669" y="375"/>
                  </a:lnTo>
                  <a:lnTo>
                    <a:pt x="674" y="375"/>
                  </a:lnTo>
                  <a:lnTo>
                    <a:pt x="679" y="376"/>
                  </a:lnTo>
                  <a:lnTo>
                    <a:pt x="686" y="377"/>
                  </a:lnTo>
                  <a:lnTo>
                    <a:pt x="691" y="379"/>
                  </a:lnTo>
                  <a:lnTo>
                    <a:pt x="697" y="383"/>
                  </a:lnTo>
                  <a:lnTo>
                    <a:pt x="702" y="385"/>
                  </a:lnTo>
                  <a:lnTo>
                    <a:pt x="706" y="387"/>
                  </a:lnTo>
                  <a:lnTo>
                    <a:pt x="719" y="401"/>
                  </a:lnTo>
                  <a:lnTo>
                    <a:pt x="727" y="417"/>
                  </a:lnTo>
                  <a:lnTo>
                    <a:pt x="734" y="435"/>
                  </a:lnTo>
                  <a:lnTo>
                    <a:pt x="739" y="453"/>
                  </a:lnTo>
                  <a:lnTo>
                    <a:pt x="744" y="470"/>
                  </a:lnTo>
                  <a:lnTo>
                    <a:pt x="750" y="484"/>
                  </a:lnTo>
                  <a:lnTo>
                    <a:pt x="758" y="493"/>
                  </a:lnTo>
                  <a:lnTo>
                    <a:pt x="770" y="498"/>
                  </a:lnTo>
                  <a:lnTo>
                    <a:pt x="771" y="500"/>
                  </a:lnTo>
                  <a:lnTo>
                    <a:pt x="772" y="504"/>
                  </a:lnTo>
                  <a:lnTo>
                    <a:pt x="771" y="506"/>
                  </a:lnTo>
                  <a:lnTo>
                    <a:pt x="770" y="509"/>
                  </a:lnTo>
                  <a:lnTo>
                    <a:pt x="752" y="502"/>
                  </a:lnTo>
                  <a:lnTo>
                    <a:pt x="741" y="492"/>
                  </a:lnTo>
                  <a:lnTo>
                    <a:pt x="732" y="478"/>
                  </a:lnTo>
                  <a:lnTo>
                    <a:pt x="726" y="462"/>
                  </a:lnTo>
                  <a:lnTo>
                    <a:pt x="721" y="446"/>
                  </a:lnTo>
                  <a:lnTo>
                    <a:pt x="714" y="429"/>
                  </a:lnTo>
                  <a:lnTo>
                    <a:pt x="706" y="414"/>
                  </a:lnTo>
                  <a:lnTo>
                    <a:pt x="695" y="401"/>
                  </a:lnTo>
                  <a:lnTo>
                    <a:pt x="698" y="421"/>
                  </a:lnTo>
                  <a:lnTo>
                    <a:pt x="699" y="440"/>
                  </a:lnTo>
                  <a:lnTo>
                    <a:pt x="695" y="460"/>
                  </a:lnTo>
                  <a:lnTo>
                    <a:pt x="683" y="476"/>
                  </a:lnTo>
                  <a:lnTo>
                    <a:pt x="674" y="484"/>
                  </a:lnTo>
                  <a:lnTo>
                    <a:pt x="664" y="491"/>
                  </a:lnTo>
                  <a:lnTo>
                    <a:pt x="654" y="498"/>
                  </a:lnTo>
                  <a:lnTo>
                    <a:pt x="644" y="505"/>
                  </a:lnTo>
                  <a:lnTo>
                    <a:pt x="634" y="509"/>
                  </a:lnTo>
                  <a:lnTo>
                    <a:pt x="625" y="514"/>
                  </a:lnTo>
                  <a:lnTo>
                    <a:pt x="615" y="519"/>
                  </a:lnTo>
                  <a:lnTo>
                    <a:pt x="606" y="521"/>
                  </a:lnTo>
                  <a:lnTo>
                    <a:pt x="603" y="553"/>
                  </a:lnTo>
                  <a:lnTo>
                    <a:pt x="601" y="625"/>
                  </a:lnTo>
                  <a:lnTo>
                    <a:pt x="603" y="711"/>
                  </a:lnTo>
                  <a:lnTo>
                    <a:pt x="605" y="784"/>
                  </a:lnTo>
                  <a:lnTo>
                    <a:pt x="601" y="785"/>
                  </a:lnTo>
                  <a:lnTo>
                    <a:pt x="597" y="785"/>
                  </a:lnTo>
                  <a:lnTo>
                    <a:pt x="592" y="785"/>
                  </a:lnTo>
                  <a:lnTo>
                    <a:pt x="589" y="784"/>
                  </a:lnTo>
                  <a:lnTo>
                    <a:pt x="585" y="737"/>
                  </a:lnTo>
                  <a:lnTo>
                    <a:pt x="581" y="649"/>
                  </a:lnTo>
                  <a:lnTo>
                    <a:pt x="576" y="561"/>
                  </a:lnTo>
                  <a:lnTo>
                    <a:pt x="575" y="522"/>
                  </a:lnTo>
                  <a:lnTo>
                    <a:pt x="563" y="511"/>
                  </a:lnTo>
                  <a:lnTo>
                    <a:pt x="553" y="498"/>
                  </a:lnTo>
                  <a:lnTo>
                    <a:pt x="545" y="484"/>
                  </a:lnTo>
                  <a:lnTo>
                    <a:pt x="542" y="468"/>
                  </a:lnTo>
                  <a:lnTo>
                    <a:pt x="527" y="474"/>
                  </a:lnTo>
                  <a:lnTo>
                    <a:pt x="512" y="478"/>
                  </a:lnTo>
                  <a:lnTo>
                    <a:pt x="496" y="484"/>
                  </a:lnTo>
                  <a:lnTo>
                    <a:pt x="481" y="490"/>
                  </a:lnTo>
                  <a:lnTo>
                    <a:pt x="466" y="496"/>
                  </a:lnTo>
                  <a:lnTo>
                    <a:pt x="449" y="500"/>
                  </a:lnTo>
                  <a:lnTo>
                    <a:pt x="434" y="506"/>
                  </a:lnTo>
                  <a:lnTo>
                    <a:pt x="419" y="511"/>
                  </a:lnTo>
                  <a:lnTo>
                    <a:pt x="423" y="524"/>
                  </a:lnTo>
                  <a:lnTo>
                    <a:pt x="429" y="549"/>
                  </a:lnTo>
                  <a:lnTo>
                    <a:pt x="437" y="581"/>
                  </a:lnTo>
                  <a:lnTo>
                    <a:pt x="446" y="617"/>
                  </a:lnTo>
                  <a:lnTo>
                    <a:pt x="455" y="652"/>
                  </a:lnTo>
                  <a:lnTo>
                    <a:pt x="464" y="684"/>
                  </a:lnTo>
                  <a:lnTo>
                    <a:pt x="471" y="708"/>
                  </a:lnTo>
                  <a:lnTo>
                    <a:pt x="476" y="720"/>
                  </a:lnTo>
                  <a:lnTo>
                    <a:pt x="479" y="724"/>
                  </a:lnTo>
                  <a:lnTo>
                    <a:pt x="485" y="727"/>
                  </a:lnTo>
                  <a:lnTo>
                    <a:pt x="492" y="731"/>
                  </a:lnTo>
                  <a:lnTo>
                    <a:pt x="499" y="734"/>
                  </a:lnTo>
                  <a:lnTo>
                    <a:pt x="506" y="736"/>
                  </a:lnTo>
                  <a:lnTo>
                    <a:pt x="510" y="739"/>
                  </a:lnTo>
                  <a:lnTo>
                    <a:pt x="515" y="741"/>
                  </a:lnTo>
                  <a:lnTo>
                    <a:pt x="516" y="741"/>
                  </a:lnTo>
                  <a:lnTo>
                    <a:pt x="515" y="691"/>
                  </a:lnTo>
                  <a:lnTo>
                    <a:pt x="510" y="610"/>
                  </a:lnTo>
                  <a:lnTo>
                    <a:pt x="504" y="534"/>
                  </a:lnTo>
                  <a:lnTo>
                    <a:pt x="501" y="500"/>
                  </a:lnTo>
                  <a:lnTo>
                    <a:pt x="516" y="4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 flipH="1">
              <a:off x="7428509" y="3628832"/>
              <a:ext cx="555526" cy="609859"/>
            </a:xfrm>
            <a:custGeom>
              <a:avLst/>
              <a:gdLst>
                <a:gd name="T0" fmla="*/ 344 w 344"/>
                <a:gd name="T1" fmla="*/ 0 h 395"/>
                <a:gd name="T2" fmla="*/ 334 w 344"/>
                <a:gd name="T3" fmla="*/ 2 h 395"/>
                <a:gd name="T4" fmla="*/ 322 w 344"/>
                <a:gd name="T5" fmla="*/ 6 h 395"/>
                <a:gd name="T6" fmla="*/ 307 w 344"/>
                <a:gd name="T7" fmla="*/ 11 h 395"/>
                <a:gd name="T8" fmla="*/ 287 w 344"/>
                <a:gd name="T9" fmla="*/ 17 h 395"/>
                <a:gd name="T10" fmla="*/ 266 w 344"/>
                <a:gd name="T11" fmla="*/ 25 h 395"/>
                <a:gd name="T12" fmla="*/ 242 w 344"/>
                <a:gd name="T13" fmla="*/ 33 h 395"/>
                <a:gd name="T14" fmla="*/ 218 w 344"/>
                <a:gd name="T15" fmla="*/ 42 h 395"/>
                <a:gd name="T16" fmla="*/ 192 w 344"/>
                <a:gd name="T17" fmla="*/ 52 h 395"/>
                <a:gd name="T18" fmla="*/ 165 w 344"/>
                <a:gd name="T19" fmla="*/ 62 h 395"/>
                <a:gd name="T20" fmla="*/ 139 w 344"/>
                <a:gd name="T21" fmla="*/ 72 h 395"/>
                <a:gd name="T22" fmla="*/ 112 w 344"/>
                <a:gd name="T23" fmla="*/ 83 h 395"/>
                <a:gd name="T24" fmla="*/ 87 w 344"/>
                <a:gd name="T25" fmla="*/ 92 h 395"/>
                <a:gd name="T26" fmla="*/ 61 w 344"/>
                <a:gd name="T27" fmla="*/ 101 h 395"/>
                <a:gd name="T28" fmla="*/ 39 w 344"/>
                <a:gd name="T29" fmla="*/ 110 h 395"/>
                <a:gd name="T30" fmla="*/ 19 w 344"/>
                <a:gd name="T31" fmla="*/ 120 h 395"/>
                <a:gd name="T32" fmla="*/ 0 w 344"/>
                <a:gd name="T33" fmla="*/ 127 h 395"/>
                <a:gd name="T34" fmla="*/ 14 w 344"/>
                <a:gd name="T35" fmla="*/ 145 h 395"/>
                <a:gd name="T36" fmla="*/ 65 w 344"/>
                <a:gd name="T37" fmla="*/ 125 h 395"/>
                <a:gd name="T38" fmla="*/ 163 w 344"/>
                <a:gd name="T39" fmla="*/ 395 h 395"/>
                <a:gd name="T40" fmla="*/ 149 w 344"/>
                <a:gd name="T41" fmla="*/ 312 h 395"/>
                <a:gd name="T42" fmla="*/ 144 w 344"/>
                <a:gd name="T43" fmla="*/ 297 h 395"/>
                <a:gd name="T44" fmla="*/ 139 w 344"/>
                <a:gd name="T45" fmla="*/ 279 h 395"/>
                <a:gd name="T46" fmla="*/ 130 w 344"/>
                <a:gd name="T47" fmla="*/ 257 h 395"/>
                <a:gd name="T48" fmla="*/ 122 w 344"/>
                <a:gd name="T49" fmla="*/ 231 h 395"/>
                <a:gd name="T50" fmla="*/ 114 w 344"/>
                <a:gd name="T51" fmla="*/ 205 h 395"/>
                <a:gd name="T52" fmla="*/ 104 w 344"/>
                <a:gd name="T53" fmla="*/ 176 h 395"/>
                <a:gd name="T54" fmla="*/ 94 w 344"/>
                <a:gd name="T55" fmla="*/ 147 h 395"/>
                <a:gd name="T56" fmla="*/ 82 w 344"/>
                <a:gd name="T57" fmla="*/ 118 h 395"/>
                <a:gd name="T58" fmla="*/ 295 w 344"/>
                <a:gd name="T59" fmla="*/ 38 h 395"/>
                <a:gd name="T60" fmla="*/ 344 w 344"/>
                <a:gd name="T61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4" h="395">
                  <a:moveTo>
                    <a:pt x="344" y="0"/>
                  </a:moveTo>
                  <a:lnTo>
                    <a:pt x="334" y="2"/>
                  </a:lnTo>
                  <a:lnTo>
                    <a:pt x="322" y="6"/>
                  </a:lnTo>
                  <a:lnTo>
                    <a:pt x="307" y="11"/>
                  </a:lnTo>
                  <a:lnTo>
                    <a:pt x="287" y="17"/>
                  </a:lnTo>
                  <a:lnTo>
                    <a:pt x="266" y="25"/>
                  </a:lnTo>
                  <a:lnTo>
                    <a:pt x="242" y="33"/>
                  </a:lnTo>
                  <a:lnTo>
                    <a:pt x="218" y="42"/>
                  </a:lnTo>
                  <a:lnTo>
                    <a:pt x="192" y="52"/>
                  </a:lnTo>
                  <a:lnTo>
                    <a:pt x="165" y="62"/>
                  </a:lnTo>
                  <a:lnTo>
                    <a:pt x="139" y="72"/>
                  </a:lnTo>
                  <a:lnTo>
                    <a:pt x="112" y="83"/>
                  </a:lnTo>
                  <a:lnTo>
                    <a:pt x="87" y="92"/>
                  </a:lnTo>
                  <a:lnTo>
                    <a:pt x="61" y="101"/>
                  </a:lnTo>
                  <a:lnTo>
                    <a:pt x="39" y="110"/>
                  </a:lnTo>
                  <a:lnTo>
                    <a:pt x="19" y="120"/>
                  </a:lnTo>
                  <a:lnTo>
                    <a:pt x="0" y="127"/>
                  </a:lnTo>
                  <a:lnTo>
                    <a:pt x="14" y="145"/>
                  </a:lnTo>
                  <a:lnTo>
                    <a:pt x="65" y="125"/>
                  </a:lnTo>
                  <a:lnTo>
                    <a:pt x="163" y="395"/>
                  </a:lnTo>
                  <a:lnTo>
                    <a:pt x="149" y="312"/>
                  </a:lnTo>
                  <a:lnTo>
                    <a:pt x="144" y="297"/>
                  </a:lnTo>
                  <a:lnTo>
                    <a:pt x="139" y="279"/>
                  </a:lnTo>
                  <a:lnTo>
                    <a:pt x="130" y="257"/>
                  </a:lnTo>
                  <a:lnTo>
                    <a:pt x="122" y="231"/>
                  </a:lnTo>
                  <a:lnTo>
                    <a:pt x="114" y="205"/>
                  </a:lnTo>
                  <a:lnTo>
                    <a:pt x="104" y="176"/>
                  </a:lnTo>
                  <a:lnTo>
                    <a:pt x="94" y="147"/>
                  </a:lnTo>
                  <a:lnTo>
                    <a:pt x="82" y="118"/>
                  </a:lnTo>
                  <a:lnTo>
                    <a:pt x="295" y="3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 flipH="1">
              <a:off x="6304536" y="3517949"/>
              <a:ext cx="578136" cy="1170437"/>
            </a:xfrm>
            <a:custGeom>
              <a:avLst/>
              <a:gdLst>
                <a:gd name="T0" fmla="*/ 259 w 357"/>
                <a:gd name="T1" fmla="*/ 253 h 760"/>
                <a:gd name="T2" fmla="*/ 316 w 357"/>
                <a:gd name="T3" fmla="*/ 316 h 760"/>
                <a:gd name="T4" fmla="*/ 355 w 357"/>
                <a:gd name="T5" fmla="*/ 387 h 760"/>
                <a:gd name="T6" fmla="*/ 354 w 357"/>
                <a:gd name="T7" fmla="*/ 477 h 760"/>
                <a:gd name="T8" fmla="*/ 341 w 357"/>
                <a:gd name="T9" fmla="*/ 554 h 760"/>
                <a:gd name="T10" fmla="*/ 331 w 357"/>
                <a:gd name="T11" fmla="*/ 589 h 760"/>
                <a:gd name="T12" fmla="*/ 316 w 357"/>
                <a:gd name="T13" fmla="*/ 614 h 760"/>
                <a:gd name="T14" fmla="*/ 305 w 357"/>
                <a:gd name="T15" fmla="*/ 618 h 760"/>
                <a:gd name="T16" fmla="*/ 297 w 357"/>
                <a:gd name="T17" fmla="*/ 625 h 760"/>
                <a:gd name="T18" fmla="*/ 284 w 357"/>
                <a:gd name="T19" fmla="*/ 691 h 760"/>
                <a:gd name="T20" fmla="*/ 265 w 357"/>
                <a:gd name="T21" fmla="*/ 754 h 760"/>
                <a:gd name="T22" fmla="*/ 270 w 357"/>
                <a:gd name="T23" fmla="*/ 661 h 760"/>
                <a:gd name="T24" fmla="*/ 277 w 357"/>
                <a:gd name="T25" fmla="*/ 555 h 760"/>
                <a:gd name="T26" fmla="*/ 250 w 357"/>
                <a:gd name="T27" fmla="*/ 543 h 760"/>
                <a:gd name="T28" fmla="*/ 219 w 357"/>
                <a:gd name="T29" fmla="*/ 538 h 760"/>
                <a:gd name="T30" fmla="*/ 188 w 357"/>
                <a:gd name="T31" fmla="*/ 558 h 760"/>
                <a:gd name="T32" fmla="*/ 165 w 357"/>
                <a:gd name="T33" fmla="*/ 592 h 760"/>
                <a:gd name="T34" fmla="*/ 145 w 357"/>
                <a:gd name="T35" fmla="*/ 631 h 760"/>
                <a:gd name="T36" fmla="*/ 128 w 357"/>
                <a:gd name="T37" fmla="*/ 719 h 760"/>
                <a:gd name="T38" fmla="*/ 120 w 357"/>
                <a:gd name="T39" fmla="*/ 727 h 760"/>
                <a:gd name="T40" fmla="*/ 115 w 357"/>
                <a:gd name="T41" fmla="*/ 669 h 760"/>
                <a:gd name="T42" fmla="*/ 133 w 357"/>
                <a:gd name="T43" fmla="*/ 620 h 760"/>
                <a:gd name="T44" fmla="*/ 156 w 357"/>
                <a:gd name="T45" fmla="*/ 574 h 760"/>
                <a:gd name="T46" fmla="*/ 146 w 357"/>
                <a:gd name="T47" fmla="*/ 504 h 760"/>
                <a:gd name="T48" fmla="*/ 163 w 357"/>
                <a:gd name="T49" fmla="*/ 431 h 760"/>
                <a:gd name="T50" fmla="*/ 174 w 357"/>
                <a:gd name="T51" fmla="*/ 400 h 760"/>
                <a:gd name="T52" fmla="*/ 149 w 357"/>
                <a:gd name="T53" fmla="*/ 327 h 760"/>
                <a:gd name="T54" fmla="*/ 106 w 357"/>
                <a:gd name="T55" fmla="*/ 200 h 760"/>
                <a:gd name="T56" fmla="*/ 96 w 357"/>
                <a:gd name="T57" fmla="*/ 159 h 760"/>
                <a:gd name="T58" fmla="*/ 136 w 357"/>
                <a:gd name="T59" fmla="*/ 253 h 760"/>
                <a:gd name="T60" fmla="*/ 183 w 357"/>
                <a:gd name="T61" fmla="*/ 356 h 760"/>
                <a:gd name="T62" fmla="*/ 211 w 357"/>
                <a:gd name="T63" fmla="*/ 361 h 760"/>
                <a:gd name="T64" fmla="*/ 241 w 357"/>
                <a:gd name="T65" fmla="*/ 353 h 760"/>
                <a:gd name="T66" fmla="*/ 273 w 357"/>
                <a:gd name="T67" fmla="*/ 353 h 760"/>
                <a:gd name="T68" fmla="*/ 262 w 357"/>
                <a:gd name="T69" fmla="*/ 362 h 760"/>
                <a:gd name="T70" fmla="*/ 234 w 357"/>
                <a:gd name="T71" fmla="*/ 375 h 760"/>
                <a:gd name="T72" fmla="*/ 206 w 357"/>
                <a:gd name="T73" fmla="*/ 392 h 760"/>
                <a:gd name="T74" fmla="*/ 179 w 357"/>
                <a:gd name="T75" fmla="*/ 436 h 760"/>
                <a:gd name="T76" fmla="*/ 171 w 357"/>
                <a:gd name="T77" fmla="*/ 491 h 760"/>
                <a:gd name="T78" fmla="*/ 191 w 357"/>
                <a:gd name="T79" fmla="*/ 491 h 760"/>
                <a:gd name="T80" fmla="*/ 232 w 357"/>
                <a:gd name="T81" fmla="*/ 479 h 760"/>
                <a:gd name="T82" fmla="*/ 266 w 357"/>
                <a:gd name="T83" fmla="*/ 493 h 760"/>
                <a:gd name="T84" fmla="*/ 213 w 357"/>
                <a:gd name="T85" fmla="*/ 499 h 760"/>
                <a:gd name="T86" fmla="*/ 189 w 357"/>
                <a:gd name="T87" fmla="*/ 519 h 760"/>
                <a:gd name="T88" fmla="*/ 199 w 357"/>
                <a:gd name="T89" fmla="*/ 521 h 760"/>
                <a:gd name="T90" fmla="*/ 241 w 357"/>
                <a:gd name="T91" fmla="*/ 519 h 760"/>
                <a:gd name="T92" fmla="*/ 280 w 357"/>
                <a:gd name="T93" fmla="*/ 536 h 760"/>
                <a:gd name="T94" fmla="*/ 301 w 357"/>
                <a:gd name="T95" fmla="*/ 564 h 760"/>
                <a:gd name="T96" fmla="*/ 337 w 357"/>
                <a:gd name="T97" fmla="*/ 444 h 760"/>
                <a:gd name="T98" fmla="*/ 325 w 357"/>
                <a:gd name="T99" fmla="*/ 368 h 760"/>
                <a:gd name="T100" fmla="*/ 277 w 357"/>
                <a:gd name="T101" fmla="*/ 303 h 760"/>
                <a:gd name="T102" fmla="*/ 216 w 357"/>
                <a:gd name="T103" fmla="*/ 251 h 760"/>
                <a:gd name="T104" fmla="*/ 163 w 357"/>
                <a:gd name="T105" fmla="*/ 180 h 760"/>
                <a:gd name="T106" fmla="*/ 119 w 357"/>
                <a:gd name="T107" fmla="*/ 99 h 760"/>
                <a:gd name="T108" fmla="*/ 87 w 357"/>
                <a:gd name="T109" fmla="*/ 54 h 760"/>
                <a:gd name="T110" fmla="*/ 53 w 357"/>
                <a:gd name="T111" fmla="*/ 30 h 760"/>
                <a:gd name="T112" fmla="*/ 0 w 357"/>
                <a:gd name="T113" fmla="*/ 0 h 760"/>
                <a:gd name="T114" fmla="*/ 65 w 357"/>
                <a:gd name="T115" fmla="*/ 13 h 760"/>
                <a:gd name="T116" fmla="*/ 117 w 357"/>
                <a:gd name="T117" fmla="*/ 53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7" h="760">
                  <a:moveTo>
                    <a:pt x="145" y="87"/>
                  </a:moveTo>
                  <a:lnTo>
                    <a:pt x="243" y="231"/>
                  </a:lnTo>
                  <a:lnTo>
                    <a:pt x="259" y="253"/>
                  </a:lnTo>
                  <a:lnTo>
                    <a:pt x="278" y="274"/>
                  </a:lnTo>
                  <a:lnTo>
                    <a:pt x="296" y="295"/>
                  </a:lnTo>
                  <a:lnTo>
                    <a:pt x="316" y="316"/>
                  </a:lnTo>
                  <a:lnTo>
                    <a:pt x="332" y="339"/>
                  </a:lnTo>
                  <a:lnTo>
                    <a:pt x="346" y="362"/>
                  </a:lnTo>
                  <a:lnTo>
                    <a:pt x="355" y="387"/>
                  </a:lnTo>
                  <a:lnTo>
                    <a:pt x="357" y="415"/>
                  </a:lnTo>
                  <a:lnTo>
                    <a:pt x="356" y="446"/>
                  </a:lnTo>
                  <a:lnTo>
                    <a:pt x="354" y="477"/>
                  </a:lnTo>
                  <a:lnTo>
                    <a:pt x="350" y="508"/>
                  </a:lnTo>
                  <a:lnTo>
                    <a:pt x="345" y="540"/>
                  </a:lnTo>
                  <a:lnTo>
                    <a:pt x="341" y="554"/>
                  </a:lnTo>
                  <a:lnTo>
                    <a:pt x="338" y="566"/>
                  </a:lnTo>
                  <a:lnTo>
                    <a:pt x="334" y="577"/>
                  </a:lnTo>
                  <a:lnTo>
                    <a:pt x="331" y="589"/>
                  </a:lnTo>
                  <a:lnTo>
                    <a:pt x="327" y="598"/>
                  </a:lnTo>
                  <a:lnTo>
                    <a:pt x="323" y="606"/>
                  </a:lnTo>
                  <a:lnTo>
                    <a:pt x="316" y="614"/>
                  </a:lnTo>
                  <a:lnTo>
                    <a:pt x="309" y="620"/>
                  </a:lnTo>
                  <a:lnTo>
                    <a:pt x="307" y="619"/>
                  </a:lnTo>
                  <a:lnTo>
                    <a:pt x="305" y="618"/>
                  </a:lnTo>
                  <a:lnTo>
                    <a:pt x="303" y="615"/>
                  </a:lnTo>
                  <a:lnTo>
                    <a:pt x="301" y="615"/>
                  </a:lnTo>
                  <a:lnTo>
                    <a:pt x="297" y="625"/>
                  </a:lnTo>
                  <a:lnTo>
                    <a:pt x="294" y="642"/>
                  </a:lnTo>
                  <a:lnTo>
                    <a:pt x="289" y="665"/>
                  </a:lnTo>
                  <a:lnTo>
                    <a:pt x="284" y="691"/>
                  </a:lnTo>
                  <a:lnTo>
                    <a:pt x="278" y="716"/>
                  </a:lnTo>
                  <a:lnTo>
                    <a:pt x="272" y="737"/>
                  </a:lnTo>
                  <a:lnTo>
                    <a:pt x="265" y="754"/>
                  </a:lnTo>
                  <a:lnTo>
                    <a:pt x="258" y="760"/>
                  </a:lnTo>
                  <a:lnTo>
                    <a:pt x="264" y="710"/>
                  </a:lnTo>
                  <a:lnTo>
                    <a:pt x="270" y="661"/>
                  </a:lnTo>
                  <a:lnTo>
                    <a:pt x="275" y="612"/>
                  </a:lnTo>
                  <a:lnTo>
                    <a:pt x="284" y="562"/>
                  </a:lnTo>
                  <a:lnTo>
                    <a:pt x="277" y="555"/>
                  </a:lnTo>
                  <a:lnTo>
                    <a:pt x="269" y="551"/>
                  </a:lnTo>
                  <a:lnTo>
                    <a:pt x="259" y="546"/>
                  </a:lnTo>
                  <a:lnTo>
                    <a:pt x="250" y="543"/>
                  </a:lnTo>
                  <a:lnTo>
                    <a:pt x="240" y="540"/>
                  </a:lnTo>
                  <a:lnTo>
                    <a:pt x="228" y="539"/>
                  </a:lnTo>
                  <a:lnTo>
                    <a:pt x="219" y="538"/>
                  </a:lnTo>
                  <a:lnTo>
                    <a:pt x="209" y="538"/>
                  </a:lnTo>
                  <a:lnTo>
                    <a:pt x="197" y="547"/>
                  </a:lnTo>
                  <a:lnTo>
                    <a:pt x="188" y="558"/>
                  </a:lnTo>
                  <a:lnTo>
                    <a:pt x="179" y="569"/>
                  </a:lnTo>
                  <a:lnTo>
                    <a:pt x="172" y="581"/>
                  </a:lnTo>
                  <a:lnTo>
                    <a:pt x="165" y="592"/>
                  </a:lnTo>
                  <a:lnTo>
                    <a:pt x="158" y="605"/>
                  </a:lnTo>
                  <a:lnTo>
                    <a:pt x="152" y="618"/>
                  </a:lnTo>
                  <a:lnTo>
                    <a:pt x="145" y="631"/>
                  </a:lnTo>
                  <a:lnTo>
                    <a:pt x="134" y="660"/>
                  </a:lnTo>
                  <a:lnTo>
                    <a:pt x="129" y="689"/>
                  </a:lnTo>
                  <a:lnTo>
                    <a:pt x="128" y="719"/>
                  </a:lnTo>
                  <a:lnTo>
                    <a:pt x="132" y="748"/>
                  </a:lnTo>
                  <a:lnTo>
                    <a:pt x="127" y="743"/>
                  </a:lnTo>
                  <a:lnTo>
                    <a:pt x="120" y="727"/>
                  </a:lnTo>
                  <a:lnTo>
                    <a:pt x="114" y="707"/>
                  </a:lnTo>
                  <a:lnTo>
                    <a:pt x="112" y="687"/>
                  </a:lnTo>
                  <a:lnTo>
                    <a:pt x="115" y="669"/>
                  </a:lnTo>
                  <a:lnTo>
                    <a:pt x="120" y="653"/>
                  </a:lnTo>
                  <a:lnTo>
                    <a:pt x="126" y="636"/>
                  </a:lnTo>
                  <a:lnTo>
                    <a:pt x="133" y="620"/>
                  </a:lnTo>
                  <a:lnTo>
                    <a:pt x="140" y="604"/>
                  </a:lnTo>
                  <a:lnTo>
                    <a:pt x="148" y="589"/>
                  </a:lnTo>
                  <a:lnTo>
                    <a:pt x="156" y="574"/>
                  </a:lnTo>
                  <a:lnTo>
                    <a:pt x="166" y="560"/>
                  </a:lnTo>
                  <a:lnTo>
                    <a:pt x="152" y="534"/>
                  </a:lnTo>
                  <a:lnTo>
                    <a:pt x="146" y="504"/>
                  </a:lnTo>
                  <a:lnTo>
                    <a:pt x="149" y="474"/>
                  </a:lnTo>
                  <a:lnTo>
                    <a:pt x="157" y="445"/>
                  </a:lnTo>
                  <a:lnTo>
                    <a:pt x="163" y="431"/>
                  </a:lnTo>
                  <a:lnTo>
                    <a:pt x="167" y="420"/>
                  </a:lnTo>
                  <a:lnTo>
                    <a:pt x="172" y="410"/>
                  </a:lnTo>
                  <a:lnTo>
                    <a:pt x="174" y="400"/>
                  </a:lnTo>
                  <a:lnTo>
                    <a:pt x="171" y="391"/>
                  </a:lnTo>
                  <a:lnTo>
                    <a:pt x="161" y="364"/>
                  </a:lnTo>
                  <a:lnTo>
                    <a:pt x="149" y="327"/>
                  </a:lnTo>
                  <a:lnTo>
                    <a:pt x="135" y="284"/>
                  </a:lnTo>
                  <a:lnTo>
                    <a:pt x="120" y="240"/>
                  </a:lnTo>
                  <a:lnTo>
                    <a:pt x="106" y="200"/>
                  </a:lnTo>
                  <a:lnTo>
                    <a:pt x="97" y="168"/>
                  </a:lnTo>
                  <a:lnTo>
                    <a:pt x="92" y="151"/>
                  </a:lnTo>
                  <a:lnTo>
                    <a:pt x="96" y="159"/>
                  </a:lnTo>
                  <a:lnTo>
                    <a:pt x="106" y="182"/>
                  </a:lnTo>
                  <a:lnTo>
                    <a:pt x="120" y="215"/>
                  </a:lnTo>
                  <a:lnTo>
                    <a:pt x="136" y="253"/>
                  </a:lnTo>
                  <a:lnTo>
                    <a:pt x="153" y="292"/>
                  </a:lnTo>
                  <a:lnTo>
                    <a:pt x="171" y="327"/>
                  </a:lnTo>
                  <a:lnTo>
                    <a:pt x="183" y="356"/>
                  </a:lnTo>
                  <a:lnTo>
                    <a:pt x="193" y="372"/>
                  </a:lnTo>
                  <a:lnTo>
                    <a:pt x="202" y="365"/>
                  </a:lnTo>
                  <a:lnTo>
                    <a:pt x="211" y="361"/>
                  </a:lnTo>
                  <a:lnTo>
                    <a:pt x="220" y="356"/>
                  </a:lnTo>
                  <a:lnTo>
                    <a:pt x="231" y="354"/>
                  </a:lnTo>
                  <a:lnTo>
                    <a:pt x="241" y="353"/>
                  </a:lnTo>
                  <a:lnTo>
                    <a:pt x="251" y="353"/>
                  </a:lnTo>
                  <a:lnTo>
                    <a:pt x="263" y="353"/>
                  </a:lnTo>
                  <a:lnTo>
                    <a:pt x="273" y="353"/>
                  </a:lnTo>
                  <a:lnTo>
                    <a:pt x="273" y="355"/>
                  </a:lnTo>
                  <a:lnTo>
                    <a:pt x="269" y="358"/>
                  </a:lnTo>
                  <a:lnTo>
                    <a:pt x="262" y="362"/>
                  </a:lnTo>
                  <a:lnTo>
                    <a:pt x="254" y="365"/>
                  </a:lnTo>
                  <a:lnTo>
                    <a:pt x="243" y="370"/>
                  </a:lnTo>
                  <a:lnTo>
                    <a:pt x="234" y="375"/>
                  </a:lnTo>
                  <a:lnTo>
                    <a:pt x="226" y="379"/>
                  </a:lnTo>
                  <a:lnTo>
                    <a:pt x="220" y="383"/>
                  </a:lnTo>
                  <a:lnTo>
                    <a:pt x="206" y="392"/>
                  </a:lnTo>
                  <a:lnTo>
                    <a:pt x="196" y="403"/>
                  </a:lnTo>
                  <a:lnTo>
                    <a:pt x="187" y="418"/>
                  </a:lnTo>
                  <a:lnTo>
                    <a:pt x="179" y="436"/>
                  </a:lnTo>
                  <a:lnTo>
                    <a:pt x="174" y="454"/>
                  </a:lnTo>
                  <a:lnTo>
                    <a:pt x="171" y="473"/>
                  </a:lnTo>
                  <a:lnTo>
                    <a:pt x="171" y="491"/>
                  </a:lnTo>
                  <a:lnTo>
                    <a:pt x="172" y="508"/>
                  </a:lnTo>
                  <a:lnTo>
                    <a:pt x="181" y="499"/>
                  </a:lnTo>
                  <a:lnTo>
                    <a:pt x="191" y="491"/>
                  </a:lnTo>
                  <a:lnTo>
                    <a:pt x="204" y="485"/>
                  </a:lnTo>
                  <a:lnTo>
                    <a:pt x="218" y="482"/>
                  </a:lnTo>
                  <a:lnTo>
                    <a:pt x="232" y="479"/>
                  </a:lnTo>
                  <a:lnTo>
                    <a:pt x="244" y="482"/>
                  </a:lnTo>
                  <a:lnTo>
                    <a:pt x="256" y="485"/>
                  </a:lnTo>
                  <a:lnTo>
                    <a:pt x="266" y="493"/>
                  </a:lnTo>
                  <a:lnTo>
                    <a:pt x="244" y="492"/>
                  </a:lnTo>
                  <a:lnTo>
                    <a:pt x="227" y="494"/>
                  </a:lnTo>
                  <a:lnTo>
                    <a:pt x="213" y="499"/>
                  </a:lnTo>
                  <a:lnTo>
                    <a:pt x="203" y="506"/>
                  </a:lnTo>
                  <a:lnTo>
                    <a:pt x="195" y="513"/>
                  </a:lnTo>
                  <a:lnTo>
                    <a:pt x="189" y="519"/>
                  </a:lnTo>
                  <a:lnTo>
                    <a:pt x="187" y="523"/>
                  </a:lnTo>
                  <a:lnTo>
                    <a:pt x="186" y="526"/>
                  </a:lnTo>
                  <a:lnTo>
                    <a:pt x="199" y="521"/>
                  </a:lnTo>
                  <a:lnTo>
                    <a:pt x="213" y="517"/>
                  </a:lnTo>
                  <a:lnTo>
                    <a:pt x="227" y="517"/>
                  </a:lnTo>
                  <a:lnTo>
                    <a:pt x="241" y="519"/>
                  </a:lnTo>
                  <a:lnTo>
                    <a:pt x="255" y="522"/>
                  </a:lnTo>
                  <a:lnTo>
                    <a:pt x="267" y="528"/>
                  </a:lnTo>
                  <a:lnTo>
                    <a:pt x="280" y="536"/>
                  </a:lnTo>
                  <a:lnTo>
                    <a:pt x="292" y="546"/>
                  </a:lnTo>
                  <a:lnTo>
                    <a:pt x="296" y="553"/>
                  </a:lnTo>
                  <a:lnTo>
                    <a:pt x="301" y="564"/>
                  </a:lnTo>
                  <a:lnTo>
                    <a:pt x="304" y="574"/>
                  </a:lnTo>
                  <a:lnTo>
                    <a:pt x="307" y="585"/>
                  </a:lnTo>
                  <a:lnTo>
                    <a:pt x="337" y="444"/>
                  </a:lnTo>
                  <a:lnTo>
                    <a:pt x="339" y="417"/>
                  </a:lnTo>
                  <a:lnTo>
                    <a:pt x="334" y="392"/>
                  </a:lnTo>
                  <a:lnTo>
                    <a:pt x="325" y="368"/>
                  </a:lnTo>
                  <a:lnTo>
                    <a:pt x="312" y="344"/>
                  </a:lnTo>
                  <a:lnTo>
                    <a:pt x="295" y="323"/>
                  </a:lnTo>
                  <a:lnTo>
                    <a:pt x="277" y="303"/>
                  </a:lnTo>
                  <a:lnTo>
                    <a:pt x="257" y="286"/>
                  </a:lnTo>
                  <a:lnTo>
                    <a:pt x="237" y="271"/>
                  </a:lnTo>
                  <a:lnTo>
                    <a:pt x="216" y="251"/>
                  </a:lnTo>
                  <a:lnTo>
                    <a:pt x="197" y="229"/>
                  </a:lnTo>
                  <a:lnTo>
                    <a:pt x="179" y="205"/>
                  </a:lnTo>
                  <a:lnTo>
                    <a:pt x="163" y="180"/>
                  </a:lnTo>
                  <a:lnTo>
                    <a:pt x="148" y="155"/>
                  </a:lnTo>
                  <a:lnTo>
                    <a:pt x="133" y="127"/>
                  </a:lnTo>
                  <a:lnTo>
                    <a:pt x="119" y="99"/>
                  </a:lnTo>
                  <a:lnTo>
                    <a:pt x="104" y="73"/>
                  </a:lnTo>
                  <a:lnTo>
                    <a:pt x="96" y="64"/>
                  </a:lnTo>
                  <a:lnTo>
                    <a:pt x="87" y="54"/>
                  </a:lnTo>
                  <a:lnTo>
                    <a:pt x="77" y="46"/>
                  </a:lnTo>
                  <a:lnTo>
                    <a:pt x="66" y="38"/>
                  </a:lnTo>
                  <a:lnTo>
                    <a:pt x="53" y="30"/>
                  </a:lnTo>
                  <a:lnTo>
                    <a:pt x="39" y="21"/>
                  </a:lnTo>
                  <a:lnTo>
                    <a:pt x="21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4" y="4"/>
                  </a:lnTo>
                  <a:lnTo>
                    <a:pt x="65" y="13"/>
                  </a:lnTo>
                  <a:lnTo>
                    <a:pt x="83" y="24"/>
                  </a:lnTo>
                  <a:lnTo>
                    <a:pt x="100" y="38"/>
                  </a:lnTo>
                  <a:lnTo>
                    <a:pt x="117" y="53"/>
                  </a:lnTo>
                  <a:lnTo>
                    <a:pt x="132" y="71"/>
                  </a:lnTo>
                  <a:lnTo>
                    <a:pt x="145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 flipH="1">
              <a:off x="7199192" y="3915280"/>
              <a:ext cx="184100" cy="455854"/>
            </a:xfrm>
            <a:custGeom>
              <a:avLst/>
              <a:gdLst>
                <a:gd name="T0" fmla="*/ 114 w 114"/>
                <a:gd name="T1" fmla="*/ 242 h 295"/>
                <a:gd name="T2" fmla="*/ 114 w 114"/>
                <a:gd name="T3" fmla="*/ 249 h 295"/>
                <a:gd name="T4" fmla="*/ 112 w 114"/>
                <a:gd name="T5" fmla="*/ 255 h 295"/>
                <a:gd name="T6" fmla="*/ 109 w 114"/>
                <a:gd name="T7" fmla="*/ 263 h 295"/>
                <a:gd name="T8" fmla="*/ 104 w 114"/>
                <a:gd name="T9" fmla="*/ 270 h 295"/>
                <a:gd name="T10" fmla="*/ 99 w 114"/>
                <a:gd name="T11" fmla="*/ 277 h 295"/>
                <a:gd name="T12" fmla="*/ 94 w 114"/>
                <a:gd name="T13" fmla="*/ 284 h 295"/>
                <a:gd name="T14" fmla="*/ 87 w 114"/>
                <a:gd name="T15" fmla="*/ 289 h 295"/>
                <a:gd name="T16" fmla="*/ 80 w 114"/>
                <a:gd name="T17" fmla="*/ 295 h 295"/>
                <a:gd name="T18" fmla="*/ 87 w 114"/>
                <a:gd name="T19" fmla="*/ 273 h 295"/>
                <a:gd name="T20" fmla="*/ 89 w 114"/>
                <a:gd name="T21" fmla="*/ 258 h 295"/>
                <a:gd name="T22" fmla="*/ 88 w 114"/>
                <a:gd name="T23" fmla="*/ 247 h 295"/>
                <a:gd name="T24" fmla="*/ 86 w 114"/>
                <a:gd name="T25" fmla="*/ 233 h 295"/>
                <a:gd name="T26" fmla="*/ 83 w 114"/>
                <a:gd name="T27" fmla="*/ 212 h 295"/>
                <a:gd name="T28" fmla="*/ 74 w 114"/>
                <a:gd name="T29" fmla="*/ 181 h 295"/>
                <a:gd name="T30" fmla="*/ 60 w 114"/>
                <a:gd name="T31" fmla="*/ 143 h 295"/>
                <a:gd name="T32" fmla="*/ 44 w 114"/>
                <a:gd name="T33" fmla="*/ 103 h 295"/>
                <a:gd name="T34" fmla="*/ 28 w 114"/>
                <a:gd name="T35" fmla="*/ 65 h 295"/>
                <a:gd name="T36" fmla="*/ 14 w 114"/>
                <a:gd name="T37" fmla="*/ 31 h 295"/>
                <a:gd name="T38" fmla="*/ 4 w 114"/>
                <a:gd name="T39" fmla="*/ 8 h 295"/>
                <a:gd name="T40" fmla="*/ 0 w 114"/>
                <a:gd name="T41" fmla="*/ 0 h 295"/>
                <a:gd name="T42" fmla="*/ 7 w 114"/>
                <a:gd name="T43" fmla="*/ 1 h 295"/>
                <a:gd name="T44" fmla="*/ 20 w 114"/>
                <a:gd name="T45" fmla="*/ 19 h 295"/>
                <a:gd name="T46" fmla="*/ 38 w 114"/>
                <a:gd name="T47" fmla="*/ 46 h 295"/>
                <a:gd name="T48" fmla="*/ 59 w 114"/>
                <a:gd name="T49" fmla="*/ 83 h 295"/>
                <a:gd name="T50" fmla="*/ 80 w 114"/>
                <a:gd name="T51" fmla="*/ 125 h 295"/>
                <a:gd name="T52" fmla="*/ 97 w 114"/>
                <a:gd name="T53" fmla="*/ 167 h 295"/>
                <a:gd name="T54" fmla="*/ 110 w 114"/>
                <a:gd name="T55" fmla="*/ 208 h 295"/>
                <a:gd name="T56" fmla="*/ 114 w 114"/>
                <a:gd name="T57" fmla="*/ 24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295">
                  <a:moveTo>
                    <a:pt x="114" y="242"/>
                  </a:moveTo>
                  <a:lnTo>
                    <a:pt x="114" y="249"/>
                  </a:lnTo>
                  <a:lnTo>
                    <a:pt x="112" y="255"/>
                  </a:lnTo>
                  <a:lnTo>
                    <a:pt x="109" y="263"/>
                  </a:lnTo>
                  <a:lnTo>
                    <a:pt x="104" y="270"/>
                  </a:lnTo>
                  <a:lnTo>
                    <a:pt x="99" y="277"/>
                  </a:lnTo>
                  <a:lnTo>
                    <a:pt x="94" y="284"/>
                  </a:lnTo>
                  <a:lnTo>
                    <a:pt x="87" y="289"/>
                  </a:lnTo>
                  <a:lnTo>
                    <a:pt x="80" y="295"/>
                  </a:lnTo>
                  <a:lnTo>
                    <a:pt x="87" y="273"/>
                  </a:lnTo>
                  <a:lnTo>
                    <a:pt x="89" y="258"/>
                  </a:lnTo>
                  <a:lnTo>
                    <a:pt x="88" y="247"/>
                  </a:lnTo>
                  <a:lnTo>
                    <a:pt x="86" y="233"/>
                  </a:lnTo>
                  <a:lnTo>
                    <a:pt x="83" y="212"/>
                  </a:lnTo>
                  <a:lnTo>
                    <a:pt x="74" y="181"/>
                  </a:lnTo>
                  <a:lnTo>
                    <a:pt x="60" y="143"/>
                  </a:lnTo>
                  <a:lnTo>
                    <a:pt x="44" y="103"/>
                  </a:lnTo>
                  <a:lnTo>
                    <a:pt x="28" y="65"/>
                  </a:lnTo>
                  <a:lnTo>
                    <a:pt x="14" y="31"/>
                  </a:lnTo>
                  <a:lnTo>
                    <a:pt x="4" y="8"/>
                  </a:lnTo>
                  <a:lnTo>
                    <a:pt x="0" y="0"/>
                  </a:lnTo>
                  <a:lnTo>
                    <a:pt x="7" y="1"/>
                  </a:lnTo>
                  <a:lnTo>
                    <a:pt x="20" y="19"/>
                  </a:lnTo>
                  <a:lnTo>
                    <a:pt x="38" y="46"/>
                  </a:lnTo>
                  <a:lnTo>
                    <a:pt x="59" y="83"/>
                  </a:lnTo>
                  <a:lnTo>
                    <a:pt x="80" y="125"/>
                  </a:lnTo>
                  <a:lnTo>
                    <a:pt x="97" y="167"/>
                  </a:lnTo>
                  <a:lnTo>
                    <a:pt x="110" y="208"/>
                  </a:lnTo>
                  <a:lnTo>
                    <a:pt x="11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 flipH="1">
              <a:off x="6937577" y="3856759"/>
              <a:ext cx="29069" cy="49282"/>
            </a:xfrm>
            <a:custGeom>
              <a:avLst/>
              <a:gdLst>
                <a:gd name="T0" fmla="*/ 4 w 19"/>
                <a:gd name="T1" fmla="*/ 0 h 33"/>
                <a:gd name="T2" fmla="*/ 10 w 19"/>
                <a:gd name="T3" fmla="*/ 7 h 33"/>
                <a:gd name="T4" fmla="*/ 14 w 19"/>
                <a:gd name="T5" fmla="*/ 14 h 33"/>
                <a:gd name="T6" fmla="*/ 18 w 19"/>
                <a:gd name="T7" fmla="*/ 22 h 33"/>
                <a:gd name="T8" fmla="*/ 19 w 19"/>
                <a:gd name="T9" fmla="*/ 30 h 33"/>
                <a:gd name="T10" fmla="*/ 14 w 19"/>
                <a:gd name="T11" fmla="*/ 33 h 33"/>
                <a:gd name="T12" fmla="*/ 7 w 19"/>
                <a:gd name="T13" fmla="*/ 26 h 33"/>
                <a:gd name="T14" fmla="*/ 3 w 19"/>
                <a:gd name="T15" fmla="*/ 16 h 33"/>
                <a:gd name="T16" fmla="*/ 0 w 19"/>
                <a:gd name="T17" fmla="*/ 7 h 33"/>
                <a:gd name="T18" fmla="*/ 4 w 1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3">
                  <a:moveTo>
                    <a:pt x="4" y="0"/>
                  </a:moveTo>
                  <a:lnTo>
                    <a:pt x="10" y="7"/>
                  </a:lnTo>
                  <a:lnTo>
                    <a:pt x="14" y="14"/>
                  </a:lnTo>
                  <a:lnTo>
                    <a:pt x="18" y="22"/>
                  </a:lnTo>
                  <a:lnTo>
                    <a:pt x="19" y="30"/>
                  </a:lnTo>
                  <a:lnTo>
                    <a:pt x="14" y="33"/>
                  </a:lnTo>
                  <a:lnTo>
                    <a:pt x="7" y="26"/>
                  </a:lnTo>
                  <a:lnTo>
                    <a:pt x="3" y="16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 flipH="1">
              <a:off x="6860064" y="3973803"/>
              <a:ext cx="38758" cy="43121"/>
            </a:xfrm>
            <a:custGeom>
              <a:avLst/>
              <a:gdLst>
                <a:gd name="T0" fmla="*/ 24 w 24"/>
                <a:gd name="T1" fmla="*/ 23 h 28"/>
                <a:gd name="T2" fmla="*/ 24 w 24"/>
                <a:gd name="T3" fmla="*/ 24 h 28"/>
                <a:gd name="T4" fmla="*/ 24 w 24"/>
                <a:gd name="T5" fmla="*/ 26 h 28"/>
                <a:gd name="T6" fmla="*/ 22 w 24"/>
                <a:gd name="T7" fmla="*/ 27 h 28"/>
                <a:gd name="T8" fmla="*/ 21 w 24"/>
                <a:gd name="T9" fmla="*/ 28 h 28"/>
                <a:gd name="T10" fmla="*/ 14 w 24"/>
                <a:gd name="T11" fmla="*/ 22 h 28"/>
                <a:gd name="T12" fmla="*/ 7 w 24"/>
                <a:gd name="T13" fmla="*/ 15 h 28"/>
                <a:gd name="T14" fmla="*/ 1 w 24"/>
                <a:gd name="T15" fmla="*/ 10 h 28"/>
                <a:gd name="T16" fmla="*/ 0 w 24"/>
                <a:gd name="T17" fmla="*/ 0 h 28"/>
                <a:gd name="T18" fmla="*/ 8 w 24"/>
                <a:gd name="T19" fmla="*/ 3 h 28"/>
                <a:gd name="T20" fmla="*/ 14 w 24"/>
                <a:gd name="T21" fmla="*/ 8 h 28"/>
                <a:gd name="T22" fmla="*/ 18 w 24"/>
                <a:gd name="T23" fmla="*/ 16 h 28"/>
                <a:gd name="T24" fmla="*/ 24 w 24"/>
                <a:gd name="T2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8">
                  <a:moveTo>
                    <a:pt x="24" y="23"/>
                  </a:moveTo>
                  <a:lnTo>
                    <a:pt x="24" y="24"/>
                  </a:lnTo>
                  <a:lnTo>
                    <a:pt x="24" y="26"/>
                  </a:lnTo>
                  <a:lnTo>
                    <a:pt x="22" y="27"/>
                  </a:lnTo>
                  <a:lnTo>
                    <a:pt x="21" y="28"/>
                  </a:lnTo>
                  <a:lnTo>
                    <a:pt x="14" y="22"/>
                  </a:lnTo>
                  <a:lnTo>
                    <a:pt x="7" y="15"/>
                  </a:lnTo>
                  <a:lnTo>
                    <a:pt x="1" y="10"/>
                  </a:lnTo>
                  <a:lnTo>
                    <a:pt x="0" y="0"/>
                  </a:lnTo>
                  <a:lnTo>
                    <a:pt x="8" y="3"/>
                  </a:lnTo>
                  <a:lnTo>
                    <a:pt x="14" y="8"/>
                  </a:lnTo>
                  <a:lnTo>
                    <a:pt x="18" y="16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 flipH="1">
              <a:off x="6727641" y="4232531"/>
              <a:ext cx="458632" cy="388092"/>
            </a:xfrm>
            <a:custGeom>
              <a:avLst/>
              <a:gdLst>
                <a:gd name="T0" fmla="*/ 172 w 284"/>
                <a:gd name="T1" fmla="*/ 28 h 253"/>
                <a:gd name="T2" fmla="*/ 180 w 284"/>
                <a:gd name="T3" fmla="*/ 38 h 253"/>
                <a:gd name="T4" fmla="*/ 189 w 284"/>
                <a:gd name="T5" fmla="*/ 47 h 253"/>
                <a:gd name="T6" fmla="*/ 200 w 284"/>
                <a:gd name="T7" fmla="*/ 53 h 253"/>
                <a:gd name="T8" fmla="*/ 209 w 284"/>
                <a:gd name="T9" fmla="*/ 58 h 253"/>
                <a:gd name="T10" fmla="*/ 219 w 284"/>
                <a:gd name="T11" fmla="*/ 64 h 253"/>
                <a:gd name="T12" fmla="*/ 229 w 284"/>
                <a:gd name="T13" fmla="*/ 70 h 253"/>
                <a:gd name="T14" fmla="*/ 237 w 284"/>
                <a:gd name="T15" fmla="*/ 75 h 253"/>
                <a:gd name="T16" fmla="*/ 243 w 284"/>
                <a:gd name="T17" fmla="*/ 85 h 253"/>
                <a:gd name="T18" fmla="*/ 256 w 284"/>
                <a:gd name="T19" fmla="*/ 98 h 253"/>
                <a:gd name="T20" fmla="*/ 264 w 284"/>
                <a:gd name="T21" fmla="*/ 113 h 253"/>
                <a:gd name="T22" fmla="*/ 269 w 284"/>
                <a:gd name="T23" fmla="*/ 129 h 253"/>
                <a:gd name="T24" fmla="*/ 271 w 284"/>
                <a:gd name="T25" fmla="*/ 146 h 253"/>
                <a:gd name="T26" fmla="*/ 272 w 284"/>
                <a:gd name="T27" fmla="*/ 162 h 253"/>
                <a:gd name="T28" fmla="*/ 275 w 284"/>
                <a:gd name="T29" fmla="*/ 178 h 253"/>
                <a:gd name="T30" fmla="*/ 277 w 284"/>
                <a:gd name="T31" fmla="*/ 194 h 253"/>
                <a:gd name="T32" fmla="*/ 281 w 284"/>
                <a:gd name="T33" fmla="*/ 210 h 253"/>
                <a:gd name="T34" fmla="*/ 283 w 284"/>
                <a:gd name="T35" fmla="*/ 226 h 253"/>
                <a:gd name="T36" fmla="*/ 284 w 284"/>
                <a:gd name="T37" fmla="*/ 239 h 253"/>
                <a:gd name="T38" fmla="*/ 284 w 284"/>
                <a:gd name="T39" fmla="*/ 247 h 253"/>
                <a:gd name="T40" fmla="*/ 281 w 284"/>
                <a:gd name="T41" fmla="*/ 253 h 253"/>
                <a:gd name="T42" fmla="*/ 275 w 284"/>
                <a:gd name="T43" fmla="*/ 237 h 253"/>
                <a:gd name="T44" fmla="*/ 270 w 284"/>
                <a:gd name="T45" fmla="*/ 219 h 253"/>
                <a:gd name="T46" fmla="*/ 265 w 284"/>
                <a:gd name="T47" fmla="*/ 203 h 253"/>
                <a:gd name="T48" fmla="*/ 262 w 284"/>
                <a:gd name="T49" fmla="*/ 186 h 253"/>
                <a:gd name="T50" fmla="*/ 258 w 284"/>
                <a:gd name="T51" fmla="*/ 169 h 253"/>
                <a:gd name="T52" fmla="*/ 255 w 284"/>
                <a:gd name="T53" fmla="*/ 152 h 253"/>
                <a:gd name="T54" fmla="*/ 250 w 284"/>
                <a:gd name="T55" fmla="*/ 138 h 253"/>
                <a:gd name="T56" fmla="*/ 245 w 284"/>
                <a:gd name="T57" fmla="*/ 123 h 253"/>
                <a:gd name="T58" fmla="*/ 241 w 284"/>
                <a:gd name="T59" fmla="*/ 114 h 253"/>
                <a:gd name="T60" fmla="*/ 237 w 284"/>
                <a:gd name="T61" fmla="*/ 108 h 253"/>
                <a:gd name="T62" fmla="*/ 232 w 284"/>
                <a:gd name="T63" fmla="*/ 100 h 253"/>
                <a:gd name="T64" fmla="*/ 226 w 284"/>
                <a:gd name="T65" fmla="*/ 93 h 253"/>
                <a:gd name="T66" fmla="*/ 219 w 284"/>
                <a:gd name="T67" fmla="*/ 87 h 253"/>
                <a:gd name="T68" fmla="*/ 212 w 284"/>
                <a:gd name="T69" fmla="*/ 81 h 253"/>
                <a:gd name="T70" fmla="*/ 205 w 284"/>
                <a:gd name="T71" fmla="*/ 76 h 253"/>
                <a:gd name="T72" fmla="*/ 197 w 284"/>
                <a:gd name="T73" fmla="*/ 73 h 253"/>
                <a:gd name="T74" fmla="*/ 189 w 284"/>
                <a:gd name="T75" fmla="*/ 128 h 253"/>
                <a:gd name="T76" fmla="*/ 184 w 284"/>
                <a:gd name="T77" fmla="*/ 131 h 253"/>
                <a:gd name="T78" fmla="*/ 178 w 284"/>
                <a:gd name="T79" fmla="*/ 128 h 253"/>
                <a:gd name="T80" fmla="*/ 174 w 284"/>
                <a:gd name="T81" fmla="*/ 123 h 253"/>
                <a:gd name="T82" fmla="*/ 174 w 284"/>
                <a:gd name="T83" fmla="*/ 118 h 253"/>
                <a:gd name="T84" fmla="*/ 179 w 284"/>
                <a:gd name="T85" fmla="*/ 101 h 253"/>
                <a:gd name="T86" fmla="*/ 181 w 284"/>
                <a:gd name="T87" fmla="*/ 83 h 253"/>
                <a:gd name="T88" fmla="*/ 179 w 284"/>
                <a:gd name="T89" fmla="*/ 65 h 253"/>
                <a:gd name="T90" fmla="*/ 169 w 284"/>
                <a:gd name="T91" fmla="*/ 50 h 253"/>
                <a:gd name="T92" fmla="*/ 152 w 284"/>
                <a:gd name="T93" fmla="*/ 40 h 253"/>
                <a:gd name="T94" fmla="*/ 135 w 284"/>
                <a:gd name="T95" fmla="*/ 32 h 253"/>
                <a:gd name="T96" fmla="*/ 116 w 284"/>
                <a:gd name="T97" fmla="*/ 25 h 253"/>
                <a:gd name="T98" fmla="*/ 95 w 284"/>
                <a:gd name="T99" fmla="*/ 21 h 253"/>
                <a:gd name="T100" fmla="*/ 73 w 284"/>
                <a:gd name="T101" fmla="*/ 18 h 253"/>
                <a:gd name="T102" fmla="*/ 50 w 284"/>
                <a:gd name="T103" fmla="*/ 17 h 253"/>
                <a:gd name="T104" fmla="*/ 26 w 284"/>
                <a:gd name="T105" fmla="*/ 17 h 253"/>
                <a:gd name="T106" fmla="*/ 0 w 284"/>
                <a:gd name="T107" fmla="*/ 18 h 253"/>
                <a:gd name="T108" fmla="*/ 14 w 284"/>
                <a:gd name="T109" fmla="*/ 10 h 253"/>
                <a:gd name="T110" fmla="*/ 33 w 284"/>
                <a:gd name="T111" fmla="*/ 4 h 253"/>
                <a:gd name="T112" fmla="*/ 56 w 284"/>
                <a:gd name="T113" fmla="*/ 0 h 253"/>
                <a:gd name="T114" fmla="*/ 81 w 284"/>
                <a:gd name="T115" fmla="*/ 0 h 253"/>
                <a:gd name="T116" fmla="*/ 106 w 284"/>
                <a:gd name="T117" fmla="*/ 3 h 253"/>
                <a:gd name="T118" fmla="*/ 131 w 284"/>
                <a:gd name="T119" fmla="*/ 9 h 253"/>
                <a:gd name="T120" fmla="*/ 154 w 284"/>
                <a:gd name="T121" fmla="*/ 17 h 253"/>
                <a:gd name="T122" fmla="*/ 172 w 284"/>
                <a:gd name="T123" fmla="*/ 2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253">
                  <a:moveTo>
                    <a:pt x="172" y="28"/>
                  </a:moveTo>
                  <a:lnTo>
                    <a:pt x="180" y="38"/>
                  </a:lnTo>
                  <a:lnTo>
                    <a:pt x="189" y="47"/>
                  </a:lnTo>
                  <a:lnTo>
                    <a:pt x="200" y="53"/>
                  </a:lnTo>
                  <a:lnTo>
                    <a:pt x="209" y="58"/>
                  </a:lnTo>
                  <a:lnTo>
                    <a:pt x="219" y="64"/>
                  </a:lnTo>
                  <a:lnTo>
                    <a:pt x="229" y="70"/>
                  </a:lnTo>
                  <a:lnTo>
                    <a:pt x="237" y="75"/>
                  </a:lnTo>
                  <a:lnTo>
                    <a:pt x="243" y="85"/>
                  </a:lnTo>
                  <a:lnTo>
                    <a:pt x="256" y="98"/>
                  </a:lnTo>
                  <a:lnTo>
                    <a:pt x="264" y="113"/>
                  </a:lnTo>
                  <a:lnTo>
                    <a:pt x="269" y="129"/>
                  </a:lnTo>
                  <a:lnTo>
                    <a:pt x="271" y="146"/>
                  </a:lnTo>
                  <a:lnTo>
                    <a:pt x="272" y="162"/>
                  </a:lnTo>
                  <a:lnTo>
                    <a:pt x="275" y="178"/>
                  </a:lnTo>
                  <a:lnTo>
                    <a:pt x="277" y="194"/>
                  </a:lnTo>
                  <a:lnTo>
                    <a:pt x="281" y="210"/>
                  </a:lnTo>
                  <a:lnTo>
                    <a:pt x="283" y="226"/>
                  </a:lnTo>
                  <a:lnTo>
                    <a:pt x="284" y="239"/>
                  </a:lnTo>
                  <a:lnTo>
                    <a:pt x="284" y="247"/>
                  </a:lnTo>
                  <a:lnTo>
                    <a:pt x="281" y="253"/>
                  </a:lnTo>
                  <a:lnTo>
                    <a:pt x="275" y="237"/>
                  </a:lnTo>
                  <a:lnTo>
                    <a:pt x="270" y="219"/>
                  </a:lnTo>
                  <a:lnTo>
                    <a:pt x="265" y="203"/>
                  </a:lnTo>
                  <a:lnTo>
                    <a:pt x="262" y="186"/>
                  </a:lnTo>
                  <a:lnTo>
                    <a:pt x="258" y="169"/>
                  </a:lnTo>
                  <a:lnTo>
                    <a:pt x="255" y="152"/>
                  </a:lnTo>
                  <a:lnTo>
                    <a:pt x="250" y="138"/>
                  </a:lnTo>
                  <a:lnTo>
                    <a:pt x="245" y="123"/>
                  </a:lnTo>
                  <a:lnTo>
                    <a:pt x="241" y="114"/>
                  </a:lnTo>
                  <a:lnTo>
                    <a:pt x="237" y="108"/>
                  </a:lnTo>
                  <a:lnTo>
                    <a:pt x="232" y="100"/>
                  </a:lnTo>
                  <a:lnTo>
                    <a:pt x="226" y="93"/>
                  </a:lnTo>
                  <a:lnTo>
                    <a:pt x="219" y="87"/>
                  </a:lnTo>
                  <a:lnTo>
                    <a:pt x="212" y="81"/>
                  </a:lnTo>
                  <a:lnTo>
                    <a:pt x="205" y="76"/>
                  </a:lnTo>
                  <a:lnTo>
                    <a:pt x="197" y="73"/>
                  </a:lnTo>
                  <a:lnTo>
                    <a:pt x="189" y="128"/>
                  </a:lnTo>
                  <a:lnTo>
                    <a:pt x="184" y="131"/>
                  </a:lnTo>
                  <a:lnTo>
                    <a:pt x="178" y="128"/>
                  </a:lnTo>
                  <a:lnTo>
                    <a:pt x="174" y="123"/>
                  </a:lnTo>
                  <a:lnTo>
                    <a:pt x="174" y="118"/>
                  </a:lnTo>
                  <a:lnTo>
                    <a:pt x="179" y="101"/>
                  </a:lnTo>
                  <a:lnTo>
                    <a:pt x="181" y="83"/>
                  </a:lnTo>
                  <a:lnTo>
                    <a:pt x="179" y="65"/>
                  </a:lnTo>
                  <a:lnTo>
                    <a:pt x="169" y="50"/>
                  </a:lnTo>
                  <a:lnTo>
                    <a:pt x="152" y="40"/>
                  </a:lnTo>
                  <a:lnTo>
                    <a:pt x="135" y="32"/>
                  </a:lnTo>
                  <a:lnTo>
                    <a:pt x="116" y="25"/>
                  </a:lnTo>
                  <a:lnTo>
                    <a:pt x="95" y="21"/>
                  </a:lnTo>
                  <a:lnTo>
                    <a:pt x="73" y="18"/>
                  </a:lnTo>
                  <a:lnTo>
                    <a:pt x="50" y="17"/>
                  </a:lnTo>
                  <a:lnTo>
                    <a:pt x="26" y="17"/>
                  </a:lnTo>
                  <a:lnTo>
                    <a:pt x="0" y="18"/>
                  </a:lnTo>
                  <a:lnTo>
                    <a:pt x="14" y="10"/>
                  </a:lnTo>
                  <a:lnTo>
                    <a:pt x="33" y="4"/>
                  </a:lnTo>
                  <a:lnTo>
                    <a:pt x="56" y="0"/>
                  </a:lnTo>
                  <a:lnTo>
                    <a:pt x="81" y="0"/>
                  </a:lnTo>
                  <a:lnTo>
                    <a:pt x="106" y="3"/>
                  </a:lnTo>
                  <a:lnTo>
                    <a:pt x="131" y="9"/>
                  </a:lnTo>
                  <a:lnTo>
                    <a:pt x="154" y="17"/>
                  </a:lnTo>
                  <a:lnTo>
                    <a:pt x="17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 flipH="1">
              <a:off x="6136586" y="4177089"/>
              <a:ext cx="184100" cy="434295"/>
            </a:xfrm>
            <a:custGeom>
              <a:avLst/>
              <a:gdLst>
                <a:gd name="T0" fmla="*/ 20 w 114"/>
                <a:gd name="T1" fmla="*/ 278 h 281"/>
                <a:gd name="T2" fmla="*/ 0 w 114"/>
                <a:gd name="T3" fmla="*/ 281 h 281"/>
                <a:gd name="T4" fmla="*/ 13 w 114"/>
                <a:gd name="T5" fmla="*/ 118 h 281"/>
                <a:gd name="T6" fmla="*/ 22 w 114"/>
                <a:gd name="T7" fmla="*/ 116 h 281"/>
                <a:gd name="T8" fmla="*/ 30 w 114"/>
                <a:gd name="T9" fmla="*/ 113 h 281"/>
                <a:gd name="T10" fmla="*/ 37 w 114"/>
                <a:gd name="T11" fmla="*/ 109 h 281"/>
                <a:gd name="T12" fmla="*/ 43 w 114"/>
                <a:gd name="T13" fmla="*/ 103 h 281"/>
                <a:gd name="T14" fmla="*/ 48 w 114"/>
                <a:gd name="T15" fmla="*/ 99 h 281"/>
                <a:gd name="T16" fmla="*/ 53 w 114"/>
                <a:gd name="T17" fmla="*/ 92 h 281"/>
                <a:gd name="T18" fmla="*/ 56 w 114"/>
                <a:gd name="T19" fmla="*/ 84 h 281"/>
                <a:gd name="T20" fmla="*/ 59 w 114"/>
                <a:gd name="T21" fmla="*/ 76 h 281"/>
                <a:gd name="T22" fmla="*/ 59 w 114"/>
                <a:gd name="T23" fmla="*/ 62 h 281"/>
                <a:gd name="T24" fmla="*/ 55 w 114"/>
                <a:gd name="T25" fmla="*/ 48 h 281"/>
                <a:gd name="T26" fmla="*/ 48 w 114"/>
                <a:gd name="T27" fmla="*/ 37 h 281"/>
                <a:gd name="T28" fmla="*/ 42 w 114"/>
                <a:gd name="T29" fmla="*/ 25 h 281"/>
                <a:gd name="T30" fmla="*/ 33 w 114"/>
                <a:gd name="T31" fmla="*/ 16 h 281"/>
                <a:gd name="T32" fmla="*/ 27 w 114"/>
                <a:gd name="T33" fmla="*/ 9 h 281"/>
                <a:gd name="T34" fmla="*/ 22 w 114"/>
                <a:gd name="T35" fmla="*/ 4 h 281"/>
                <a:gd name="T36" fmla="*/ 20 w 114"/>
                <a:gd name="T37" fmla="*/ 3 h 281"/>
                <a:gd name="T38" fmla="*/ 27 w 114"/>
                <a:gd name="T39" fmla="*/ 3 h 281"/>
                <a:gd name="T40" fmla="*/ 33 w 114"/>
                <a:gd name="T41" fmla="*/ 6 h 281"/>
                <a:gd name="T42" fmla="*/ 39 w 114"/>
                <a:gd name="T43" fmla="*/ 8 h 281"/>
                <a:gd name="T44" fmla="*/ 45 w 114"/>
                <a:gd name="T45" fmla="*/ 11 h 281"/>
                <a:gd name="T46" fmla="*/ 50 w 114"/>
                <a:gd name="T47" fmla="*/ 15 h 281"/>
                <a:gd name="T48" fmla="*/ 54 w 114"/>
                <a:gd name="T49" fmla="*/ 19 h 281"/>
                <a:gd name="T50" fmla="*/ 58 w 114"/>
                <a:gd name="T51" fmla="*/ 24 h 281"/>
                <a:gd name="T52" fmla="*/ 61 w 114"/>
                <a:gd name="T53" fmla="*/ 29 h 281"/>
                <a:gd name="T54" fmla="*/ 69 w 114"/>
                <a:gd name="T55" fmla="*/ 42 h 281"/>
                <a:gd name="T56" fmla="*/ 74 w 114"/>
                <a:gd name="T57" fmla="*/ 55 h 281"/>
                <a:gd name="T58" fmla="*/ 75 w 114"/>
                <a:gd name="T59" fmla="*/ 69 h 281"/>
                <a:gd name="T60" fmla="*/ 75 w 114"/>
                <a:gd name="T61" fmla="*/ 83 h 281"/>
                <a:gd name="T62" fmla="*/ 84 w 114"/>
                <a:gd name="T63" fmla="*/ 77 h 281"/>
                <a:gd name="T64" fmla="*/ 93 w 114"/>
                <a:gd name="T65" fmla="*/ 70 h 281"/>
                <a:gd name="T66" fmla="*/ 99 w 114"/>
                <a:gd name="T67" fmla="*/ 58 h 281"/>
                <a:gd name="T68" fmla="*/ 99 w 114"/>
                <a:gd name="T69" fmla="*/ 39 h 281"/>
                <a:gd name="T70" fmla="*/ 96 w 114"/>
                <a:gd name="T71" fmla="*/ 29 h 281"/>
                <a:gd name="T72" fmla="*/ 89 w 114"/>
                <a:gd name="T73" fmla="*/ 19 h 281"/>
                <a:gd name="T74" fmla="*/ 81 w 114"/>
                <a:gd name="T75" fmla="*/ 10 h 281"/>
                <a:gd name="T76" fmla="*/ 71 w 114"/>
                <a:gd name="T77" fmla="*/ 0 h 281"/>
                <a:gd name="T78" fmla="*/ 78 w 114"/>
                <a:gd name="T79" fmla="*/ 1 h 281"/>
                <a:gd name="T80" fmla="*/ 85 w 114"/>
                <a:gd name="T81" fmla="*/ 4 h 281"/>
                <a:gd name="T82" fmla="*/ 91 w 114"/>
                <a:gd name="T83" fmla="*/ 9 h 281"/>
                <a:gd name="T84" fmla="*/ 98 w 114"/>
                <a:gd name="T85" fmla="*/ 15 h 281"/>
                <a:gd name="T86" fmla="*/ 103 w 114"/>
                <a:gd name="T87" fmla="*/ 20 h 281"/>
                <a:gd name="T88" fmla="*/ 107 w 114"/>
                <a:gd name="T89" fmla="*/ 27 h 281"/>
                <a:gd name="T90" fmla="*/ 111 w 114"/>
                <a:gd name="T91" fmla="*/ 34 h 281"/>
                <a:gd name="T92" fmla="*/ 113 w 114"/>
                <a:gd name="T93" fmla="*/ 40 h 281"/>
                <a:gd name="T94" fmla="*/ 114 w 114"/>
                <a:gd name="T95" fmla="*/ 54 h 281"/>
                <a:gd name="T96" fmla="*/ 113 w 114"/>
                <a:gd name="T97" fmla="*/ 67 h 281"/>
                <a:gd name="T98" fmla="*/ 108 w 114"/>
                <a:gd name="T99" fmla="*/ 77 h 281"/>
                <a:gd name="T100" fmla="*/ 100 w 114"/>
                <a:gd name="T101" fmla="*/ 87 h 281"/>
                <a:gd name="T102" fmla="*/ 89 w 114"/>
                <a:gd name="T103" fmla="*/ 97 h 281"/>
                <a:gd name="T104" fmla="*/ 73 w 114"/>
                <a:gd name="T105" fmla="*/ 107 h 281"/>
                <a:gd name="T106" fmla="*/ 52 w 114"/>
                <a:gd name="T107" fmla="*/ 118 h 281"/>
                <a:gd name="T108" fmla="*/ 25 w 114"/>
                <a:gd name="T109" fmla="*/ 131 h 281"/>
                <a:gd name="T110" fmla="*/ 20 w 114"/>
                <a:gd name="T111" fmla="*/ 27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" h="281">
                  <a:moveTo>
                    <a:pt x="20" y="278"/>
                  </a:moveTo>
                  <a:lnTo>
                    <a:pt x="0" y="281"/>
                  </a:lnTo>
                  <a:lnTo>
                    <a:pt x="13" y="118"/>
                  </a:lnTo>
                  <a:lnTo>
                    <a:pt x="22" y="116"/>
                  </a:lnTo>
                  <a:lnTo>
                    <a:pt x="30" y="113"/>
                  </a:lnTo>
                  <a:lnTo>
                    <a:pt x="37" y="109"/>
                  </a:lnTo>
                  <a:lnTo>
                    <a:pt x="43" y="103"/>
                  </a:lnTo>
                  <a:lnTo>
                    <a:pt x="48" y="99"/>
                  </a:lnTo>
                  <a:lnTo>
                    <a:pt x="53" y="92"/>
                  </a:lnTo>
                  <a:lnTo>
                    <a:pt x="56" y="84"/>
                  </a:lnTo>
                  <a:lnTo>
                    <a:pt x="59" y="76"/>
                  </a:lnTo>
                  <a:lnTo>
                    <a:pt x="59" y="62"/>
                  </a:lnTo>
                  <a:lnTo>
                    <a:pt x="55" y="48"/>
                  </a:lnTo>
                  <a:lnTo>
                    <a:pt x="48" y="37"/>
                  </a:lnTo>
                  <a:lnTo>
                    <a:pt x="42" y="25"/>
                  </a:lnTo>
                  <a:lnTo>
                    <a:pt x="33" y="16"/>
                  </a:lnTo>
                  <a:lnTo>
                    <a:pt x="27" y="9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27" y="3"/>
                  </a:lnTo>
                  <a:lnTo>
                    <a:pt x="33" y="6"/>
                  </a:lnTo>
                  <a:lnTo>
                    <a:pt x="39" y="8"/>
                  </a:lnTo>
                  <a:lnTo>
                    <a:pt x="45" y="11"/>
                  </a:lnTo>
                  <a:lnTo>
                    <a:pt x="50" y="15"/>
                  </a:lnTo>
                  <a:lnTo>
                    <a:pt x="54" y="19"/>
                  </a:lnTo>
                  <a:lnTo>
                    <a:pt x="58" y="24"/>
                  </a:lnTo>
                  <a:lnTo>
                    <a:pt x="61" y="29"/>
                  </a:lnTo>
                  <a:lnTo>
                    <a:pt x="69" y="42"/>
                  </a:lnTo>
                  <a:lnTo>
                    <a:pt x="74" y="55"/>
                  </a:lnTo>
                  <a:lnTo>
                    <a:pt x="75" y="69"/>
                  </a:lnTo>
                  <a:lnTo>
                    <a:pt x="75" y="83"/>
                  </a:lnTo>
                  <a:lnTo>
                    <a:pt x="84" y="77"/>
                  </a:lnTo>
                  <a:lnTo>
                    <a:pt x="93" y="70"/>
                  </a:lnTo>
                  <a:lnTo>
                    <a:pt x="99" y="58"/>
                  </a:lnTo>
                  <a:lnTo>
                    <a:pt x="99" y="39"/>
                  </a:lnTo>
                  <a:lnTo>
                    <a:pt x="96" y="29"/>
                  </a:lnTo>
                  <a:lnTo>
                    <a:pt x="89" y="19"/>
                  </a:lnTo>
                  <a:lnTo>
                    <a:pt x="81" y="10"/>
                  </a:lnTo>
                  <a:lnTo>
                    <a:pt x="71" y="0"/>
                  </a:lnTo>
                  <a:lnTo>
                    <a:pt x="78" y="1"/>
                  </a:lnTo>
                  <a:lnTo>
                    <a:pt x="85" y="4"/>
                  </a:lnTo>
                  <a:lnTo>
                    <a:pt x="91" y="9"/>
                  </a:lnTo>
                  <a:lnTo>
                    <a:pt x="98" y="15"/>
                  </a:lnTo>
                  <a:lnTo>
                    <a:pt x="103" y="20"/>
                  </a:lnTo>
                  <a:lnTo>
                    <a:pt x="107" y="27"/>
                  </a:lnTo>
                  <a:lnTo>
                    <a:pt x="111" y="34"/>
                  </a:lnTo>
                  <a:lnTo>
                    <a:pt x="113" y="40"/>
                  </a:lnTo>
                  <a:lnTo>
                    <a:pt x="114" y="54"/>
                  </a:lnTo>
                  <a:lnTo>
                    <a:pt x="113" y="67"/>
                  </a:lnTo>
                  <a:lnTo>
                    <a:pt x="108" y="77"/>
                  </a:lnTo>
                  <a:lnTo>
                    <a:pt x="100" y="87"/>
                  </a:lnTo>
                  <a:lnTo>
                    <a:pt x="89" y="97"/>
                  </a:lnTo>
                  <a:lnTo>
                    <a:pt x="73" y="107"/>
                  </a:lnTo>
                  <a:lnTo>
                    <a:pt x="52" y="118"/>
                  </a:lnTo>
                  <a:lnTo>
                    <a:pt x="25" y="131"/>
                  </a:lnTo>
                  <a:lnTo>
                    <a:pt x="20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 flipH="1">
              <a:off x="6782546" y="4592902"/>
              <a:ext cx="48448" cy="86243"/>
            </a:xfrm>
            <a:custGeom>
              <a:avLst/>
              <a:gdLst>
                <a:gd name="T0" fmla="*/ 5 w 30"/>
                <a:gd name="T1" fmla="*/ 0 h 56"/>
                <a:gd name="T2" fmla="*/ 10 w 30"/>
                <a:gd name="T3" fmla="*/ 13 h 56"/>
                <a:gd name="T4" fmla="*/ 12 w 30"/>
                <a:gd name="T5" fmla="*/ 27 h 56"/>
                <a:gd name="T6" fmla="*/ 17 w 30"/>
                <a:gd name="T7" fmla="*/ 41 h 56"/>
                <a:gd name="T8" fmla="*/ 30 w 30"/>
                <a:gd name="T9" fmla="*/ 53 h 56"/>
                <a:gd name="T10" fmla="*/ 26 w 30"/>
                <a:gd name="T11" fmla="*/ 56 h 56"/>
                <a:gd name="T12" fmla="*/ 21 w 30"/>
                <a:gd name="T13" fmla="*/ 54 h 56"/>
                <a:gd name="T14" fmla="*/ 17 w 30"/>
                <a:gd name="T15" fmla="*/ 51 h 56"/>
                <a:gd name="T16" fmla="*/ 13 w 30"/>
                <a:gd name="T17" fmla="*/ 49 h 56"/>
                <a:gd name="T18" fmla="*/ 4 w 30"/>
                <a:gd name="T19" fmla="*/ 37 h 56"/>
                <a:gd name="T20" fmla="*/ 0 w 30"/>
                <a:gd name="T21" fmla="*/ 24 h 56"/>
                <a:gd name="T22" fmla="*/ 2 w 30"/>
                <a:gd name="T23" fmla="*/ 11 h 56"/>
                <a:gd name="T24" fmla="*/ 5 w 30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56">
                  <a:moveTo>
                    <a:pt x="5" y="0"/>
                  </a:moveTo>
                  <a:lnTo>
                    <a:pt x="10" y="13"/>
                  </a:lnTo>
                  <a:lnTo>
                    <a:pt x="12" y="27"/>
                  </a:lnTo>
                  <a:lnTo>
                    <a:pt x="17" y="41"/>
                  </a:lnTo>
                  <a:lnTo>
                    <a:pt x="30" y="53"/>
                  </a:lnTo>
                  <a:lnTo>
                    <a:pt x="26" y="56"/>
                  </a:lnTo>
                  <a:lnTo>
                    <a:pt x="21" y="54"/>
                  </a:lnTo>
                  <a:lnTo>
                    <a:pt x="17" y="51"/>
                  </a:lnTo>
                  <a:lnTo>
                    <a:pt x="13" y="49"/>
                  </a:lnTo>
                  <a:lnTo>
                    <a:pt x="4" y="37"/>
                  </a:lnTo>
                  <a:lnTo>
                    <a:pt x="0" y="24"/>
                  </a:lnTo>
                  <a:lnTo>
                    <a:pt x="2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 flipH="1">
              <a:off x="6601678" y="4546701"/>
              <a:ext cx="29069" cy="126285"/>
            </a:xfrm>
            <a:custGeom>
              <a:avLst/>
              <a:gdLst>
                <a:gd name="T0" fmla="*/ 17 w 17"/>
                <a:gd name="T1" fmla="*/ 1 h 83"/>
                <a:gd name="T2" fmla="*/ 14 w 17"/>
                <a:gd name="T3" fmla="*/ 22 h 83"/>
                <a:gd name="T4" fmla="*/ 11 w 17"/>
                <a:gd name="T5" fmla="*/ 43 h 83"/>
                <a:gd name="T6" fmla="*/ 10 w 17"/>
                <a:gd name="T7" fmla="*/ 62 h 83"/>
                <a:gd name="T8" fmla="*/ 14 w 17"/>
                <a:gd name="T9" fmla="*/ 80 h 83"/>
                <a:gd name="T10" fmla="*/ 11 w 17"/>
                <a:gd name="T11" fmla="*/ 83 h 83"/>
                <a:gd name="T12" fmla="*/ 8 w 17"/>
                <a:gd name="T13" fmla="*/ 83 h 83"/>
                <a:gd name="T14" fmla="*/ 4 w 17"/>
                <a:gd name="T15" fmla="*/ 83 h 83"/>
                <a:gd name="T16" fmla="*/ 1 w 17"/>
                <a:gd name="T17" fmla="*/ 81 h 83"/>
                <a:gd name="T18" fmla="*/ 0 w 17"/>
                <a:gd name="T19" fmla="*/ 60 h 83"/>
                <a:gd name="T20" fmla="*/ 0 w 17"/>
                <a:gd name="T21" fmla="*/ 39 h 83"/>
                <a:gd name="T22" fmla="*/ 3 w 17"/>
                <a:gd name="T23" fmla="*/ 19 h 83"/>
                <a:gd name="T24" fmla="*/ 11 w 17"/>
                <a:gd name="T25" fmla="*/ 0 h 83"/>
                <a:gd name="T26" fmla="*/ 17 w 17"/>
                <a:gd name="T27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83">
                  <a:moveTo>
                    <a:pt x="17" y="1"/>
                  </a:moveTo>
                  <a:lnTo>
                    <a:pt x="14" y="22"/>
                  </a:lnTo>
                  <a:lnTo>
                    <a:pt x="11" y="43"/>
                  </a:lnTo>
                  <a:lnTo>
                    <a:pt x="10" y="62"/>
                  </a:lnTo>
                  <a:lnTo>
                    <a:pt x="14" y="80"/>
                  </a:lnTo>
                  <a:lnTo>
                    <a:pt x="11" y="83"/>
                  </a:lnTo>
                  <a:lnTo>
                    <a:pt x="8" y="83"/>
                  </a:lnTo>
                  <a:lnTo>
                    <a:pt x="4" y="83"/>
                  </a:lnTo>
                  <a:lnTo>
                    <a:pt x="1" y="81"/>
                  </a:lnTo>
                  <a:lnTo>
                    <a:pt x="0" y="60"/>
                  </a:lnTo>
                  <a:lnTo>
                    <a:pt x="0" y="39"/>
                  </a:lnTo>
                  <a:lnTo>
                    <a:pt x="3" y="19"/>
                  </a:lnTo>
                  <a:lnTo>
                    <a:pt x="11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 flipH="1">
              <a:off x="6527393" y="4555940"/>
              <a:ext cx="45217" cy="117044"/>
            </a:xfrm>
            <a:custGeom>
              <a:avLst/>
              <a:gdLst>
                <a:gd name="T0" fmla="*/ 28 w 28"/>
                <a:gd name="T1" fmla="*/ 6 h 76"/>
                <a:gd name="T2" fmla="*/ 20 w 28"/>
                <a:gd name="T3" fmla="*/ 23 h 76"/>
                <a:gd name="T4" fmla="*/ 14 w 28"/>
                <a:gd name="T5" fmla="*/ 40 h 76"/>
                <a:gd name="T6" fmla="*/ 11 w 28"/>
                <a:gd name="T7" fmla="*/ 59 h 76"/>
                <a:gd name="T8" fmla="*/ 12 w 28"/>
                <a:gd name="T9" fmla="*/ 76 h 76"/>
                <a:gd name="T10" fmla="*/ 6 w 28"/>
                <a:gd name="T11" fmla="*/ 76 h 76"/>
                <a:gd name="T12" fmla="*/ 0 w 28"/>
                <a:gd name="T13" fmla="*/ 60 h 76"/>
                <a:gd name="T14" fmla="*/ 4 w 28"/>
                <a:gd name="T15" fmla="*/ 36 h 76"/>
                <a:gd name="T16" fmla="*/ 12 w 28"/>
                <a:gd name="T17" fmla="*/ 14 h 76"/>
                <a:gd name="T18" fmla="*/ 20 w 28"/>
                <a:gd name="T19" fmla="*/ 0 h 76"/>
                <a:gd name="T20" fmla="*/ 22 w 28"/>
                <a:gd name="T21" fmla="*/ 1 h 76"/>
                <a:gd name="T22" fmla="*/ 23 w 28"/>
                <a:gd name="T23" fmla="*/ 2 h 76"/>
                <a:gd name="T24" fmla="*/ 26 w 28"/>
                <a:gd name="T25" fmla="*/ 5 h 76"/>
                <a:gd name="T26" fmla="*/ 28 w 28"/>
                <a:gd name="T27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76">
                  <a:moveTo>
                    <a:pt x="28" y="6"/>
                  </a:moveTo>
                  <a:lnTo>
                    <a:pt x="20" y="23"/>
                  </a:lnTo>
                  <a:lnTo>
                    <a:pt x="14" y="40"/>
                  </a:lnTo>
                  <a:lnTo>
                    <a:pt x="11" y="59"/>
                  </a:lnTo>
                  <a:lnTo>
                    <a:pt x="12" y="76"/>
                  </a:lnTo>
                  <a:lnTo>
                    <a:pt x="6" y="76"/>
                  </a:lnTo>
                  <a:lnTo>
                    <a:pt x="0" y="60"/>
                  </a:lnTo>
                  <a:lnTo>
                    <a:pt x="4" y="36"/>
                  </a:lnTo>
                  <a:lnTo>
                    <a:pt x="12" y="14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 flipH="1">
              <a:off x="6637206" y="5094958"/>
              <a:ext cx="985091" cy="689942"/>
            </a:xfrm>
            <a:custGeom>
              <a:avLst/>
              <a:gdLst>
                <a:gd name="T0" fmla="*/ 3 w 609"/>
                <a:gd name="T1" fmla="*/ 433 h 448"/>
                <a:gd name="T2" fmla="*/ 5 w 609"/>
                <a:gd name="T3" fmla="*/ 416 h 448"/>
                <a:gd name="T4" fmla="*/ 51 w 609"/>
                <a:gd name="T5" fmla="*/ 273 h 448"/>
                <a:gd name="T6" fmla="*/ 97 w 609"/>
                <a:gd name="T7" fmla="*/ 124 h 448"/>
                <a:gd name="T8" fmla="*/ 83 w 609"/>
                <a:gd name="T9" fmla="*/ 100 h 448"/>
                <a:gd name="T10" fmla="*/ 60 w 609"/>
                <a:gd name="T11" fmla="*/ 83 h 448"/>
                <a:gd name="T12" fmla="*/ 46 w 609"/>
                <a:gd name="T13" fmla="*/ 57 h 448"/>
                <a:gd name="T14" fmla="*/ 62 w 609"/>
                <a:gd name="T15" fmla="*/ 12 h 448"/>
                <a:gd name="T16" fmla="*/ 74 w 609"/>
                <a:gd name="T17" fmla="*/ 9 h 448"/>
                <a:gd name="T18" fmla="*/ 91 w 609"/>
                <a:gd name="T19" fmla="*/ 23 h 448"/>
                <a:gd name="T20" fmla="*/ 116 w 609"/>
                <a:gd name="T21" fmla="*/ 31 h 448"/>
                <a:gd name="T22" fmla="*/ 160 w 609"/>
                <a:gd name="T23" fmla="*/ 35 h 448"/>
                <a:gd name="T24" fmla="*/ 227 w 609"/>
                <a:gd name="T25" fmla="*/ 36 h 448"/>
                <a:gd name="T26" fmla="*/ 299 w 609"/>
                <a:gd name="T27" fmla="*/ 35 h 448"/>
                <a:gd name="T28" fmla="*/ 365 w 609"/>
                <a:gd name="T29" fmla="*/ 33 h 448"/>
                <a:gd name="T30" fmla="*/ 409 w 609"/>
                <a:gd name="T31" fmla="*/ 32 h 448"/>
                <a:gd name="T32" fmla="*/ 483 w 609"/>
                <a:gd name="T33" fmla="*/ 46 h 448"/>
                <a:gd name="T34" fmla="*/ 416 w 609"/>
                <a:gd name="T35" fmla="*/ 53 h 448"/>
                <a:gd name="T36" fmla="*/ 337 w 609"/>
                <a:gd name="T37" fmla="*/ 55 h 448"/>
                <a:gd name="T38" fmla="*/ 256 w 609"/>
                <a:gd name="T39" fmla="*/ 55 h 448"/>
                <a:gd name="T40" fmla="*/ 178 w 609"/>
                <a:gd name="T41" fmla="*/ 53 h 448"/>
                <a:gd name="T42" fmla="*/ 114 w 609"/>
                <a:gd name="T43" fmla="*/ 50 h 448"/>
                <a:gd name="T44" fmla="*/ 98 w 609"/>
                <a:gd name="T45" fmla="*/ 44 h 448"/>
                <a:gd name="T46" fmla="*/ 82 w 609"/>
                <a:gd name="T47" fmla="*/ 36 h 448"/>
                <a:gd name="T48" fmla="*/ 68 w 609"/>
                <a:gd name="T49" fmla="*/ 42 h 448"/>
                <a:gd name="T50" fmla="*/ 78 w 609"/>
                <a:gd name="T51" fmla="*/ 74 h 448"/>
                <a:gd name="T52" fmla="*/ 158 w 609"/>
                <a:gd name="T53" fmla="*/ 91 h 448"/>
                <a:gd name="T54" fmla="*/ 281 w 609"/>
                <a:gd name="T55" fmla="*/ 97 h 448"/>
                <a:gd name="T56" fmla="*/ 417 w 609"/>
                <a:gd name="T57" fmla="*/ 93 h 448"/>
                <a:gd name="T58" fmla="*/ 534 w 609"/>
                <a:gd name="T59" fmla="*/ 88 h 448"/>
                <a:gd name="T60" fmla="*/ 602 w 609"/>
                <a:gd name="T61" fmla="*/ 84 h 448"/>
                <a:gd name="T62" fmla="*/ 608 w 609"/>
                <a:gd name="T63" fmla="*/ 95 h 448"/>
                <a:gd name="T64" fmla="*/ 590 w 609"/>
                <a:gd name="T65" fmla="*/ 106 h 448"/>
                <a:gd name="T66" fmla="*/ 531 w 609"/>
                <a:gd name="T67" fmla="*/ 113 h 448"/>
                <a:gd name="T68" fmla="*/ 466 w 609"/>
                <a:gd name="T69" fmla="*/ 119 h 448"/>
                <a:gd name="T70" fmla="*/ 583 w 609"/>
                <a:gd name="T71" fmla="*/ 196 h 448"/>
                <a:gd name="T72" fmla="*/ 432 w 609"/>
                <a:gd name="T73" fmla="*/ 120 h 448"/>
                <a:gd name="T74" fmla="*/ 413 w 609"/>
                <a:gd name="T75" fmla="*/ 121 h 448"/>
                <a:gd name="T76" fmla="*/ 342 w 609"/>
                <a:gd name="T77" fmla="*/ 288 h 448"/>
                <a:gd name="T78" fmla="*/ 357 w 609"/>
                <a:gd name="T79" fmla="*/ 237 h 448"/>
                <a:gd name="T80" fmla="*/ 381 w 609"/>
                <a:gd name="T81" fmla="*/ 151 h 448"/>
                <a:gd name="T82" fmla="*/ 374 w 609"/>
                <a:gd name="T83" fmla="*/ 122 h 448"/>
                <a:gd name="T84" fmla="*/ 334 w 609"/>
                <a:gd name="T85" fmla="*/ 122 h 448"/>
                <a:gd name="T86" fmla="*/ 294 w 609"/>
                <a:gd name="T87" fmla="*/ 123 h 448"/>
                <a:gd name="T88" fmla="*/ 253 w 609"/>
                <a:gd name="T89" fmla="*/ 124 h 448"/>
                <a:gd name="T90" fmla="*/ 214 w 609"/>
                <a:gd name="T91" fmla="*/ 124 h 448"/>
                <a:gd name="T92" fmla="*/ 176 w 609"/>
                <a:gd name="T93" fmla="*/ 123 h 448"/>
                <a:gd name="T94" fmla="*/ 150 w 609"/>
                <a:gd name="T95" fmla="*/ 256 h 448"/>
                <a:gd name="T96" fmla="*/ 208 w 609"/>
                <a:gd name="T97" fmla="*/ 270 h 448"/>
                <a:gd name="T98" fmla="*/ 299 w 609"/>
                <a:gd name="T99" fmla="*/ 289 h 448"/>
                <a:gd name="T100" fmla="*/ 401 w 609"/>
                <a:gd name="T101" fmla="*/ 312 h 448"/>
                <a:gd name="T102" fmla="*/ 498 w 609"/>
                <a:gd name="T103" fmla="*/ 329 h 448"/>
                <a:gd name="T104" fmla="*/ 547 w 609"/>
                <a:gd name="T105" fmla="*/ 355 h 448"/>
                <a:gd name="T106" fmla="*/ 479 w 609"/>
                <a:gd name="T107" fmla="*/ 343 h 448"/>
                <a:gd name="T108" fmla="*/ 387 w 609"/>
                <a:gd name="T109" fmla="*/ 325 h 448"/>
                <a:gd name="T110" fmla="*/ 287 w 609"/>
                <a:gd name="T111" fmla="*/ 305 h 448"/>
                <a:gd name="T112" fmla="*/ 199 w 609"/>
                <a:gd name="T113" fmla="*/ 286 h 448"/>
                <a:gd name="T114" fmla="*/ 140 w 609"/>
                <a:gd name="T115" fmla="*/ 272 h 448"/>
                <a:gd name="T116" fmla="*/ 60 w 609"/>
                <a:gd name="T117" fmla="*/ 448 h 448"/>
                <a:gd name="T118" fmla="*/ 49 w 609"/>
                <a:gd name="T119" fmla="*/ 441 h 448"/>
                <a:gd name="T120" fmla="*/ 17 w 609"/>
                <a:gd name="T121" fmla="*/ 43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9" h="448">
                  <a:moveTo>
                    <a:pt x="17" y="435"/>
                  </a:moveTo>
                  <a:lnTo>
                    <a:pt x="8" y="435"/>
                  </a:lnTo>
                  <a:lnTo>
                    <a:pt x="3" y="433"/>
                  </a:lnTo>
                  <a:lnTo>
                    <a:pt x="1" y="431"/>
                  </a:lnTo>
                  <a:lnTo>
                    <a:pt x="0" y="430"/>
                  </a:lnTo>
                  <a:lnTo>
                    <a:pt x="5" y="416"/>
                  </a:lnTo>
                  <a:lnTo>
                    <a:pt x="16" y="381"/>
                  </a:lnTo>
                  <a:lnTo>
                    <a:pt x="32" y="331"/>
                  </a:lnTo>
                  <a:lnTo>
                    <a:pt x="51" y="273"/>
                  </a:lnTo>
                  <a:lnTo>
                    <a:pt x="69" y="214"/>
                  </a:lnTo>
                  <a:lnTo>
                    <a:pt x="85" y="162"/>
                  </a:lnTo>
                  <a:lnTo>
                    <a:pt x="97" y="124"/>
                  </a:lnTo>
                  <a:lnTo>
                    <a:pt x="101" y="107"/>
                  </a:lnTo>
                  <a:lnTo>
                    <a:pt x="92" y="104"/>
                  </a:lnTo>
                  <a:lnTo>
                    <a:pt x="83" y="100"/>
                  </a:lnTo>
                  <a:lnTo>
                    <a:pt x="74" y="96"/>
                  </a:lnTo>
                  <a:lnTo>
                    <a:pt x="67" y="90"/>
                  </a:lnTo>
                  <a:lnTo>
                    <a:pt x="60" y="83"/>
                  </a:lnTo>
                  <a:lnTo>
                    <a:pt x="54" y="75"/>
                  </a:lnTo>
                  <a:lnTo>
                    <a:pt x="49" y="67"/>
                  </a:lnTo>
                  <a:lnTo>
                    <a:pt x="46" y="57"/>
                  </a:lnTo>
                  <a:lnTo>
                    <a:pt x="46" y="40"/>
                  </a:lnTo>
                  <a:lnTo>
                    <a:pt x="52" y="25"/>
                  </a:lnTo>
                  <a:lnTo>
                    <a:pt x="62" y="12"/>
                  </a:lnTo>
                  <a:lnTo>
                    <a:pt x="70" y="0"/>
                  </a:lnTo>
                  <a:lnTo>
                    <a:pt x="71" y="5"/>
                  </a:lnTo>
                  <a:lnTo>
                    <a:pt x="74" y="9"/>
                  </a:lnTo>
                  <a:lnTo>
                    <a:pt x="78" y="14"/>
                  </a:lnTo>
                  <a:lnTo>
                    <a:pt x="84" y="19"/>
                  </a:lnTo>
                  <a:lnTo>
                    <a:pt x="91" y="23"/>
                  </a:lnTo>
                  <a:lnTo>
                    <a:pt x="98" y="27"/>
                  </a:lnTo>
                  <a:lnTo>
                    <a:pt x="107" y="29"/>
                  </a:lnTo>
                  <a:lnTo>
                    <a:pt x="116" y="31"/>
                  </a:lnTo>
                  <a:lnTo>
                    <a:pt x="128" y="32"/>
                  </a:lnTo>
                  <a:lnTo>
                    <a:pt x="143" y="33"/>
                  </a:lnTo>
                  <a:lnTo>
                    <a:pt x="160" y="35"/>
                  </a:lnTo>
                  <a:lnTo>
                    <a:pt x="181" y="35"/>
                  </a:lnTo>
                  <a:lnTo>
                    <a:pt x="203" y="36"/>
                  </a:lnTo>
                  <a:lnTo>
                    <a:pt x="227" y="36"/>
                  </a:lnTo>
                  <a:lnTo>
                    <a:pt x="251" y="36"/>
                  </a:lnTo>
                  <a:lnTo>
                    <a:pt x="275" y="35"/>
                  </a:lnTo>
                  <a:lnTo>
                    <a:pt x="299" y="35"/>
                  </a:lnTo>
                  <a:lnTo>
                    <a:pt x="322" y="35"/>
                  </a:lnTo>
                  <a:lnTo>
                    <a:pt x="344" y="35"/>
                  </a:lnTo>
                  <a:lnTo>
                    <a:pt x="365" y="33"/>
                  </a:lnTo>
                  <a:lnTo>
                    <a:pt x="382" y="33"/>
                  </a:lnTo>
                  <a:lnTo>
                    <a:pt x="397" y="33"/>
                  </a:lnTo>
                  <a:lnTo>
                    <a:pt x="409" y="32"/>
                  </a:lnTo>
                  <a:lnTo>
                    <a:pt x="416" y="32"/>
                  </a:lnTo>
                  <a:lnTo>
                    <a:pt x="500" y="44"/>
                  </a:lnTo>
                  <a:lnTo>
                    <a:pt x="483" y="46"/>
                  </a:lnTo>
                  <a:lnTo>
                    <a:pt x="462" y="50"/>
                  </a:lnTo>
                  <a:lnTo>
                    <a:pt x="440" y="51"/>
                  </a:lnTo>
                  <a:lnTo>
                    <a:pt x="416" y="53"/>
                  </a:lnTo>
                  <a:lnTo>
                    <a:pt x="392" y="54"/>
                  </a:lnTo>
                  <a:lnTo>
                    <a:pt x="365" y="55"/>
                  </a:lnTo>
                  <a:lnTo>
                    <a:pt x="337" y="55"/>
                  </a:lnTo>
                  <a:lnTo>
                    <a:pt x="311" y="55"/>
                  </a:lnTo>
                  <a:lnTo>
                    <a:pt x="283" y="55"/>
                  </a:lnTo>
                  <a:lnTo>
                    <a:pt x="256" y="55"/>
                  </a:lnTo>
                  <a:lnTo>
                    <a:pt x="229" y="55"/>
                  </a:lnTo>
                  <a:lnTo>
                    <a:pt x="203" y="54"/>
                  </a:lnTo>
                  <a:lnTo>
                    <a:pt x="178" y="53"/>
                  </a:lnTo>
                  <a:lnTo>
                    <a:pt x="154" y="52"/>
                  </a:lnTo>
                  <a:lnTo>
                    <a:pt x="134" y="51"/>
                  </a:lnTo>
                  <a:lnTo>
                    <a:pt x="114" y="50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98" y="44"/>
                  </a:lnTo>
                  <a:lnTo>
                    <a:pt x="92" y="42"/>
                  </a:lnTo>
                  <a:lnTo>
                    <a:pt x="87" y="38"/>
                  </a:lnTo>
                  <a:lnTo>
                    <a:pt x="82" y="36"/>
                  </a:lnTo>
                  <a:lnTo>
                    <a:pt x="77" y="33"/>
                  </a:lnTo>
                  <a:lnTo>
                    <a:pt x="72" y="30"/>
                  </a:lnTo>
                  <a:lnTo>
                    <a:pt x="68" y="42"/>
                  </a:lnTo>
                  <a:lnTo>
                    <a:pt x="68" y="53"/>
                  </a:lnTo>
                  <a:lnTo>
                    <a:pt x="72" y="65"/>
                  </a:lnTo>
                  <a:lnTo>
                    <a:pt x="78" y="74"/>
                  </a:lnTo>
                  <a:lnTo>
                    <a:pt x="98" y="82"/>
                  </a:lnTo>
                  <a:lnTo>
                    <a:pt x="125" y="88"/>
                  </a:lnTo>
                  <a:lnTo>
                    <a:pt x="158" y="91"/>
                  </a:lnTo>
                  <a:lnTo>
                    <a:pt x="196" y="95"/>
                  </a:lnTo>
                  <a:lnTo>
                    <a:pt x="237" y="96"/>
                  </a:lnTo>
                  <a:lnTo>
                    <a:pt x="281" y="97"/>
                  </a:lnTo>
                  <a:lnTo>
                    <a:pt x="326" y="96"/>
                  </a:lnTo>
                  <a:lnTo>
                    <a:pt x="372" y="95"/>
                  </a:lnTo>
                  <a:lnTo>
                    <a:pt x="417" y="93"/>
                  </a:lnTo>
                  <a:lnTo>
                    <a:pt x="459" y="91"/>
                  </a:lnTo>
                  <a:lnTo>
                    <a:pt x="499" y="90"/>
                  </a:lnTo>
                  <a:lnTo>
                    <a:pt x="534" y="88"/>
                  </a:lnTo>
                  <a:lnTo>
                    <a:pt x="563" y="85"/>
                  </a:lnTo>
                  <a:lnTo>
                    <a:pt x="587" y="84"/>
                  </a:lnTo>
                  <a:lnTo>
                    <a:pt x="602" y="84"/>
                  </a:lnTo>
                  <a:lnTo>
                    <a:pt x="609" y="84"/>
                  </a:lnTo>
                  <a:lnTo>
                    <a:pt x="608" y="90"/>
                  </a:lnTo>
                  <a:lnTo>
                    <a:pt x="608" y="95"/>
                  </a:lnTo>
                  <a:lnTo>
                    <a:pt x="606" y="99"/>
                  </a:lnTo>
                  <a:lnTo>
                    <a:pt x="603" y="104"/>
                  </a:lnTo>
                  <a:lnTo>
                    <a:pt x="590" y="106"/>
                  </a:lnTo>
                  <a:lnTo>
                    <a:pt x="572" y="108"/>
                  </a:lnTo>
                  <a:lnTo>
                    <a:pt x="552" y="111"/>
                  </a:lnTo>
                  <a:lnTo>
                    <a:pt x="531" y="113"/>
                  </a:lnTo>
                  <a:lnTo>
                    <a:pt x="508" y="115"/>
                  </a:lnTo>
                  <a:lnTo>
                    <a:pt x="487" y="118"/>
                  </a:lnTo>
                  <a:lnTo>
                    <a:pt x="466" y="119"/>
                  </a:lnTo>
                  <a:lnTo>
                    <a:pt x="448" y="120"/>
                  </a:lnTo>
                  <a:lnTo>
                    <a:pt x="435" y="174"/>
                  </a:lnTo>
                  <a:lnTo>
                    <a:pt x="583" y="196"/>
                  </a:lnTo>
                  <a:lnTo>
                    <a:pt x="578" y="210"/>
                  </a:lnTo>
                  <a:lnTo>
                    <a:pt x="418" y="183"/>
                  </a:lnTo>
                  <a:lnTo>
                    <a:pt x="432" y="120"/>
                  </a:lnTo>
                  <a:lnTo>
                    <a:pt x="426" y="121"/>
                  </a:lnTo>
                  <a:lnTo>
                    <a:pt x="419" y="121"/>
                  </a:lnTo>
                  <a:lnTo>
                    <a:pt x="413" y="121"/>
                  </a:lnTo>
                  <a:lnTo>
                    <a:pt x="407" y="122"/>
                  </a:lnTo>
                  <a:lnTo>
                    <a:pt x="358" y="289"/>
                  </a:lnTo>
                  <a:lnTo>
                    <a:pt x="342" y="288"/>
                  </a:lnTo>
                  <a:lnTo>
                    <a:pt x="344" y="281"/>
                  </a:lnTo>
                  <a:lnTo>
                    <a:pt x="349" y="263"/>
                  </a:lnTo>
                  <a:lnTo>
                    <a:pt x="357" y="237"/>
                  </a:lnTo>
                  <a:lnTo>
                    <a:pt x="365" y="209"/>
                  </a:lnTo>
                  <a:lnTo>
                    <a:pt x="374" y="179"/>
                  </a:lnTo>
                  <a:lnTo>
                    <a:pt x="381" y="151"/>
                  </a:lnTo>
                  <a:lnTo>
                    <a:pt x="386" y="131"/>
                  </a:lnTo>
                  <a:lnTo>
                    <a:pt x="387" y="122"/>
                  </a:lnTo>
                  <a:lnTo>
                    <a:pt x="374" y="122"/>
                  </a:lnTo>
                  <a:lnTo>
                    <a:pt x="360" y="122"/>
                  </a:lnTo>
                  <a:lnTo>
                    <a:pt x="348" y="122"/>
                  </a:lnTo>
                  <a:lnTo>
                    <a:pt x="334" y="122"/>
                  </a:lnTo>
                  <a:lnTo>
                    <a:pt x="321" y="123"/>
                  </a:lnTo>
                  <a:lnTo>
                    <a:pt x="307" y="123"/>
                  </a:lnTo>
                  <a:lnTo>
                    <a:pt x="294" y="123"/>
                  </a:lnTo>
                  <a:lnTo>
                    <a:pt x="280" y="123"/>
                  </a:lnTo>
                  <a:lnTo>
                    <a:pt x="267" y="123"/>
                  </a:lnTo>
                  <a:lnTo>
                    <a:pt x="253" y="124"/>
                  </a:lnTo>
                  <a:lnTo>
                    <a:pt x="239" y="124"/>
                  </a:lnTo>
                  <a:lnTo>
                    <a:pt x="227" y="124"/>
                  </a:lnTo>
                  <a:lnTo>
                    <a:pt x="214" y="124"/>
                  </a:lnTo>
                  <a:lnTo>
                    <a:pt x="201" y="124"/>
                  </a:lnTo>
                  <a:lnTo>
                    <a:pt x="189" y="123"/>
                  </a:lnTo>
                  <a:lnTo>
                    <a:pt x="176" y="123"/>
                  </a:lnTo>
                  <a:lnTo>
                    <a:pt x="137" y="252"/>
                  </a:lnTo>
                  <a:lnTo>
                    <a:pt x="140" y="253"/>
                  </a:lnTo>
                  <a:lnTo>
                    <a:pt x="150" y="256"/>
                  </a:lnTo>
                  <a:lnTo>
                    <a:pt x="165" y="259"/>
                  </a:lnTo>
                  <a:lnTo>
                    <a:pt x="185" y="264"/>
                  </a:lnTo>
                  <a:lnTo>
                    <a:pt x="208" y="270"/>
                  </a:lnTo>
                  <a:lnTo>
                    <a:pt x="236" y="275"/>
                  </a:lnTo>
                  <a:lnTo>
                    <a:pt x="267" y="282"/>
                  </a:lnTo>
                  <a:lnTo>
                    <a:pt x="299" y="289"/>
                  </a:lnTo>
                  <a:lnTo>
                    <a:pt x="333" y="297"/>
                  </a:lnTo>
                  <a:lnTo>
                    <a:pt x="367" y="304"/>
                  </a:lnTo>
                  <a:lnTo>
                    <a:pt x="401" y="312"/>
                  </a:lnTo>
                  <a:lnTo>
                    <a:pt x="435" y="318"/>
                  </a:lnTo>
                  <a:lnTo>
                    <a:pt x="468" y="325"/>
                  </a:lnTo>
                  <a:lnTo>
                    <a:pt x="498" y="329"/>
                  </a:lnTo>
                  <a:lnTo>
                    <a:pt x="524" y="334"/>
                  </a:lnTo>
                  <a:lnTo>
                    <a:pt x="548" y="338"/>
                  </a:lnTo>
                  <a:lnTo>
                    <a:pt x="547" y="355"/>
                  </a:lnTo>
                  <a:lnTo>
                    <a:pt x="529" y="351"/>
                  </a:lnTo>
                  <a:lnTo>
                    <a:pt x="506" y="348"/>
                  </a:lnTo>
                  <a:lnTo>
                    <a:pt x="479" y="343"/>
                  </a:lnTo>
                  <a:lnTo>
                    <a:pt x="450" y="338"/>
                  </a:lnTo>
                  <a:lnTo>
                    <a:pt x="419" y="332"/>
                  </a:lnTo>
                  <a:lnTo>
                    <a:pt x="387" y="325"/>
                  </a:lnTo>
                  <a:lnTo>
                    <a:pt x="354" y="318"/>
                  </a:lnTo>
                  <a:lnTo>
                    <a:pt x="320" y="311"/>
                  </a:lnTo>
                  <a:lnTo>
                    <a:pt x="287" y="305"/>
                  </a:lnTo>
                  <a:lnTo>
                    <a:pt x="256" y="298"/>
                  </a:lnTo>
                  <a:lnTo>
                    <a:pt x="226" y="291"/>
                  </a:lnTo>
                  <a:lnTo>
                    <a:pt x="199" y="286"/>
                  </a:lnTo>
                  <a:lnTo>
                    <a:pt x="175" y="280"/>
                  </a:lnTo>
                  <a:lnTo>
                    <a:pt x="155" y="275"/>
                  </a:lnTo>
                  <a:lnTo>
                    <a:pt x="140" y="272"/>
                  </a:lnTo>
                  <a:lnTo>
                    <a:pt x="131" y="268"/>
                  </a:lnTo>
                  <a:lnTo>
                    <a:pt x="64" y="446"/>
                  </a:lnTo>
                  <a:lnTo>
                    <a:pt x="60" y="448"/>
                  </a:lnTo>
                  <a:lnTo>
                    <a:pt x="56" y="448"/>
                  </a:lnTo>
                  <a:lnTo>
                    <a:pt x="53" y="447"/>
                  </a:lnTo>
                  <a:lnTo>
                    <a:pt x="49" y="441"/>
                  </a:lnTo>
                  <a:lnTo>
                    <a:pt x="157" y="120"/>
                  </a:lnTo>
                  <a:lnTo>
                    <a:pt x="121" y="112"/>
                  </a:lnTo>
                  <a:lnTo>
                    <a:pt x="17" y="4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 flipH="1">
              <a:off x="6117207" y="4586741"/>
              <a:ext cx="849439" cy="1225879"/>
            </a:xfrm>
            <a:custGeom>
              <a:avLst/>
              <a:gdLst>
                <a:gd name="T0" fmla="*/ 276 w 527"/>
                <a:gd name="T1" fmla="*/ 34 h 795"/>
                <a:gd name="T2" fmla="*/ 288 w 527"/>
                <a:gd name="T3" fmla="*/ 0 h 795"/>
                <a:gd name="T4" fmla="*/ 295 w 527"/>
                <a:gd name="T5" fmla="*/ 7 h 795"/>
                <a:gd name="T6" fmla="*/ 286 w 527"/>
                <a:gd name="T7" fmla="*/ 54 h 795"/>
                <a:gd name="T8" fmla="*/ 316 w 527"/>
                <a:gd name="T9" fmla="*/ 78 h 795"/>
                <a:gd name="T10" fmla="*/ 359 w 527"/>
                <a:gd name="T11" fmla="*/ 95 h 795"/>
                <a:gd name="T12" fmla="*/ 398 w 527"/>
                <a:gd name="T13" fmla="*/ 115 h 795"/>
                <a:gd name="T14" fmla="*/ 436 w 527"/>
                <a:gd name="T15" fmla="*/ 138 h 795"/>
                <a:gd name="T16" fmla="*/ 471 w 527"/>
                <a:gd name="T17" fmla="*/ 165 h 795"/>
                <a:gd name="T18" fmla="*/ 505 w 527"/>
                <a:gd name="T19" fmla="*/ 198 h 795"/>
                <a:gd name="T20" fmla="*/ 524 w 527"/>
                <a:gd name="T21" fmla="*/ 247 h 795"/>
                <a:gd name="T22" fmla="*/ 526 w 527"/>
                <a:gd name="T23" fmla="*/ 300 h 795"/>
                <a:gd name="T24" fmla="*/ 512 w 527"/>
                <a:gd name="T25" fmla="*/ 350 h 795"/>
                <a:gd name="T26" fmla="*/ 497 w 527"/>
                <a:gd name="T27" fmla="*/ 397 h 795"/>
                <a:gd name="T28" fmla="*/ 470 w 527"/>
                <a:gd name="T29" fmla="*/ 561 h 795"/>
                <a:gd name="T30" fmla="*/ 439 w 527"/>
                <a:gd name="T31" fmla="*/ 755 h 795"/>
                <a:gd name="T32" fmla="*/ 425 w 527"/>
                <a:gd name="T33" fmla="*/ 717 h 795"/>
                <a:gd name="T34" fmla="*/ 444 w 527"/>
                <a:gd name="T35" fmla="*/ 516 h 795"/>
                <a:gd name="T36" fmla="*/ 475 w 527"/>
                <a:gd name="T37" fmla="*/ 360 h 795"/>
                <a:gd name="T38" fmla="*/ 497 w 527"/>
                <a:gd name="T39" fmla="*/ 308 h 795"/>
                <a:gd name="T40" fmla="*/ 497 w 527"/>
                <a:gd name="T41" fmla="*/ 237 h 795"/>
                <a:gd name="T42" fmla="*/ 467 w 527"/>
                <a:gd name="T43" fmla="*/ 199 h 795"/>
                <a:gd name="T44" fmla="*/ 429 w 527"/>
                <a:gd name="T45" fmla="*/ 171 h 795"/>
                <a:gd name="T46" fmla="*/ 389 w 527"/>
                <a:gd name="T47" fmla="*/ 147 h 795"/>
                <a:gd name="T48" fmla="*/ 346 w 527"/>
                <a:gd name="T49" fmla="*/ 127 h 795"/>
                <a:gd name="T50" fmla="*/ 302 w 527"/>
                <a:gd name="T51" fmla="*/ 109 h 795"/>
                <a:gd name="T52" fmla="*/ 255 w 527"/>
                <a:gd name="T53" fmla="*/ 97 h 795"/>
                <a:gd name="T54" fmla="*/ 216 w 527"/>
                <a:gd name="T55" fmla="*/ 93 h 795"/>
                <a:gd name="T56" fmla="*/ 175 w 527"/>
                <a:gd name="T57" fmla="*/ 95 h 795"/>
                <a:gd name="T58" fmla="*/ 136 w 527"/>
                <a:gd name="T59" fmla="*/ 106 h 795"/>
                <a:gd name="T60" fmla="*/ 99 w 527"/>
                <a:gd name="T61" fmla="*/ 122 h 795"/>
                <a:gd name="T62" fmla="*/ 64 w 527"/>
                <a:gd name="T63" fmla="*/ 146 h 795"/>
                <a:gd name="T64" fmla="*/ 37 w 527"/>
                <a:gd name="T65" fmla="*/ 170 h 795"/>
                <a:gd name="T66" fmla="*/ 11 w 527"/>
                <a:gd name="T67" fmla="*/ 193 h 795"/>
                <a:gd name="T68" fmla="*/ 0 w 527"/>
                <a:gd name="T69" fmla="*/ 201 h 795"/>
                <a:gd name="T70" fmla="*/ 10 w 527"/>
                <a:gd name="T71" fmla="*/ 175 h 795"/>
                <a:gd name="T72" fmla="*/ 27 w 527"/>
                <a:gd name="T73" fmla="*/ 153 h 795"/>
                <a:gd name="T74" fmla="*/ 60 w 527"/>
                <a:gd name="T75" fmla="*/ 123 h 795"/>
                <a:gd name="T76" fmla="*/ 116 w 527"/>
                <a:gd name="T77" fmla="*/ 92 h 795"/>
                <a:gd name="T78" fmla="*/ 170 w 527"/>
                <a:gd name="T79" fmla="*/ 75 h 795"/>
                <a:gd name="T80" fmla="*/ 218 w 527"/>
                <a:gd name="T81" fmla="*/ 68 h 795"/>
                <a:gd name="T82" fmla="*/ 256 w 527"/>
                <a:gd name="T83" fmla="*/ 67 h 795"/>
                <a:gd name="T84" fmla="*/ 279 w 527"/>
                <a:gd name="T85" fmla="*/ 69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7" h="795">
                  <a:moveTo>
                    <a:pt x="279" y="69"/>
                  </a:moveTo>
                  <a:lnTo>
                    <a:pt x="276" y="52"/>
                  </a:lnTo>
                  <a:lnTo>
                    <a:pt x="276" y="34"/>
                  </a:lnTo>
                  <a:lnTo>
                    <a:pt x="279" y="18"/>
                  </a:lnTo>
                  <a:lnTo>
                    <a:pt x="285" y="1"/>
                  </a:lnTo>
                  <a:lnTo>
                    <a:pt x="288" y="0"/>
                  </a:lnTo>
                  <a:lnTo>
                    <a:pt x="292" y="0"/>
                  </a:lnTo>
                  <a:lnTo>
                    <a:pt x="294" y="2"/>
                  </a:lnTo>
                  <a:lnTo>
                    <a:pt x="295" y="7"/>
                  </a:lnTo>
                  <a:lnTo>
                    <a:pt x="292" y="23"/>
                  </a:lnTo>
                  <a:lnTo>
                    <a:pt x="288" y="39"/>
                  </a:lnTo>
                  <a:lnTo>
                    <a:pt x="286" y="54"/>
                  </a:lnTo>
                  <a:lnTo>
                    <a:pt x="285" y="69"/>
                  </a:lnTo>
                  <a:lnTo>
                    <a:pt x="300" y="74"/>
                  </a:lnTo>
                  <a:lnTo>
                    <a:pt x="316" y="78"/>
                  </a:lnTo>
                  <a:lnTo>
                    <a:pt x="330" y="84"/>
                  </a:lnTo>
                  <a:lnTo>
                    <a:pt x="345" y="90"/>
                  </a:lnTo>
                  <a:lnTo>
                    <a:pt x="359" y="95"/>
                  </a:lnTo>
                  <a:lnTo>
                    <a:pt x="371" y="102"/>
                  </a:lnTo>
                  <a:lnTo>
                    <a:pt x="385" y="108"/>
                  </a:lnTo>
                  <a:lnTo>
                    <a:pt x="398" y="115"/>
                  </a:lnTo>
                  <a:lnTo>
                    <a:pt x="410" y="123"/>
                  </a:lnTo>
                  <a:lnTo>
                    <a:pt x="423" y="130"/>
                  </a:lnTo>
                  <a:lnTo>
                    <a:pt x="436" y="138"/>
                  </a:lnTo>
                  <a:lnTo>
                    <a:pt x="447" y="146"/>
                  </a:lnTo>
                  <a:lnTo>
                    <a:pt x="459" y="155"/>
                  </a:lnTo>
                  <a:lnTo>
                    <a:pt x="471" y="165"/>
                  </a:lnTo>
                  <a:lnTo>
                    <a:pt x="483" y="174"/>
                  </a:lnTo>
                  <a:lnTo>
                    <a:pt x="494" y="183"/>
                  </a:lnTo>
                  <a:lnTo>
                    <a:pt x="505" y="198"/>
                  </a:lnTo>
                  <a:lnTo>
                    <a:pt x="513" y="214"/>
                  </a:lnTo>
                  <a:lnTo>
                    <a:pt x="520" y="231"/>
                  </a:lnTo>
                  <a:lnTo>
                    <a:pt x="524" y="247"/>
                  </a:lnTo>
                  <a:lnTo>
                    <a:pt x="527" y="265"/>
                  </a:lnTo>
                  <a:lnTo>
                    <a:pt x="527" y="282"/>
                  </a:lnTo>
                  <a:lnTo>
                    <a:pt x="526" y="300"/>
                  </a:lnTo>
                  <a:lnTo>
                    <a:pt x="522" y="318"/>
                  </a:lnTo>
                  <a:lnTo>
                    <a:pt x="516" y="335"/>
                  </a:lnTo>
                  <a:lnTo>
                    <a:pt x="512" y="350"/>
                  </a:lnTo>
                  <a:lnTo>
                    <a:pt x="506" y="365"/>
                  </a:lnTo>
                  <a:lnTo>
                    <a:pt x="499" y="382"/>
                  </a:lnTo>
                  <a:lnTo>
                    <a:pt x="497" y="397"/>
                  </a:lnTo>
                  <a:lnTo>
                    <a:pt x="490" y="436"/>
                  </a:lnTo>
                  <a:lnTo>
                    <a:pt x="482" y="493"/>
                  </a:lnTo>
                  <a:lnTo>
                    <a:pt x="470" y="561"/>
                  </a:lnTo>
                  <a:lnTo>
                    <a:pt x="459" y="632"/>
                  </a:lnTo>
                  <a:lnTo>
                    <a:pt x="448" y="699"/>
                  </a:lnTo>
                  <a:lnTo>
                    <a:pt x="439" y="755"/>
                  </a:lnTo>
                  <a:lnTo>
                    <a:pt x="432" y="795"/>
                  </a:lnTo>
                  <a:lnTo>
                    <a:pt x="427" y="766"/>
                  </a:lnTo>
                  <a:lnTo>
                    <a:pt x="425" y="717"/>
                  </a:lnTo>
                  <a:lnTo>
                    <a:pt x="428" y="655"/>
                  </a:lnTo>
                  <a:lnTo>
                    <a:pt x="435" y="586"/>
                  </a:lnTo>
                  <a:lnTo>
                    <a:pt x="444" y="516"/>
                  </a:lnTo>
                  <a:lnTo>
                    <a:pt x="454" y="451"/>
                  </a:lnTo>
                  <a:lnTo>
                    <a:pt x="465" y="397"/>
                  </a:lnTo>
                  <a:lnTo>
                    <a:pt x="475" y="360"/>
                  </a:lnTo>
                  <a:lnTo>
                    <a:pt x="484" y="349"/>
                  </a:lnTo>
                  <a:lnTo>
                    <a:pt x="491" y="330"/>
                  </a:lnTo>
                  <a:lnTo>
                    <a:pt x="497" y="308"/>
                  </a:lnTo>
                  <a:lnTo>
                    <a:pt x="500" y="284"/>
                  </a:lnTo>
                  <a:lnTo>
                    <a:pt x="500" y="259"/>
                  </a:lnTo>
                  <a:lnTo>
                    <a:pt x="497" y="237"/>
                  </a:lnTo>
                  <a:lnTo>
                    <a:pt x="490" y="220"/>
                  </a:lnTo>
                  <a:lnTo>
                    <a:pt x="480" y="208"/>
                  </a:lnTo>
                  <a:lnTo>
                    <a:pt x="467" y="199"/>
                  </a:lnTo>
                  <a:lnTo>
                    <a:pt x="454" y="190"/>
                  </a:lnTo>
                  <a:lnTo>
                    <a:pt x="442" y="181"/>
                  </a:lnTo>
                  <a:lnTo>
                    <a:pt x="429" y="171"/>
                  </a:lnTo>
                  <a:lnTo>
                    <a:pt x="415" y="163"/>
                  </a:lnTo>
                  <a:lnTo>
                    <a:pt x="402" y="155"/>
                  </a:lnTo>
                  <a:lnTo>
                    <a:pt x="389" y="147"/>
                  </a:lnTo>
                  <a:lnTo>
                    <a:pt x="375" y="140"/>
                  </a:lnTo>
                  <a:lnTo>
                    <a:pt x="361" y="132"/>
                  </a:lnTo>
                  <a:lnTo>
                    <a:pt x="346" y="127"/>
                  </a:lnTo>
                  <a:lnTo>
                    <a:pt x="332" y="120"/>
                  </a:lnTo>
                  <a:lnTo>
                    <a:pt x="317" y="114"/>
                  </a:lnTo>
                  <a:lnTo>
                    <a:pt x="302" y="109"/>
                  </a:lnTo>
                  <a:lnTo>
                    <a:pt x="287" y="105"/>
                  </a:lnTo>
                  <a:lnTo>
                    <a:pt x="271" y="100"/>
                  </a:lnTo>
                  <a:lnTo>
                    <a:pt x="255" y="97"/>
                  </a:lnTo>
                  <a:lnTo>
                    <a:pt x="242" y="94"/>
                  </a:lnTo>
                  <a:lnTo>
                    <a:pt x="228" y="93"/>
                  </a:lnTo>
                  <a:lnTo>
                    <a:pt x="216" y="93"/>
                  </a:lnTo>
                  <a:lnTo>
                    <a:pt x="202" y="93"/>
                  </a:lnTo>
                  <a:lnTo>
                    <a:pt x="189" y="94"/>
                  </a:lnTo>
                  <a:lnTo>
                    <a:pt x="175" y="95"/>
                  </a:lnTo>
                  <a:lnTo>
                    <a:pt x="163" y="99"/>
                  </a:lnTo>
                  <a:lnTo>
                    <a:pt x="149" y="101"/>
                  </a:lnTo>
                  <a:lnTo>
                    <a:pt x="136" y="106"/>
                  </a:lnTo>
                  <a:lnTo>
                    <a:pt x="124" y="110"/>
                  </a:lnTo>
                  <a:lnTo>
                    <a:pt x="111" y="116"/>
                  </a:lnTo>
                  <a:lnTo>
                    <a:pt x="99" y="122"/>
                  </a:lnTo>
                  <a:lnTo>
                    <a:pt x="87" y="130"/>
                  </a:lnTo>
                  <a:lnTo>
                    <a:pt x="75" y="137"/>
                  </a:lnTo>
                  <a:lnTo>
                    <a:pt x="64" y="146"/>
                  </a:lnTo>
                  <a:lnTo>
                    <a:pt x="53" y="155"/>
                  </a:lnTo>
                  <a:lnTo>
                    <a:pt x="45" y="162"/>
                  </a:lnTo>
                  <a:lnTo>
                    <a:pt x="37" y="170"/>
                  </a:lnTo>
                  <a:lnTo>
                    <a:pt x="28" y="178"/>
                  </a:lnTo>
                  <a:lnTo>
                    <a:pt x="19" y="186"/>
                  </a:lnTo>
                  <a:lnTo>
                    <a:pt x="11" y="193"/>
                  </a:lnTo>
                  <a:lnTo>
                    <a:pt x="5" y="199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3" y="192"/>
                  </a:lnTo>
                  <a:lnTo>
                    <a:pt x="6" y="183"/>
                  </a:lnTo>
                  <a:lnTo>
                    <a:pt x="10" y="175"/>
                  </a:lnTo>
                  <a:lnTo>
                    <a:pt x="15" y="168"/>
                  </a:lnTo>
                  <a:lnTo>
                    <a:pt x="21" y="160"/>
                  </a:lnTo>
                  <a:lnTo>
                    <a:pt x="27" y="153"/>
                  </a:lnTo>
                  <a:lnTo>
                    <a:pt x="34" y="145"/>
                  </a:lnTo>
                  <a:lnTo>
                    <a:pt x="42" y="137"/>
                  </a:lnTo>
                  <a:lnTo>
                    <a:pt x="60" y="123"/>
                  </a:lnTo>
                  <a:lnTo>
                    <a:pt x="79" y="110"/>
                  </a:lnTo>
                  <a:lnTo>
                    <a:pt x="97" y="100"/>
                  </a:lnTo>
                  <a:lnTo>
                    <a:pt x="116" y="92"/>
                  </a:lnTo>
                  <a:lnTo>
                    <a:pt x="134" y="85"/>
                  </a:lnTo>
                  <a:lnTo>
                    <a:pt x="152" y="79"/>
                  </a:lnTo>
                  <a:lnTo>
                    <a:pt x="170" y="75"/>
                  </a:lnTo>
                  <a:lnTo>
                    <a:pt x="187" y="71"/>
                  </a:lnTo>
                  <a:lnTo>
                    <a:pt x="203" y="69"/>
                  </a:lnTo>
                  <a:lnTo>
                    <a:pt x="218" y="68"/>
                  </a:lnTo>
                  <a:lnTo>
                    <a:pt x="232" y="67"/>
                  </a:lnTo>
                  <a:lnTo>
                    <a:pt x="245" y="67"/>
                  </a:lnTo>
                  <a:lnTo>
                    <a:pt x="256" y="67"/>
                  </a:lnTo>
                  <a:lnTo>
                    <a:pt x="265" y="68"/>
                  </a:lnTo>
                  <a:lnTo>
                    <a:pt x="273" y="68"/>
                  </a:lnTo>
                  <a:lnTo>
                    <a:pt x="279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 flipH="1">
              <a:off x="5506776" y="4614463"/>
              <a:ext cx="904344" cy="1133476"/>
            </a:xfrm>
            <a:custGeom>
              <a:avLst/>
              <a:gdLst>
                <a:gd name="T0" fmla="*/ 132 w 559"/>
                <a:gd name="T1" fmla="*/ 0 h 736"/>
                <a:gd name="T2" fmla="*/ 164 w 559"/>
                <a:gd name="T3" fmla="*/ 1 h 736"/>
                <a:gd name="T4" fmla="*/ 197 w 559"/>
                <a:gd name="T5" fmla="*/ 4 h 736"/>
                <a:gd name="T6" fmla="*/ 229 w 559"/>
                <a:gd name="T7" fmla="*/ 7 h 736"/>
                <a:gd name="T8" fmla="*/ 260 w 559"/>
                <a:gd name="T9" fmla="*/ 12 h 736"/>
                <a:gd name="T10" fmla="*/ 292 w 559"/>
                <a:gd name="T11" fmla="*/ 17 h 736"/>
                <a:gd name="T12" fmla="*/ 324 w 559"/>
                <a:gd name="T13" fmla="*/ 23 h 736"/>
                <a:gd name="T14" fmla="*/ 357 w 559"/>
                <a:gd name="T15" fmla="*/ 29 h 736"/>
                <a:gd name="T16" fmla="*/ 402 w 559"/>
                <a:gd name="T17" fmla="*/ 42 h 736"/>
                <a:gd name="T18" fmla="*/ 457 w 559"/>
                <a:gd name="T19" fmla="*/ 61 h 736"/>
                <a:gd name="T20" fmla="*/ 504 w 559"/>
                <a:gd name="T21" fmla="*/ 89 h 736"/>
                <a:gd name="T22" fmla="*/ 541 w 559"/>
                <a:gd name="T23" fmla="*/ 129 h 736"/>
                <a:gd name="T24" fmla="*/ 559 w 559"/>
                <a:gd name="T25" fmla="*/ 184 h 736"/>
                <a:gd name="T26" fmla="*/ 549 w 559"/>
                <a:gd name="T27" fmla="*/ 244 h 736"/>
                <a:gd name="T28" fmla="*/ 536 w 559"/>
                <a:gd name="T29" fmla="*/ 291 h 736"/>
                <a:gd name="T30" fmla="*/ 508 w 559"/>
                <a:gd name="T31" fmla="*/ 407 h 736"/>
                <a:gd name="T32" fmla="*/ 465 w 559"/>
                <a:gd name="T33" fmla="*/ 568 h 736"/>
                <a:gd name="T34" fmla="*/ 427 w 559"/>
                <a:gd name="T35" fmla="*/ 703 h 736"/>
                <a:gd name="T36" fmla="*/ 407 w 559"/>
                <a:gd name="T37" fmla="*/ 736 h 736"/>
                <a:gd name="T38" fmla="*/ 397 w 559"/>
                <a:gd name="T39" fmla="*/ 723 h 736"/>
                <a:gd name="T40" fmla="*/ 399 w 559"/>
                <a:gd name="T41" fmla="*/ 682 h 736"/>
                <a:gd name="T42" fmla="*/ 436 w 559"/>
                <a:gd name="T43" fmla="*/ 540 h 736"/>
                <a:gd name="T44" fmla="*/ 488 w 559"/>
                <a:gd name="T45" fmla="*/ 361 h 736"/>
                <a:gd name="T46" fmla="*/ 526 w 559"/>
                <a:gd name="T47" fmla="*/ 230 h 736"/>
                <a:gd name="T48" fmla="*/ 533 w 559"/>
                <a:gd name="T49" fmla="*/ 187 h 736"/>
                <a:gd name="T50" fmla="*/ 524 w 559"/>
                <a:gd name="T51" fmla="*/ 143 h 736"/>
                <a:gd name="T52" fmla="*/ 499 w 559"/>
                <a:gd name="T53" fmla="*/ 119 h 736"/>
                <a:gd name="T54" fmla="*/ 485 w 559"/>
                <a:gd name="T55" fmla="*/ 108 h 736"/>
                <a:gd name="T56" fmla="*/ 468 w 559"/>
                <a:gd name="T57" fmla="*/ 100 h 736"/>
                <a:gd name="T58" fmla="*/ 451 w 559"/>
                <a:gd name="T59" fmla="*/ 93 h 736"/>
                <a:gd name="T60" fmla="*/ 441 w 559"/>
                <a:gd name="T61" fmla="*/ 89 h 736"/>
                <a:gd name="T62" fmla="*/ 428 w 559"/>
                <a:gd name="T63" fmla="*/ 83 h 736"/>
                <a:gd name="T64" fmla="*/ 403 w 559"/>
                <a:gd name="T65" fmla="*/ 72 h 736"/>
                <a:gd name="T66" fmla="*/ 364 w 559"/>
                <a:gd name="T67" fmla="*/ 59 h 736"/>
                <a:gd name="T68" fmla="*/ 311 w 559"/>
                <a:gd name="T69" fmla="*/ 45 h 736"/>
                <a:gd name="T70" fmla="*/ 241 w 559"/>
                <a:gd name="T71" fmla="*/ 33 h 736"/>
                <a:gd name="T72" fmla="*/ 157 w 559"/>
                <a:gd name="T73" fmla="*/ 27 h 736"/>
                <a:gd name="T74" fmla="*/ 56 w 559"/>
                <a:gd name="T75" fmla="*/ 25 h 736"/>
                <a:gd name="T76" fmla="*/ 12 w 559"/>
                <a:gd name="T77" fmla="*/ 20 h 736"/>
                <a:gd name="T78" fmla="*/ 47 w 559"/>
                <a:gd name="T79" fmla="*/ 8 h 736"/>
                <a:gd name="T80" fmla="*/ 84 w 559"/>
                <a:gd name="T81" fmla="*/ 2 h 736"/>
                <a:gd name="T82" fmla="*/ 110 w 559"/>
                <a:gd name="T83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9" h="736">
                  <a:moveTo>
                    <a:pt x="116" y="0"/>
                  </a:moveTo>
                  <a:lnTo>
                    <a:pt x="132" y="0"/>
                  </a:lnTo>
                  <a:lnTo>
                    <a:pt x="148" y="0"/>
                  </a:lnTo>
                  <a:lnTo>
                    <a:pt x="164" y="1"/>
                  </a:lnTo>
                  <a:lnTo>
                    <a:pt x="180" y="2"/>
                  </a:lnTo>
                  <a:lnTo>
                    <a:pt x="197" y="4"/>
                  </a:lnTo>
                  <a:lnTo>
                    <a:pt x="213" y="6"/>
                  </a:lnTo>
                  <a:lnTo>
                    <a:pt x="229" y="7"/>
                  </a:lnTo>
                  <a:lnTo>
                    <a:pt x="245" y="9"/>
                  </a:lnTo>
                  <a:lnTo>
                    <a:pt x="260" y="12"/>
                  </a:lnTo>
                  <a:lnTo>
                    <a:pt x="276" y="15"/>
                  </a:lnTo>
                  <a:lnTo>
                    <a:pt x="292" y="17"/>
                  </a:lnTo>
                  <a:lnTo>
                    <a:pt x="308" y="21"/>
                  </a:lnTo>
                  <a:lnTo>
                    <a:pt x="324" y="23"/>
                  </a:lnTo>
                  <a:lnTo>
                    <a:pt x="341" y="27"/>
                  </a:lnTo>
                  <a:lnTo>
                    <a:pt x="357" y="29"/>
                  </a:lnTo>
                  <a:lnTo>
                    <a:pt x="373" y="32"/>
                  </a:lnTo>
                  <a:lnTo>
                    <a:pt x="402" y="42"/>
                  </a:lnTo>
                  <a:lnTo>
                    <a:pt x="429" y="51"/>
                  </a:lnTo>
                  <a:lnTo>
                    <a:pt x="457" y="61"/>
                  </a:lnTo>
                  <a:lnTo>
                    <a:pt x="481" y="73"/>
                  </a:lnTo>
                  <a:lnTo>
                    <a:pt x="504" y="89"/>
                  </a:lnTo>
                  <a:lnTo>
                    <a:pt x="525" y="106"/>
                  </a:lnTo>
                  <a:lnTo>
                    <a:pt x="541" y="129"/>
                  </a:lnTo>
                  <a:lnTo>
                    <a:pt x="555" y="156"/>
                  </a:lnTo>
                  <a:lnTo>
                    <a:pt x="559" y="184"/>
                  </a:lnTo>
                  <a:lnTo>
                    <a:pt x="556" y="214"/>
                  </a:lnTo>
                  <a:lnTo>
                    <a:pt x="549" y="244"/>
                  </a:lnTo>
                  <a:lnTo>
                    <a:pt x="541" y="273"/>
                  </a:lnTo>
                  <a:lnTo>
                    <a:pt x="536" y="291"/>
                  </a:lnTo>
                  <a:lnTo>
                    <a:pt x="525" y="339"/>
                  </a:lnTo>
                  <a:lnTo>
                    <a:pt x="508" y="407"/>
                  </a:lnTo>
                  <a:lnTo>
                    <a:pt x="487" y="486"/>
                  </a:lnTo>
                  <a:lnTo>
                    <a:pt x="465" y="568"/>
                  </a:lnTo>
                  <a:lnTo>
                    <a:pt x="444" y="643"/>
                  </a:lnTo>
                  <a:lnTo>
                    <a:pt x="427" y="703"/>
                  </a:lnTo>
                  <a:lnTo>
                    <a:pt x="415" y="736"/>
                  </a:lnTo>
                  <a:lnTo>
                    <a:pt x="407" y="736"/>
                  </a:lnTo>
                  <a:lnTo>
                    <a:pt x="402" y="731"/>
                  </a:lnTo>
                  <a:lnTo>
                    <a:pt x="397" y="723"/>
                  </a:lnTo>
                  <a:lnTo>
                    <a:pt x="395" y="713"/>
                  </a:lnTo>
                  <a:lnTo>
                    <a:pt x="399" y="682"/>
                  </a:lnTo>
                  <a:lnTo>
                    <a:pt x="414" y="621"/>
                  </a:lnTo>
                  <a:lnTo>
                    <a:pt x="436" y="540"/>
                  </a:lnTo>
                  <a:lnTo>
                    <a:pt x="461" y="449"/>
                  </a:lnTo>
                  <a:lnTo>
                    <a:pt x="488" y="361"/>
                  </a:lnTo>
                  <a:lnTo>
                    <a:pt x="510" y="283"/>
                  </a:lnTo>
                  <a:lnTo>
                    <a:pt x="526" y="230"/>
                  </a:lnTo>
                  <a:lnTo>
                    <a:pt x="532" y="210"/>
                  </a:lnTo>
                  <a:lnTo>
                    <a:pt x="533" y="187"/>
                  </a:lnTo>
                  <a:lnTo>
                    <a:pt x="531" y="164"/>
                  </a:lnTo>
                  <a:lnTo>
                    <a:pt x="524" y="143"/>
                  </a:lnTo>
                  <a:lnTo>
                    <a:pt x="506" y="126"/>
                  </a:lnTo>
                  <a:lnTo>
                    <a:pt x="499" y="119"/>
                  </a:lnTo>
                  <a:lnTo>
                    <a:pt x="493" y="114"/>
                  </a:lnTo>
                  <a:lnTo>
                    <a:pt x="485" y="108"/>
                  </a:lnTo>
                  <a:lnTo>
                    <a:pt x="476" y="104"/>
                  </a:lnTo>
                  <a:lnTo>
                    <a:pt x="468" y="100"/>
                  </a:lnTo>
                  <a:lnTo>
                    <a:pt x="459" y="97"/>
                  </a:lnTo>
                  <a:lnTo>
                    <a:pt x="451" y="93"/>
                  </a:lnTo>
                  <a:lnTo>
                    <a:pt x="442" y="90"/>
                  </a:lnTo>
                  <a:lnTo>
                    <a:pt x="441" y="89"/>
                  </a:lnTo>
                  <a:lnTo>
                    <a:pt x="436" y="86"/>
                  </a:lnTo>
                  <a:lnTo>
                    <a:pt x="428" y="83"/>
                  </a:lnTo>
                  <a:lnTo>
                    <a:pt x="417" y="77"/>
                  </a:lnTo>
                  <a:lnTo>
                    <a:pt x="403" y="72"/>
                  </a:lnTo>
                  <a:lnTo>
                    <a:pt x="384" y="65"/>
                  </a:lnTo>
                  <a:lnTo>
                    <a:pt x="364" y="59"/>
                  </a:lnTo>
                  <a:lnTo>
                    <a:pt x="338" y="52"/>
                  </a:lnTo>
                  <a:lnTo>
                    <a:pt x="311" y="45"/>
                  </a:lnTo>
                  <a:lnTo>
                    <a:pt x="277" y="39"/>
                  </a:lnTo>
                  <a:lnTo>
                    <a:pt x="241" y="33"/>
                  </a:lnTo>
                  <a:lnTo>
                    <a:pt x="201" y="29"/>
                  </a:lnTo>
                  <a:lnTo>
                    <a:pt x="157" y="27"/>
                  </a:lnTo>
                  <a:lnTo>
                    <a:pt x="109" y="24"/>
                  </a:lnTo>
                  <a:lnTo>
                    <a:pt x="56" y="25"/>
                  </a:lnTo>
                  <a:lnTo>
                    <a:pt x="0" y="28"/>
                  </a:lnTo>
                  <a:lnTo>
                    <a:pt x="12" y="20"/>
                  </a:lnTo>
                  <a:lnTo>
                    <a:pt x="28" y="14"/>
                  </a:lnTo>
                  <a:lnTo>
                    <a:pt x="47" y="8"/>
                  </a:lnTo>
                  <a:lnTo>
                    <a:pt x="65" y="5"/>
                  </a:lnTo>
                  <a:lnTo>
                    <a:pt x="84" y="2"/>
                  </a:lnTo>
                  <a:lnTo>
                    <a:pt x="99" y="1"/>
                  </a:lnTo>
                  <a:lnTo>
                    <a:pt x="11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 flipH="1">
              <a:off x="6165655" y="5036436"/>
              <a:ext cx="810681" cy="1315202"/>
            </a:xfrm>
            <a:custGeom>
              <a:avLst/>
              <a:gdLst>
                <a:gd name="T0" fmla="*/ 34 w 501"/>
                <a:gd name="T1" fmla="*/ 29 h 855"/>
                <a:gd name="T2" fmla="*/ 102 w 501"/>
                <a:gd name="T3" fmla="*/ 41 h 855"/>
                <a:gd name="T4" fmla="*/ 180 w 501"/>
                <a:gd name="T5" fmla="*/ 47 h 855"/>
                <a:gd name="T6" fmla="*/ 245 w 501"/>
                <a:gd name="T7" fmla="*/ 50 h 855"/>
                <a:gd name="T8" fmla="*/ 271 w 501"/>
                <a:gd name="T9" fmla="*/ 24 h 855"/>
                <a:gd name="T10" fmla="*/ 301 w 501"/>
                <a:gd name="T11" fmla="*/ 1 h 855"/>
                <a:gd name="T12" fmla="*/ 304 w 501"/>
                <a:gd name="T13" fmla="*/ 8 h 855"/>
                <a:gd name="T14" fmla="*/ 268 w 501"/>
                <a:gd name="T15" fmla="*/ 87 h 855"/>
                <a:gd name="T16" fmla="*/ 235 w 501"/>
                <a:gd name="T17" fmla="*/ 242 h 855"/>
                <a:gd name="T18" fmla="*/ 184 w 501"/>
                <a:gd name="T19" fmla="*/ 479 h 855"/>
                <a:gd name="T20" fmla="*/ 233 w 501"/>
                <a:gd name="T21" fmla="*/ 542 h 855"/>
                <a:gd name="T22" fmla="*/ 320 w 501"/>
                <a:gd name="T23" fmla="*/ 566 h 855"/>
                <a:gd name="T24" fmla="*/ 380 w 501"/>
                <a:gd name="T25" fmla="*/ 545 h 855"/>
                <a:gd name="T26" fmla="*/ 423 w 501"/>
                <a:gd name="T27" fmla="*/ 523 h 855"/>
                <a:gd name="T28" fmla="*/ 412 w 501"/>
                <a:gd name="T29" fmla="*/ 543 h 855"/>
                <a:gd name="T30" fmla="*/ 313 w 501"/>
                <a:gd name="T31" fmla="*/ 590 h 855"/>
                <a:gd name="T32" fmla="*/ 252 w 501"/>
                <a:gd name="T33" fmla="*/ 576 h 855"/>
                <a:gd name="T34" fmla="*/ 212 w 501"/>
                <a:gd name="T35" fmla="*/ 553 h 855"/>
                <a:gd name="T36" fmla="*/ 186 w 501"/>
                <a:gd name="T37" fmla="*/ 561 h 855"/>
                <a:gd name="T38" fmla="*/ 180 w 501"/>
                <a:gd name="T39" fmla="*/ 600 h 855"/>
                <a:gd name="T40" fmla="*/ 205 w 501"/>
                <a:gd name="T41" fmla="*/ 645 h 855"/>
                <a:gd name="T42" fmla="*/ 217 w 501"/>
                <a:gd name="T43" fmla="*/ 673 h 855"/>
                <a:gd name="T44" fmla="*/ 199 w 501"/>
                <a:gd name="T45" fmla="*/ 660 h 855"/>
                <a:gd name="T46" fmla="*/ 182 w 501"/>
                <a:gd name="T47" fmla="*/ 645 h 855"/>
                <a:gd name="T48" fmla="*/ 180 w 501"/>
                <a:gd name="T49" fmla="*/ 671 h 855"/>
                <a:gd name="T50" fmla="*/ 213 w 501"/>
                <a:gd name="T51" fmla="*/ 689 h 855"/>
                <a:gd name="T52" fmla="*/ 266 w 501"/>
                <a:gd name="T53" fmla="*/ 755 h 855"/>
                <a:gd name="T54" fmla="*/ 332 w 501"/>
                <a:gd name="T55" fmla="*/ 823 h 855"/>
                <a:gd name="T56" fmla="*/ 404 w 501"/>
                <a:gd name="T57" fmla="*/ 821 h 855"/>
                <a:gd name="T58" fmla="*/ 460 w 501"/>
                <a:gd name="T59" fmla="*/ 802 h 855"/>
                <a:gd name="T60" fmla="*/ 453 w 501"/>
                <a:gd name="T61" fmla="*/ 751 h 855"/>
                <a:gd name="T62" fmla="*/ 407 w 501"/>
                <a:gd name="T63" fmla="*/ 710 h 855"/>
                <a:gd name="T64" fmla="*/ 379 w 501"/>
                <a:gd name="T65" fmla="*/ 669 h 855"/>
                <a:gd name="T66" fmla="*/ 354 w 501"/>
                <a:gd name="T67" fmla="*/ 635 h 855"/>
                <a:gd name="T68" fmla="*/ 291 w 501"/>
                <a:gd name="T69" fmla="*/ 652 h 855"/>
                <a:gd name="T70" fmla="*/ 250 w 501"/>
                <a:gd name="T71" fmla="*/ 684 h 855"/>
                <a:gd name="T72" fmla="*/ 269 w 501"/>
                <a:gd name="T73" fmla="*/ 649 h 855"/>
                <a:gd name="T74" fmla="*/ 321 w 501"/>
                <a:gd name="T75" fmla="*/ 616 h 855"/>
                <a:gd name="T76" fmla="*/ 377 w 501"/>
                <a:gd name="T77" fmla="*/ 626 h 855"/>
                <a:gd name="T78" fmla="*/ 411 w 501"/>
                <a:gd name="T79" fmla="*/ 677 h 855"/>
                <a:gd name="T80" fmla="*/ 456 w 501"/>
                <a:gd name="T81" fmla="*/ 724 h 855"/>
                <a:gd name="T82" fmla="*/ 496 w 501"/>
                <a:gd name="T83" fmla="*/ 777 h 855"/>
                <a:gd name="T84" fmla="*/ 486 w 501"/>
                <a:gd name="T85" fmla="*/ 818 h 855"/>
                <a:gd name="T86" fmla="*/ 450 w 501"/>
                <a:gd name="T87" fmla="*/ 839 h 855"/>
                <a:gd name="T88" fmla="*/ 419 w 501"/>
                <a:gd name="T89" fmla="*/ 848 h 855"/>
                <a:gd name="T90" fmla="*/ 392 w 501"/>
                <a:gd name="T91" fmla="*/ 853 h 855"/>
                <a:gd name="T92" fmla="*/ 361 w 501"/>
                <a:gd name="T93" fmla="*/ 855 h 855"/>
                <a:gd name="T94" fmla="*/ 335 w 501"/>
                <a:gd name="T95" fmla="*/ 851 h 855"/>
                <a:gd name="T96" fmla="*/ 312 w 501"/>
                <a:gd name="T97" fmla="*/ 841 h 855"/>
                <a:gd name="T98" fmla="*/ 293 w 501"/>
                <a:gd name="T99" fmla="*/ 823 h 855"/>
                <a:gd name="T100" fmla="*/ 206 w 501"/>
                <a:gd name="T101" fmla="*/ 711 h 855"/>
                <a:gd name="T102" fmla="*/ 155 w 501"/>
                <a:gd name="T103" fmla="*/ 679 h 855"/>
                <a:gd name="T104" fmla="*/ 157 w 501"/>
                <a:gd name="T105" fmla="*/ 616 h 855"/>
                <a:gd name="T106" fmla="*/ 156 w 501"/>
                <a:gd name="T107" fmla="*/ 560 h 855"/>
                <a:gd name="T108" fmla="*/ 159 w 501"/>
                <a:gd name="T109" fmla="*/ 522 h 855"/>
                <a:gd name="T110" fmla="*/ 152 w 501"/>
                <a:gd name="T111" fmla="*/ 448 h 855"/>
                <a:gd name="T112" fmla="*/ 172 w 501"/>
                <a:gd name="T113" fmla="*/ 342 h 855"/>
                <a:gd name="T114" fmla="*/ 218 w 501"/>
                <a:gd name="T115" fmla="*/ 149 h 855"/>
                <a:gd name="T116" fmla="*/ 221 w 501"/>
                <a:gd name="T117" fmla="*/ 77 h 855"/>
                <a:gd name="T118" fmla="*/ 165 w 501"/>
                <a:gd name="T119" fmla="*/ 76 h 855"/>
                <a:gd name="T120" fmla="*/ 100 w 501"/>
                <a:gd name="T121" fmla="*/ 70 h 855"/>
                <a:gd name="T122" fmla="*/ 32 w 501"/>
                <a:gd name="T123" fmla="*/ 5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1" h="855">
                  <a:moveTo>
                    <a:pt x="3" y="17"/>
                  </a:moveTo>
                  <a:lnTo>
                    <a:pt x="11" y="21"/>
                  </a:lnTo>
                  <a:lnTo>
                    <a:pt x="21" y="24"/>
                  </a:lnTo>
                  <a:lnTo>
                    <a:pt x="34" y="29"/>
                  </a:lnTo>
                  <a:lnTo>
                    <a:pt x="49" y="31"/>
                  </a:lnTo>
                  <a:lnTo>
                    <a:pt x="65" y="35"/>
                  </a:lnTo>
                  <a:lnTo>
                    <a:pt x="84" y="38"/>
                  </a:lnTo>
                  <a:lnTo>
                    <a:pt x="102" y="41"/>
                  </a:lnTo>
                  <a:lnTo>
                    <a:pt x="122" y="43"/>
                  </a:lnTo>
                  <a:lnTo>
                    <a:pt x="141" y="45"/>
                  </a:lnTo>
                  <a:lnTo>
                    <a:pt x="161" y="46"/>
                  </a:lnTo>
                  <a:lnTo>
                    <a:pt x="180" y="47"/>
                  </a:lnTo>
                  <a:lnTo>
                    <a:pt x="199" y="49"/>
                  </a:lnTo>
                  <a:lnTo>
                    <a:pt x="216" y="50"/>
                  </a:lnTo>
                  <a:lnTo>
                    <a:pt x="231" y="50"/>
                  </a:lnTo>
                  <a:lnTo>
                    <a:pt x="245" y="50"/>
                  </a:lnTo>
                  <a:lnTo>
                    <a:pt x="256" y="50"/>
                  </a:lnTo>
                  <a:lnTo>
                    <a:pt x="261" y="42"/>
                  </a:lnTo>
                  <a:lnTo>
                    <a:pt x="266" y="32"/>
                  </a:lnTo>
                  <a:lnTo>
                    <a:pt x="271" y="24"/>
                  </a:lnTo>
                  <a:lnTo>
                    <a:pt x="278" y="16"/>
                  </a:lnTo>
                  <a:lnTo>
                    <a:pt x="285" y="11"/>
                  </a:lnTo>
                  <a:lnTo>
                    <a:pt x="293" y="5"/>
                  </a:lnTo>
                  <a:lnTo>
                    <a:pt x="301" y="1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09" y="4"/>
                  </a:lnTo>
                  <a:lnTo>
                    <a:pt x="304" y="8"/>
                  </a:lnTo>
                  <a:lnTo>
                    <a:pt x="296" y="17"/>
                  </a:lnTo>
                  <a:lnTo>
                    <a:pt x="286" y="32"/>
                  </a:lnTo>
                  <a:lnTo>
                    <a:pt x="277" y="54"/>
                  </a:lnTo>
                  <a:lnTo>
                    <a:pt x="268" y="87"/>
                  </a:lnTo>
                  <a:lnTo>
                    <a:pt x="260" y="130"/>
                  </a:lnTo>
                  <a:lnTo>
                    <a:pt x="256" y="145"/>
                  </a:lnTo>
                  <a:lnTo>
                    <a:pt x="247" y="186"/>
                  </a:lnTo>
                  <a:lnTo>
                    <a:pt x="235" y="242"/>
                  </a:lnTo>
                  <a:lnTo>
                    <a:pt x="221" y="308"/>
                  </a:lnTo>
                  <a:lnTo>
                    <a:pt x="206" y="375"/>
                  </a:lnTo>
                  <a:lnTo>
                    <a:pt x="193" y="434"/>
                  </a:lnTo>
                  <a:lnTo>
                    <a:pt x="184" y="479"/>
                  </a:lnTo>
                  <a:lnTo>
                    <a:pt x="179" y="501"/>
                  </a:lnTo>
                  <a:lnTo>
                    <a:pt x="195" y="515"/>
                  </a:lnTo>
                  <a:lnTo>
                    <a:pt x="214" y="529"/>
                  </a:lnTo>
                  <a:lnTo>
                    <a:pt x="233" y="542"/>
                  </a:lnTo>
                  <a:lnTo>
                    <a:pt x="254" y="553"/>
                  </a:lnTo>
                  <a:lnTo>
                    <a:pt x="275" y="561"/>
                  </a:lnTo>
                  <a:lnTo>
                    <a:pt x="298" y="566"/>
                  </a:lnTo>
                  <a:lnTo>
                    <a:pt x="320" y="566"/>
                  </a:lnTo>
                  <a:lnTo>
                    <a:pt x="343" y="560"/>
                  </a:lnTo>
                  <a:lnTo>
                    <a:pt x="357" y="554"/>
                  </a:lnTo>
                  <a:lnTo>
                    <a:pt x="368" y="550"/>
                  </a:lnTo>
                  <a:lnTo>
                    <a:pt x="380" y="545"/>
                  </a:lnTo>
                  <a:lnTo>
                    <a:pt x="389" y="540"/>
                  </a:lnTo>
                  <a:lnTo>
                    <a:pt x="399" y="536"/>
                  </a:lnTo>
                  <a:lnTo>
                    <a:pt x="411" y="530"/>
                  </a:lnTo>
                  <a:lnTo>
                    <a:pt x="423" y="523"/>
                  </a:lnTo>
                  <a:lnTo>
                    <a:pt x="438" y="514"/>
                  </a:lnTo>
                  <a:lnTo>
                    <a:pt x="436" y="519"/>
                  </a:lnTo>
                  <a:lnTo>
                    <a:pt x="427" y="529"/>
                  </a:lnTo>
                  <a:lnTo>
                    <a:pt x="412" y="543"/>
                  </a:lnTo>
                  <a:lnTo>
                    <a:pt x="391" y="558"/>
                  </a:lnTo>
                  <a:lnTo>
                    <a:pt x="367" y="572"/>
                  </a:lnTo>
                  <a:lnTo>
                    <a:pt x="341" y="583"/>
                  </a:lnTo>
                  <a:lnTo>
                    <a:pt x="313" y="590"/>
                  </a:lnTo>
                  <a:lnTo>
                    <a:pt x="284" y="589"/>
                  </a:lnTo>
                  <a:lnTo>
                    <a:pt x="273" y="585"/>
                  </a:lnTo>
                  <a:lnTo>
                    <a:pt x="262" y="582"/>
                  </a:lnTo>
                  <a:lnTo>
                    <a:pt x="252" y="576"/>
                  </a:lnTo>
                  <a:lnTo>
                    <a:pt x="243" y="570"/>
                  </a:lnTo>
                  <a:lnTo>
                    <a:pt x="232" y="565"/>
                  </a:lnTo>
                  <a:lnTo>
                    <a:pt x="222" y="559"/>
                  </a:lnTo>
                  <a:lnTo>
                    <a:pt x="212" y="553"/>
                  </a:lnTo>
                  <a:lnTo>
                    <a:pt x="200" y="548"/>
                  </a:lnTo>
                  <a:lnTo>
                    <a:pt x="195" y="551"/>
                  </a:lnTo>
                  <a:lnTo>
                    <a:pt x="191" y="555"/>
                  </a:lnTo>
                  <a:lnTo>
                    <a:pt x="186" y="561"/>
                  </a:lnTo>
                  <a:lnTo>
                    <a:pt x="184" y="567"/>
                  </a:lnTo>
                  <a:lnTo>
                    <a:pt x="180" y="578"/>
                  </a:lnTo>
                  <a:lnTo>
                    <a:pt x="179" y="590"/>
                  </a:lnTo>
                  <a:lnTo>
                    <a:pt x="180" y="600"/>
                  </a:lnTo>
                  <a:lnTo>
                    <a:pt x="184" y="611"/>
                  </a:lnTo>
                  <a:lnTo>
                    <a:pt x="189" y="621"/>
                  </a:lnTo>
                  <a:lnTo>
                    <a:pt x="195" y="633"/>
                  </a:lnTo>
                  <a:lnTo>
                    <a:pt x="205" y="645"/>
                  </a:lnTo>
                  <a:lnTo>
                    <a:pt x="215" y="659"/>
                  </a:lnTo>
                  <a:lnTo>
                    <a:pt x="217" y="664"/>
                  </a:lnTo>
                  <a:lnTo>
                    <a:pt x="218" y="669"/>
                  </a:lnTo>
                  <a:lnTo>
                    <a:pt x="217" y="673"/>
                  </a:lnTo>
                  <a:lnTo>
                    <a:pt x="212" y="674"/>
                  </a:lnTo>
                  <a:lnTo>
                    <a:pt x="207" y="671"/>
                  </a:lnTo>
                  <a:lnTo>
                    <a:pt x="203" y="666"/>
                  </a:lnTo>
                  <a:lnTo>
                    <a:pt x="199" y="660"/>
                  </a:lnTo>
                  <a:lnTo>
                    <a:pt x="195" y="656"/>
                  </a:lnTo>
                  <a:lnTo>
                    <a:pt x="191" y="651"/>
                  </a:lnTo>
                  <a:lnTo>
                    <a:pt x="186" y="648"/>
                  </a:lnTo>
                  <a:lnTo>
                    <a:pt x="182" y="645"/>
                  </a:lnTo>
                  <a:lnTo>
                    <a:pt x="176" y="645"/>
                  </a:lnTo>
                  <a:lnTo>
                    <a:pt x="174" y="656"/>
                  </a:lnTo>
                  <a:lnTo>
                    <a:pt x="175" y="664"/>
                  </a:lnTo>
                  <a:lnTo>
                    <a:pt x="180" y="671"/>
                  </a:lnTo>
                  <a:lnTo>
                    <a:pt x="187" y="675"/>
                  </a:lnTo>
                  <a:lnTo>
                    <a:pt x="195" y="680"/>
                  </a:lnTo>
                  <a:lnTo>
                    <a:pt x="205" y="684"/>
                  </a:lnTo>
                  <a:lnTo>
                    <a:pt x="213" y="689"/>
                  </a:lnTo>
                  <a:lnTo>
                    <a:pt x="220" y="694"/>
                  </a:lnTo>
                  <a:lnTo>
                    <a:pt x="237" y="711"/>
                  </a:lnTo>
                  <a:lnTo>
                    <a:pt x="252" y="733"/>
                  </a:lnTo>
                  <a:lnTo>
                    <a:pt x="266" y="755"/>
                  </a:lnTo>
                  <a:lnTo>
                    <a:pt x="278" y="777"/>
                  </a:lnTo>
                  <a:lnTo>
                    <a:pt x="293" y="796"/>
                  </a:lnTo>
                  <a:lnTo>
                    <a:pt x="311" y="812"/>
                  </a:lnTo>
                  <a:lnTo>
                    <a:pt x="332" y="823"/>
                  </a:lnTo>
                  <a:lnTo>
                    <a:pt x="360" y="825"/>
                  </a:lnTo>
                  <a:lnTo>
                    <a:pt x="375" y="824"/>
                  </a:lnTo>
                  <a:lnTo>
                    <a:pt x="389" y="824"/>
                  </a:lnTo>
                  <a:lnTo>
                    <a:pt x="404" y="821"/>
                  </a:lnTo>
                  <a:lnTo>
                    <a:pt x="419" y="819"/>
                  </a:lnTo>
                  <a:lnTo>
                    <a:pt x="434" y="815"/>
                  </a:lnTo>
                  <a:lnTo>
                    <a:pt x="448" y="809"/>
                  </a:lnTo>
                  <a:lnTo>
                    <a:pt x="460" y="802"/>
                  </a:lnTo>
                  <a:lnTo>
                    <a:pt x="473" y="793"/>
                  </a:lnTo>
                  <a:lnTo>
                    <a:pt x="470" y="777"/>
                  </a:lnTo>
                  <a:lnTo>
                    <a:pt x="463" y="764"/>
                  </a:lnTo>
                  <a:lnTo>
                    <a:pt x="453" y="751"/>
                  </a:lnTo>
                  <a:lnTo>
                    <a:pt x="442" y="740"/>
                  </a:lnTo>
                  <a:lnTo>
                    <a:pt x="430" y="730"/>
                  </a:lnTo>
                  <a:lnTo>
                    <a:pt x="419" y="720"/>
                  </a:lnTo>
                  <a:lnTo>
                    <a:pt x="407" y="710"/>
                  </a:lnTo>
                  <a:lnTo>
                    <a:pt x="397" y="698"/>
                  </a:lnTo>
                  <a:lnTo>
                    <a:pt x="389" y="690"/>
                  </a:lnTo>
                  <a:lnTo>
                    <a:pt x="383" y="681"/>
                  </a:lnTo>
                  <a:lnTo>
                    <a:pt x="379" y="669"/>
                  </a:lnTo>
                  <a:lnTo>
                    <a:pt x="375" y="659"/>
                  </a:lnTo>
                  <a:lnTo>
                    <a:pt x="370" y="649"/>
                  </a:lnTo>
                  <a:lnTo>
                    <a:pt x="364" y="641"/>
                  </a:lnTo>
                  <a:lnTo>
                    <a:pt x="354" y="635"/>
                  </a:lnTo>
                  <a:lnTo>
                    <a:pt x="341" y="634"/>
                  </a:lnTo>
                  <a:lnTo>
                    <a:pt x="323" y="636"/>
                  </a:lnTo>
                  <a:lnTo>
                    <a:pt x="306" y="643"/>
                  </a:lnTo>
                  <a:lnTo>
                    <a:pt x="291" y="652"/>
                  </a:lnTo>
                  <a:lnTo>
                    <a:pt x="277" y="661"/>
                  </a:lnTo>
                  <a:lnTo>
                    <a:pt x="265" y="672"/>
                  </a:lnTo>
                  <a:lnTo>
                    <a:pt x="255" y="679"/>
                  </a:lnTo>
                  <a:lnTo>
                    <a:pt x="250" y="684"/>
                  </a:lnTo>
                  <a:lnTo>
                    <a:pt x="247" y="684"/>
                  </a:lnTo>
                  <a:lnTo>
                    <a:pt x="252" y="672"/>
                  </a:lnTo>
                  <a:lnTo>
                    <a:pt x="260" y="659"/>
                  </a:lnTo>
                  <a:lnTo>
                    <a:pt x="269" y="649"/>
                  </a:lnTo>
                  <a:lnTo>
                    <a:pt x="281" y="638"/>
                  </a:lnTo>
                  <a:lnTo>
                    <a:pt x="293" y="629"/>
                  </a:lnTo>
                  <a:lnTo>
                    <a:pt x="307" y="622"/>
                  </a:lnTo>
                  <a:lnTo>
                    <a:pt x="321" y="616"/>
                  </a:lnTo>
                  <a:lnTo>
                    <a:pt x="336" y="612"/>
                  </a:lnTo>
                  <a:lnTo>
                    <a:pt x="352" y="613"/>
                  </a:lnTo>
                  <a:lnTo>
                    <a:pt x="366" y="618"/>
                  </a:lnTo>
                  <a:lnTo>
                    <a:pt x="377" y="626"/>
                  </a:lnTo>
                  <a:lnTo>
                    <a:pt x="388" y="637"/>
                  </a:lnTo>
                  <a:lnTo>
                    <a:pt x="396" y="650"/>
                  </a:lnTo>
                  <a:lnTo>
                    <a:pt x="404" y="664"/>
                  </a:lnTo>
                  <a:lnTo>
                    <a:pt x="411" y="677"/>
                  </a:lnTo>
                  <a:lnTo>
                    <a:pt x="419" y="690"/>
                  </a:lnTo>
                  <a:lnTo>
                    <a:pt x="430" y="702"/>
                  </a:lnTo>
                  <a:lnTo>
                    <a:pt x="443" y="713"/>
                  </a:lnTo>
                  <a:lnTo>
                    <a:pt x="456" y="724"/>
                  </a:lnTo>
                  <a:lnTo>
                    <a:pt x="468" y="735"/>
                  </a:lnTo>
                  <a:lnTo>
                    <a:pt x="480" y="748"/>
                  </a:lnTo>
                  <a:lnTo>
                    <a:pt x="489" y="762"/>
                  </a:lnTo>
                  <a:lnTo>
                    <a:pt x="496" y="777"/>
                  </a:lnTo>
                  <a:lnTo>
                    <a:pt x="501" y="793"/>
                  </a:lnTo>
                  <a:lnTo>
                    <a:pt x="497" y="802"/>
                  </a:lnTo>
                  <a:lnTo>
                    <a:pt x="493" y="810"/>
                  </a:lnTo>
                  <a:lnTo>
                    <a:pt x="486" y="818"/>
                  </a:lnTo>
                  <a:lnTo>
                    <a:pt x="479" y="824"/>
                  </a:lnTo>
                  <a:lnTo>
                    <a:pt x="470" y="830"/>
                  </a:lnTo>
                  <a:lnTo>
                    <a:pt x="460" y="834"/>
                  </a:lnTo>
                  <a:lnTo>
                    <a:pt x="450" y="839"/>
                  </a:lnTo>
                  <a:lnTo>
                    <a:pt x="440" y="842"/>
                  </a:lnTo>
                  <a:lnTo>
                    <a:pt x="433" y="844"/>
                  </a:lnTo>
                  <a:lnTo>
                    <a:pt x="426" y="846"/>
                  </a:lnTo>
                  <a:lnTo>
                    <a:pt x="419" y="848"/>
                  </a:lnTo>
                  <a:lnTo>
                    <a:pt x="412" y="849"/>
                  </a:lnTo>
                  <a:lnTo>
                    <a:pt x="405" y="850"/>
                  </a:lnTo>
                  <a:lnTo>
                    <a:pt x="398" y="851"/>
                  </a:lnTo>
                  <a:lnTo>
                    <a:pt x="392" y="853"/>
                  </a:lnTo>
                  <a:lnTo>
                    <a:pt x="385" y="854"/>
                  </a:lnTo>
                  <a:lnTo>
                    <a:pt x="377" y="855"/>
                  </a:lnTo>
                  <a:lnTo>
                    <a:pt x="369" y="855"/>
                  </a:lnTo>
                  <a:lnTo>
                    <a:pt x="361" y="855"/>
                  </a:lnTo>
                  <a:lnTo>
                    <a:pt x="354" y="855"/>
                  </a:lnTo>
                  <a:lnTo>
                    <a:pt x="347" y="854"/>
                  </a:lnTo>
                  <a:lnTo>
                    <a:pt x="341" y="853"/>
                  </a:lnTo>
                  <a:lnTo>
                    <a:pt x="335" y="851"/>
                  </a:lnTo>
                  <a:lnTo>
                    <a:pt x="329" y="849"/>
                  </a:lnTo>
                  <a:lnTo>
                    <a:pt x="323" y="847"/>
                  </a:lnTo>
                  <a:lnTo>
                    <a:pt x="318" y="843"/>
                  </a:lnTo>
                  <a:lnTo>
                    <a:pt x="312" y="841"/>
                  </a:lnTo>
                  <a:lnTo>
                    <a:pt x="307" y="836"/>
                  </a:lnTo>
                  <a:lnTo>
                    <a:pt x="303" y="833"/>
                  </a:lnTo>
                  <a:lnTo>
                    <a:pt x="298" y="828"/>
                  </a:lnTo>
                  <a:lnTo>
                    <a:pt x="293" y="823"/>
                  </a:lnTo>
                  <a:lnTo>
                    <a:pt x="289" y="817"/>
                  </a:lnTo>
                  <a:lnTo>
                    <a:pt x="228" y="734"/>
                  </a:lnTo>
                  <a:lnTo>
                    <a:pt x="218" y="721"/>
                  </a:lnTo>
                  <a:lnTo>
                    <a:pt x="206" y="711"/>
                  </a:lnTo>
                  <a:lnTo>
                    <a:pt x="192" y="703"/>
                  </a:lnTo>
                  <a:lnTo>
                    <a:pt x="177" y="696"/>
                  </a:lnTo>
                  <a:lnTo>
                    <a:pt x="164" y="688"/>
                  </a:lnTo>
                  <a:lnTo>
                    <a:pt x="155" y="679"/>
                  </a:lnTo>
                  <a:lnTo>
                    <a:pt x="149" y="667"/>
                  </a:lnTo>
                  <a:lnTo>
                    <a:pt x="150" y="651"/>
                  </a:lnTo>
                  <a:lnTo>
                    <a:pt x="155" y="633"/>
                  </a:lnTo>
                  <a:lnTo>
                    <a:pt x="157" y="616"/>
                  </a:lnTo>
                  <a:lnTo>
                    <a:pt x="156" y="603"/>
                  </a:lnTo>
                  <a:lnTo>
                    <a:pt x="153" y="586"/>
                  </a:lnTo>
                  <a:lnTo>
                    <a:pt x="153" y="575"/>
                  </a:lnTo>
                  <a:lnTo>
                    <a:pt x="156" y="560"/>
                  </a:lnTo>
                  <a:lnTo>
                    <a:pt x="162" y="546"/>
                  </a:lnTo>
                  <a:lnTo>
                    <a:pt x="169" y="532"/>
                  </a:lnTo>
                  <a:lnTo>
                    <a:pt x="165" y="527"/>
                  </a:lnTo>
                  <a:lnTo>
                    <a:pt x="159" y="522"/>
                  </a:lnTo>
                  <a:lnTo>
                    <a:pt x="150" y="519"/>
                  </a:lnTo>
                  <a:lnTo>
                    <a:pt x="145" y="514"/>
                  </a:lnTo>
                  <a:lnTo>
                    <a:pt x="147" y="481"/>
                  </a:lnTo>
                  <a:lnTo>
                    <a:pt x="152" y="448"/>
                  </a:lnTo>
                  <a:lnTo>
                    <a:pt x="157" y="416"/>
                  </a:lnTo>
                  <a:lnTo>
                    <a:pt x="164" y="383"/>
                  </a:lnTo>
                  <a:lnTo>
                    <a:pt x="167" y="372"/>
                  </a:lnTo>
                  <a:lnTo>
                    <a:pt x="172" y="342"/>
                  </a:lnTo>
                  <a:lnTo>
                    <a:pt x="182" y="301"/>
                  </a:lnTo>
                  <a:lnTo>
                    <a:pt x="193" y="250"/>
                  </a:lnTo>
                  <a:lnTo>
                    <a:pt x="206" y="198"/>
                  </a:lnTo>
                  <a:lnTo>
                    <a:pt x="218" y="149"/>
                  </a:lnTo>
                  <a:lnTo>
                    <a:pt x="231" y="106"/>
                  </a:lnTo>
                  <a:lnTo>
                    <a:pt x="241" y="77"/>
                  </a:lnTo>
                  <a:lnTo>
                    <a:pt x="232" y="77"/>
                  </a:lnTo>
                  <a:lnTo>
                    <a:pt x="221" y="77"/>
                  </a:lnTo>
                  <a:lnTo>
                    <a:pt x="208" y="77"/>
                  </a:lnTo>
                  <a:lnTo>
                    <a:pt x="195" y="77"/>
                  </a:lnTo>
                  <a:lnTo>
                    <a:pt x="180" y="77"/>
                  </a:lnTo>
                  <a:lnTo>
                    <a:pt x="165" y="76"/>
                  </a:lnTo>
                  <a:lnTo>
                    <a:pt x="149" y="76"/>
                  </a:lnTo>
                  <a:lnTo>
                    <a:pt x="133" y="74"/>
                  </a:lnTo>
                  <a:lnTo>
                    <a:pt x="117" y="73"/>
                  </a:lnTo>
                  <a:lnTo>
                    <a:pt x="100" y="70"/>
                  </a:lnTo>
                  <a:lnTo>
                    <a:pt x="83" y="67"/>
                  </a:lnTo>
                  <a:lnTo>
                    <a:pt x="65" y="62"/>
                  </a:lnTo>
                  <a:lnTo>
                    <a:pt x="49" y="58"/>
                  </a:lnTo>
                  <a:lnTo>
                    <a:pt x="32" y="53"/>
                  </a:lnTo>
                  <a:lnTo>
                    <a:pt x="16" y="46"/>
                  </a:lnTo>
                  <a:lnTo>
                    <a:pt x="0" y="3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 flipH="1">
              <a:off x="6747020" y="5674017"/>
              <a:ext cx="1085213" cy="403494"/>
            </a:xfrm>
            <a:custGeom>
              <a:avLst/>
              <a:gdLst>
                <a:gd name="T0" fmla="*/ 87 w 672"/>
                <a:gd name="T1" fmla="*/ 12 h 262"/>
                <a:gd name="T2" fmla="*/ 56 w 672"/>
                <a:gd name="T3" fmla="*/ 22 h 262"/>
                <a:gd name="T4" fmla="*/ 93 w 672"/>
                <a:gd name="T5" fmla="*/ 55 h 262"/>
                <a:gd name="T6" fmla="*/ 201 w 672"/>
                <a:gd name="T7" fmla="*/ 111 h 262"/>
                <a:gd name="T8" fmla="*/ 267 w 672"/>
                <a:gd name="T9" fmla="*/ 137 h 262"/>
                <a:gd name="T10" fmla="*/ 328 w 672"/>
                <a:gd name="T11" fmla="*/ 152 h 262"/>
                <a:gd name="T12" fmla="*/ 391 w 672"/>
                <a:gd name="T13" fmla="*/ 162 h 262"/>
                <a:gd name="T14" fmla="*/ 453 w 672"/>
                <a:gd name="T15" fmla="*/ 169 h 262"/>
                <a:gd name="T16" fmla="*/ 525 w 672"/>
                <a:gd name="T17" fmla="*/ 174 h 262"/>
                <a:gd name="T18" fmla="*/ 588 w 672"/>
                <a:gd name="T19" fmla="*/ 174 h 262"/>
                <a:gd name="T20" fmla="*/ 633 w 672"/>
                <a:gd name="T21" fmla="*/ 172 h 262"/>
                <a:gd name="T22" fmla="*/ 654 w 672"/>
                <a:gd name="T23" fmla="*/ 170 h 262"/>
                <a:gd name="T24" fmla="*/ 671 w 672"/>
                <a:gd name="T25" fmla="*/ 183 h 262"/>
                <a:gd name="T26" fmla="*/ 630 w 672"/>
                <a:gd name="T27" fmla="*/ 194 h 262"/>
                <a:gd name="T28" fmla="*/ 556 w 672"/>
                <a:gd name="T29" fmla="*/ 194 h 262"/>
                <a:gd name="T30" fmla="*/ 479 w 672"/>
                <a:gd name="T31" fmla="*/ 191 h 262"/>
                <a:gd name="T32" fmla="*/ 418 w 672"/>
                <a:gd name="T33" fmla="*/ 185 h 262"/>
                <a:gd name="T34" fmla="*/ 344 w 672"/>
                <a:gd name="T35" fmla="*/ 172 h 262"/>
                <a:gd name="T36" fmla="*/ 261 w 672"/>
                <a:gd name="T37" fmla="*/ 153 h 262"/>
                <a:gd name="T38" fmla="*/ 212 w 672"/>
                <a:gd name="T39" fmla="*/ 136 h 262"/>
                <a:gd name="T40" fmla="*/ 151 w 672"/>
                <a:gd name="T41" fmla="*/ 106 h 262"/>
                <a:gd name="T42" fmla="*/ 87 w 672"/>
                <a:gd name="T43" fmla="*/ 72 h 262"/>
                <a:gd name="T44" fmla="*/ 43 w 672"/>
                <a:gd name="T45" fmla="*/ 43 h 262"/>
                <a:gd name="T46" fmla="*/ 20 w 672"/>
                <a:gd name="T47" fmla="*/ 63 h 262"/>
                <a:gd name="T48" fmla="*/ 57 w 672"/>
                <a:gd name="T49" fmla="*/ 105 h 262"/>
                <a:gd name="T50" fmla="*/ 132 w 672"/>
                <a:gd name="T51" fmla="*/ 145 h 262"/>
                <a:gd name="T52" fmla="*/ 218 w 672"/>
                <a:gd name="T53" fmla="*/ 183 h 262"/>
                <a:gd name="T54" fmla="*/ 294 w 672"/>
                <a:gd name="T55" fmla="*/ 209 h 262"/>
                <a:gd name="T56" fmla="*/ 352 w 672"/>
                <a:gd name="T57" fmla="*/ 223 h 262"/>
                <a:gd name="T58" fmla="*/ 420 w 672"/>
                <a:gd name="T59" fmla="*/ 232 h 262"/>
                <a:gd name="T60" fmla="*/ 490 w 672"/>
                <a:gd name="T61" fmla="*/ 238 h 262"/>
                <a:gd name="T62" fmla="*/ 552 w 672"/>
                <a:gd name="T63" fmla="*/ 240 h 262"/>
                <a:gd name="T64" fmla="*/ 597 w 672"/>
                <a:gd name="T65" fmla="*/ 237 h 262"/>
                <a:gd name="T66" fmla="*/ 665 w 672"/>
                <a:gd name="T67" fmla="*/ 236 h 262"/>
                <a:gd name="T68" fmla="*/ 619 w 672"/>
                <a:gd name="T69" fmla="*/ 255 h 262"/>
                <a:gd name="T70" fmla="*/ 547 w 672"/>
                <a:gd name="T71" fmla="*/ 262 h 262"/>
                <a:gd name="T72" fmla="*/ 506 w 672"/>
                <a:gd name="T73" fmla="*/ 262 h 262"/>
                <a:gd name="T74" fmla="*/ 455 w 672"/>
                <a:gd name="T75" fmla="*/ 260 h 262"/>
                <a:gd name="T76" fmla="*/ 404 w 672"/>
                <a:gd name="T77" fmla="*/ 255 h 262"/>
                <a:gd name="T78" fmla="*/ 358 w 672"/>
                <a:gd name="T79" fmla="*/ 248 h 262"/>
                <a:gd name="T80" fmla="*/ 303 w 672"/>
                <a:gd name="T81" fmla="*/ 235 h 262"/>
                <a:gd name="T82" fmla="*/ 205 w 672"/>
                <a:gd name="T83" fmla="*/ 198 h 262"/>
                <a:gd name="T84" fmla="*/ 96 w 672"/>
                <a:gd name="T85" fmla="*/ 147 h 262"/>
                <a:gd name="T86" fmla="*/ 12 w 672"/>
                <a:gd name="T87" fmla="*/ 94 h 262"/>
                <a:gd name="T88" fmla="*/ 9 w 672"/>
                <a:gd name="T89" fmla="*/ 49 h 262"/>
                <a:gd name="T90" fmla="*/ 30 w 672"/>
                <a:gd name="T91" fmla="*/ 12 h 262"/>
                <a:gd name="T92" fmla="*/ 64 w 672"/>
                <a:gd name="T93" fmla="*/ 1 h 262"/>
                <a:gd name="T94" fmla="*/ 96 w 672"/>
                <a:gd name="T95" fmla="*/ 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2" h="262">
                  <a:moveTo>
                    <a:pt x="101" y="12"/>
                  </a:moveTo>
                  <a:lnTo>
                    <a:pt x="99" y="12"/>
                  </a:lnTo>
                  <a:lnTo>
                    <a:pt x="94" y="12"/>
                  </a:lnTo>
                  <a:lnTo>
                    <a:pt x="87" y="12"/>
                  </a:lnTo>
                  <a:lnTo>
                    <a:pt x="79" y="14"/>
                  </a:lnTo>
                  <a:lnTo>
                    <a:pt x="70" y="15"/>
                  </a:lnTo>
                  <a:lnTo>
                    <a:pt x="62" y="18"/>
                  </a:lnTo>
                  <a:lnTo>
                    <a:pt x="56" y="22"/>
                  </a:lnTo>
                  <a:lnTo>
                    <a:pt x="51" y="26"/>
                  </a:lnTo>
                  <a:lnTo>
                    <a:pt x="57" y="32"/>
                  </a:lnTo>
                  <a:lnTo>
                    <a:pt x="72" y="42"/>
                  </a:lnTo>
                  <a:lnTo>
                    <a:pt x="93" y="55"/>
                  </a:lnTo>
                  <a:lnTo>
                    <a:pt x="119" y="70"/>
                  </a:lnTo>
                  <a:lnTo>
                    <a:pt x="147" y="85"/>
                  </a:lnTo>
                  <a:lnTo>
                    <a:pt x="175" y="99"/>
                  </a:lnTo>
                  <a:lnTo>
                    <a:pt x="201" y="111"/>
                  </a:lnTo>
                  <a:lnTo>
                    <a:pt x="224" y="122"/>
                  </a:lnTo>
                  <a:lnTo>
                    <a:pt x="238" y="128"/>
                  </a:lnTo>
                  <a:lnTo>
                    <a:pt x="253" y="132"/>
                  </a:lnTo>
                  <a:lnTo>
                    <a:pt x="267" y="137"/>
                  </a:lnTo>
                  <a:lnTo>
                    <a:pt x="282" y="141"/>
                  </a:lnTo>
                  <a:lnTo>
                    <a:pt x="297" y="145"/>
                  </a:lnTo>
                  <a:lnTo>
                    <a:pt x="313" y="148"/>
                  </a:lnTo>
                  <a:lnTo>
                    <a:pt x="328" y="152"/>
                  </a:lnTo>
                  <a:lnTo>
                    <a:pt x="344" y="154"/>
                  </a:lnTo>
                  <a:lnTo>
                    <a:pt x="359" y="158"/>
                  </a:lnTo>
                  <a:lnTo>
                    <a:pt x="375" y="160"/>
                  </a:lnTo>
                  <a:lnTo>
                    <a:pt x="391" y="162"/>
                  </a:lnTo>
                  <a:lnTo>
                    <a:pt x="406" y="164"/>
                  </a:lnTo>
                  <a:lnTo>
                    <a:pt x="422" y="166"/>
                  </a:lnTo>
                  <a:lnTo>
                    <a:pt x="437" y="168"/>
                  </a:lnTo>
                  <a:lnTo>
                    <a:pt x="453" y="169"/>
                  </a:lnTo>
                  <a:lnTo>
                    <a:pt x="468" y="170"/>
                  </a:lnTo>
                  <a:lnTo>
                    <a:pt x="488" y="171"/>
                  </a:lnTo>
                  <a:lnTo>
                    <a:pt x="506" y="172"/>
                  </a:lnTo>
                  <a:lnTo>
                    <a:pt x="525" y="174"/>
                  </a:lnTo>
                  <a:lnTo>
                    <a:pt x="542" y="174"/>
                  </a:lnTo>
                  <a:lnTo>
                    <a:pt x="558" y="175"/>
                  </a:lnTo>
                  <a:lnTo>
                    <a:pt x="573" y="175"/>
                  </a:lnTo>
                  <a:lnTo>
                    <a:pt x="588" y="174"/>
                  </a:lnTo>
                  <a:lnTo>
                    <a:pt x="601" y="174"/>
                  </a:lnTo>
                  <a:lnTo>
                    <a:pt x="614" y="174"/>
                  </a:lnTo>
                  <a:lnTo>
                    <a:pt x="624" y="172"/>
                  </a:lnTo>
                  <a:lnTo>
                    <a:pt x="633" y="172"/>
                  </a:lnTo>
                  <a:lnTo>
                    <a:pt x="640" y="171"/>
                  </a:lnTo>
                  <a:lnTo>
                    <a:pt x="647" y="171"/>
                  </a:lnTo>
                  <a:lnTo>
                    <a:pt x="652" y="170"/>
                  </a:lnTo>
                  <a:lnTo>
                    <a:pt x="654" y="170"/>
                  </a:lnTo>
                  <a:lnTo>
                    <a:pt x="655" y="170"/>
                  </a:lnTo>
                  <a:lnTo>
                    <a:pt x="661" y="172"/>
                  </a:lnTo>
                  <a:lnTo>
                    <a:pt x="667" y="177"/>
                  </a:lnTo>
                  <a:lnTo>
                    <a:pt x="671" y="183"/>
                  </a:lnTo>
                  <a:lnTo>
                    <a:pt x="672" y="191"/>
                  </a:lnTo>
                  <a:lnTo>
                    <a:pt x="660" y="192"/>
                  </a:lnTo>
                  <a:lnTo>
                    <a:pt x="646" y="193"/>
                  </a:lnTo>
                  <a:lnTo>
                    <a:pt x="630" y="194"/>
                  </a:lnTo>
                  <a:lnTo>
                    <a:pt x="612" y="194"/>
                  </a:lnTo>
                  <a:lnTo>
                    <a:pt x="594" y="194"/>
                  </a:lnTo>
                  <a:lnTo>
                    <a:pt x="576" y="194"/>
                  </a:lnTo>
                  <a:lnTo>
                    <a:pt x="556" y="194"/>
                  </a:lnTo>
                  <a:lnTo>
                    <a:pt x="536" y="193"/>
                  </a:lnTo>
                  <a:lnTo>
                    <a:pt x="517" y="193"/>
                  </a:lnTo>
                  <a:lnTo>
                    <a:pt x="497" y="192"/>
                  </a:lnTo>
                  <a:lnTo>
                    <a:pt x="479" y="191"/>
                  </a:lnTo>
                  <a:lnTo>
                    <a:pt x="461" y="190"/>
                  </a:lnTo>
                  <a:lnTo>
                    <a:pt x="445" y="189"/>
                  </a:lnTo>
                  <a:lnTo>
                    <a:pt x="430" y="187"/>
                  </a:lnTo>
                  <a:lnTo>
                    <a:pt x="418" y="185"/>
                  </a:lnTo>
                  <a:lnTo>
                    <a:pt x="407" y="184"/>
                  </a:lnTo>
                  <a:lnTo>
                    <a:pt x="388" y="181"/>
                  </a:lnTo>
                  <a:lnTo>
                    <a:pt x="366" y="177"/>
                  </a:lnTo>
                  <a:lnTo>
                    <a:pt x="344" y="172"/>
                  </a:lnTo>
                  <a:lnTo>
                    <a:pt x="322" y="168"/>
                  </a:lnTo>
                  <a:lnTo>
                    <a:pt x="300" y="163"/>
                  </a:lnTo>
                  <a:lnTo>
                    <a:pt x="280" y="159"/>
                  </a:lnTo>
                  <a:lnTo>
                    <a:pt x="261" y="153"/>
                  </a:lnTo>
                  <a:lnTo>
                    <a:pt x="244" y="148"/>
                  </a:lnTo>
                  <a:lnTo>
                    <a:pt x="235" y="145"/>
                  </a:lnTo>
                  <a:lnTo>
                    <a:pt x="224" y="141"/>
                  </a:lnTo>
                  <a:lnTo>
                    <a:pt x="212" y="136"/>
                  </a:lnTo>
                  <a:lnTo>
                    <a:pt x="197" y="129"/>
                  </a:lnTo>
                  <a:lnTo>
                    <a:pt x="182" y="122"/>
                  </a:lnTo>
                  <a:lnTo>
                    <a:pt x="167" y="114"/>
                  </a:lnTo>
                  <a:lnTo>
                    <a:pt x="151" y="106"/>
                  </a:lnTo>
                  <a:lnTo>
                    <a:pt x="134" y="98"/>
                  </a:lnTo>
                  <a:lnTo>
                    <a:pt x="118" y="88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74" y="64"/>
                  </a:lnTo>
                  <a:lnTo>
                    <a:pt x="62" y="56"/>
                  </a:lnTo>
                  <a:lnTo>
                    <a:pt x="51" y="49"/>
                  </a:lnTo>
                  <a:lnTo>
                    <a:pt x="43" y="43"/>
                  </a:lnTo>
                  <a:lnTo>
                    <a:pt x="38" y="39"/>
                  </a:lnTo>
                  <a:lnTo>
                    <a:pt x="30" y="45"/>
                  </a:lnTo>
                  <a:lnTo>
                    <a:pt x="24" y="53"/>
                  </a:lnTo>
                  <a:lnTo>
                    <a:pt x="20" y="63"/>
                  </a:lnTo>
                  <a:lnTo>
                    <a:pt x="20" y="75"/>
                  </a:lnTo>
                  <a:lnTo>
                    <a:pt x="30" y="84"/>
                  </a:lnTo>
                  <a:lnTo>
                    <a:pt x="42" y="94"/>
                  </a:lnTo>
                  <a:lnTo>
                    <a:pt x="57" y="105"/>
                  </a:lnTo>
                  <a:lnTo>
                    <a:pt x="73" y="115"/>
                  </a:lnTo>
                  <a:lnTo>
                    <a:pt x="92" y="124"/>
                  </a:lnTo>
                  <a:lnTo>
                    <a:pt x="111" y="134"/>
                  </a:lnTo>
                  <a:lnTo>
                    <a:pt x="132" y="145"/>
                  </a:lnTo>
                  <a:lnTo>
                    <a:pt x="153" y="155"/>
                  </a:lnTo>
                  <a:lnTo>
                    <a:pt x="175" y="164"/>
                  </a:lnTo>
                  <a:lnTo>
                    <a:pt x="197" y="174"/>
                  </a:lnTo>
                  <a:lnTo>
                    <a:pt x="218" y="183"/>
                  </a:lnTo>
                  <a:lnTo>
                    <a:pt x="239" y="191"/>
                  </a:lnTo>
                  <a:lnTo>
                    <a:pt x="259" y="198"/>
                  </a:lnTo>
                  <a:lnTo>
                    <a:pt x="277" y="204"/>
                  </a:lnTo>
                  <a:lnTo>
                    <a:pt x="294" y="209"/>
                  </a:lnTo>
                  <a:lnTo>
                    <a:pt x="309" y="214"/>
                  </a:lnTo>
                  <a:lnTo>
                    <a:pt x="322" y="217"/>
                  </a:lnTo>
                  <a:lnTo>
                    <a:pt x="336" y="221"/>
                  </a:lnTo>
                  <a:lnTo>
                    <a:pt x="352" y="223"/>
                  </a:lnTo>
                  <a:lnTo>
                    <a:pt x="368" y="225"/>
                  </a:lnTo>
                  <a:lnTo>
                    <a:pt x="384" y="229"/>
                  </a:lnTo>
                  <a:lnTo>
                    <a:pt x="402" y="231"/>
                  </a:lnTo>
                  <a:lnTo>
                    <a:pt x="420" y="232"/>
                  </a:lnTo>
                  <a:lnTo>
                    <a:pt x="437" y="235"/>
                  </a:lnTo>
                  <a:lnTo>
                    <a:pt x="456" y="236"/>
                  </a:lnTo>
                  <a:lnTo>
                    <a:pt x="473" y="237"/>
                  </a:lnTo>
                  <a:lnTo>
                    <a:pt x="490" y="238"/>
                  </a:lnTo>
                  <a:lnTo>
                    <a:pt x="508" y="239"/>
                  </a:lnTo>
                  <a:lnTo>
                    <a:pt x="524" y="240"/>
                  </a:lnTo>
                  <a:lnTo>
                    <a:pt x="539" y="240"/>
                  </a:lnTo>
                  <a:lnTo>
                    <a:pt x="552" y="240"/>
                  </a:lnTo>
                  <a:lnTo>
                    <a:pt x="565" y="240"/>
                  </a:lnTo>
                  <a:lnTo>
                    <a:pt x="570" y="240"/>
                  </a:lnTo>
                  <a:lnTo>
                    <a:pt x="581" y="239"/>
                  </a:lnTo>
                  <a:lnTo>
                    <a:pt x="597" y="237"/>
                  </a:lnTo>
                  <a:lnTo>
                    <a:pt x="616" y="236"/>
                  </a:lnTo>
                  <a:lnTo>
                    <a:pt x="634" y="235"/>
                  </a:lnTo>
                  <a:lnTo>
                    <a:pt x="653" y="235"/>
                  </a:lnTo>
                  <a:lnTo>
                    <a:pt x="665" y="236"/>
                  </a:lnTo>
                  <a:lnTo>
                    <a:pt x="672" y="239"/>
                  </a:lnTo>
                  <a:lnTo>
                    <a:pt x="660" y="246"/>
                  </a:lnTo>
                  <a:lnTo>
                    <a:pt x="641" y="251"/>
                  </a:lnTo>
                  <a:lnTo>
                    <a:pt x="619" y="255"/>
                  </a:lnTo>
                  <a:lnTo>
                    <a:pt x="597" y="258"/>
                  </a:lnTo>
                  <a:lnTo>
                    <a:pt x="577" y="260"/>
                  </a:lnTo>
                  <a:lnTo>
                    <a:pt x="558" y="261"/>
                  </a:lnTo>
                  <a:lnTo>
                    <a:pt x="547" y="262"/>
                  </a:lnTo>
                  <a:lnTo>
                    <a:pt x="542" y="262"/>
                  </a:lnTo>
                  <a:lnTo>
                    <a:pt x="531" y="262"/>
                  </a:lnTo>
                  <a:lnTo>
                    <a:pt x="519" y="262"/>
                  </a:lnTo>
                  <a:lnTo>
                    <a:pt x="506" y="262"/>
                  </a:lnTo>
                  <a:lnTo>
                    <a:pt x="494" y="262"/>
                  </a:lnTo>
                  <a:lnTo>
                    <a:pt x="481" y="261"/>
                  </a:lnTo>
                  <a:lnTo>
                    <a:pt x="468" y="260"/>
                  </a:lnTo>
                  <a:lnTo>
                    <a:pt x="455" y="260"/>
                  </a:lnTo>
                  <a:lnTo>
                    <a:pt x="442" y="259"/>
                  </a:lnTo>
                  <a:lnTo>
                    <a:pt x="429" y="258"/>
                  </a:lnTo>
                  <a:lnTo>
                    <a:pt x="417" y="257"/>
                  </a:lnTo>
                  <a:lnTo>
                    <a:pt x="404" y="255"/>
                  </a:lnTo>
                  <a:lnTo>
                    <a:pt x="391" y="254"/>
                  </a:lnTo>
                  <a:lnTo>
                    <a:pt x="380" y="252"/>
                  </a:lnTo>
                  <a:lnTo>
                    <a:pt x="368" y="251"/>
                  </a:lnTo>
                  <a:lnTo>
                    <a:pt x="358" y="248"/>
                  </a:lnTo>
                  <a:lnTo>
                    <a:pt x="349" y="247"/>
                  </a:lnTo>
                  <a:lnTo>
                    <a:pt x="337" y="245"/>
                  </a:lnTo>
                  <a:lnTo>
                    <a:pt x="321" y="240"/>
                  </a:lnTo>
                  <a:lnTo>
                    <a:pt x="303" y="235"/>
                  </a:lnTo>
                  <a:lnTo>
                    <a:pt x="281" y="227"/>
                  </a:lnTo>
                  <a:lnTo>
                    <a:pt x="258" y="219"/>
                  </a:lnTo>
                  <a:lnTo>
                    <a:pt x="232" y="208"/>
                  </a:lnTo>
                  <a:lnTo>
                    <a:pt x="205" y="198"/>
                  </a:lnTo>
                  <a:lnTo>
                    <a:pt x="178" y="186"/>
                  </a:lnTo>
                  <a:lnTo>
                    <a:pt x="151" y="174"/>
                  </a:lnTo>
                  <a:lnTo>
                    <a:pt x="123" y="161"/>
                  </a:lnTo>
                  <a:lnTo>
                    <a:pt x="96" y="147"/>
                  </a:lnTo>
                  <a:lnTo>
                    <a:pt x="72" y="134"/>
                  </a:lnTo>
                  <a:lnTo>
                    <a:pt x="50" y="121"/>
                  </a:lnTo>
                  <a:lnTo>
                    <a:pt x="30" y="108"/>
                  </a:lnTo>
                  <a:lnTo>
                    <a:pt x="12" y="94"/>
                  </a:lnTo>
                  <a:lnTo>
                    <a:pt x="0" y="81"/>
                  </a:lnTo>
                  <a:lnTo>
                    <a:pt x="2" y="70"/>
                  </a:lnTo>
                  <a:lnTo>
                    <a:pt x="5" y="60"/>
                  </a:lnTo>
                  <a:lnTo>
                    <a:pt x="9" y="49"/>
                  </a:lnTo>
                  <a:lnTo>
                    <a:pt x="12" y="39"/>
                  </a:lnTo>
                  <a:lnTo>
                    <a:pt x="17" y="30"/>
                  </a:lnTo>
                  <a:lnTo>
                    <a:pt x="23" y="20"/>
                  </a:lnTo>
                  <a:lnTo>
                    <a:pt x="30" y="12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1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1" y="1"/>
                  </a:lnTo>
                  <a:lnTo>
                    <a:pt x="89" y="3"/>
                  </a:lnTo>
                  <a:lnTo>
                    <a:pt x="96" y="7"/>
                  </a:lnTo>
                  <a:lnTo>
                    <a:pt x="10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 flipH="1">
              <a:off x="6747020" y="5550813"/>
              <a:ext cx="645960" cy="234087"/>
            </a:xfrm>
            <a:custGeom>
              <a:avLst/>
              <a:gdLst>
                <a:gd name="T0" fmla="*/ 1 w 398"/>
                <a:gd name="T1" fmla="*/ 8 h 153"/>
                <a:gd name="T2" fmla="*/ 5 w 398"/>
                <a:gd name="T3" fmla="*/ 4 h 153"/>
                <a:gd name="T4" fmla="*/ 398 w 398"/>
                <a:gd name="T5" fmla="*/ 86 h 153"/>
                <a:gd name="T6" fmla="*/ 206 w 398"/>
                <a:gd name="T7" fmla="*/ 62 h 153"/>
                <a:gd name="T8" fmla="*/ 192 w 398"/>
                <a:gd name="T9" fmla="*/ 71 h 153"/>
                <a:gd name="T10" fmla="*/ 178 w 398"/>
                <a:gd name="T11" fmla="*/ 77 h 153"/>
                <a:gd name="T12" fmla="*/ 159 w 398"/>
                <a:gd name="T13" fmla="*/ 78 h 153"/>
                <a:gd name="T14" fmla="*/ 127 w 398"/>
                <a:gd name="T15" fmla="*/ 74 h 153"/>
                <a:gd name="T16" fmla="*/ 111 w 398"/>
                <a:gd name="T17" fmla="*/ 76 h 153"/>
                <a:gd name="T18" fmla="*/ 94 w 398"/>
                <a:gd name="T19" fmla="*/ 91 h 153"/>
                <a:gd name="T20" fmla="*/ 125 w 398"/>
                <a:gd name="T21" fmla="*/ 103 h 153"/>
                <a:gd name="T22" fmla="*/ 164 w 398"/>
                <a:gd name="T23" fmla="*/ 113 h 153"/>
                <a:gd name="T24" fmla="*/ 208 w 398"/>
                <a:gd name="T25" fmla="*/ 121 h 153"/>
                <a:gd name="T26" fmla="*/ 254 w 398"/>
                <a:gd name="T27" fmla="*/ 128 h 153"/>
                <a:gd name="T28" fmla="*/ 299 w 398"/>
                <a:gd name="T29" fmla="*/ 135 h 153"/>
                <a:gd name="T30" fmla="*/ 339 w 398"/>
                <a:gd name="T31" fmla="*/ 139 h 153"/>
                <a:gd name="T32" fmla="*/ 373 w 398"/>
                <a:gd name="T33" fmla="*/ 144 h 153"/>
                <a:gd name="T34" fmla="*/ 396 w 398"/>
                <a:gd name="T35" fmla="*/ 148 h 153"/>
                <a:gd name="T36" fmla="*/ 362 w 398"/>
                <a:gd name="T37" fmla="*/ 152 h 153"/>
                <a:gd name="T38" fmla="*/ 323 w 398"/>
                <a:gd name="T39" fmla="*/ 152 h 153"/>
                <a:gd name="T40" fmla="*/ 279 w 398"/>
                <a:gd name="T41" fmla="*/ 150 h 153"/>
                <a:gd name="T42" fmla="*/ 237 w 398"/>
                <a:gd name="T43" fmla="*/ 144 h 153"/>
                <a:gd name="T44" fmla="*/ 198 w 398"/>
                <a:gd name="T45" fmla="*/ 137 h 153"/>
                <a:gd name="T46" fmla="*/ 165 w 398"/>
                <a:gd name="T47" fmla="*/ 131 h 153"/>
                <a:gd name="T48" fmla="*/ 144 w 398"/>
                <a:gd name="T49" fmla="*/ 127 h 153"/>
                <a:gd name="T50" fmla="*/ 136 w 398"/>
                <a:gd name="T51" fmla="*/ 124 h 153"/>
                <a:gd name="T52" fmla="*/ 111 w 398"/>
                <a:gd name="T53" fmla="*/ 118 h 153"/>
                <a:gd name="T54" fmla="*/ 91 w 398"/>
                <a:gd name="T55" fmla="*/ 110 h 153"/>
                <a:gd name="T56" fmla="*/ 76 w 398"/>
                <a:gd name="T57" fmla="*/ 99 h 153"/>
                <a:gd name="T58" fmla="*/ 69 w 398"/>
                <a:gd name="T59" fmla="*/ 85 h 153"/>
                <a:gd name="T60" fmla="*/ 84 w 398"/>
                <a:gd name="T61" fmla="*/ 71 h 153"/>
                <a:gd name="T62" fmla="*/ 100 w 398"/>
                <a:gd name="T63" fmla="*/ 63 h 153"/>
                <a:gd name="T64" fmla="*/ 112 w 398"/>
                <a:gd name="T65" fmla="*/ 61 h 153"/>
                <a:gd name="T66" fmla="*/ 119 w 398"/>
                <a:gd name="T67" fmla="*/ 61 h 153"/>
                <a:gd name="T68" fmla="*/ 131 w 398"/>
                <a:gd name="T69" fmla="*/ 62 h 153"/>
                <a:gd name="T70" fmla="*/ 150 w 398"/>
                <a:gd name="T71" fmla="*/ 66 h 153"/>
                <a:gd name="T72" fmla="*/ 167 w 398"/>
                <a:gd name="T73" fmla="*/ 66 h 153"/>
                <a:gd name="T74" fmla="*/ 175 w 398"/>
                <a:gd name="T75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8" h="153">
                  <a:moveTo>
                    <a:pt x="0" y="14"/>
                  </a:moveTo>
                  <a:lnTo>
                    <a:pt x="1" y="8"/>
                  </a:lnTo>
                  <a:lnTo>
                    <a:pt x="2" y="6"/>
                  </a:lnTo>
                  <a:lnTo>
                    <a:pt x="5" y="4"/>
                  </a:lnTo>
                  <a:lnTo>
                    <a:pt x="8" y="0"/>
                  </a:lnTo>
                  <a:lnTo>
                    <a:pt x="398" y="86"/>
                  </a:lnTo>
                  <a:lnTo>
                    <a:pt x="397" y="104"/>
                  </a:lnTo>
                  <a:lnTo>
                    <a:pt x="206" y="62"/>
                  </a:lnTo>
                  <a:lnTo>
                    <a:pt x="199" y="67"/>
                  </a:lnTo>
                  <a:lnTo>
                    <a:pt x="192" y="71"/>
                  </a:lnTo>
                  <a:lnTo>
                    <a:pt x="185" y="75"/>
                  </a:lnTo>
                  <a:lnTo>
                    <a:pt x="178" y="77"/>
                  </a:lnTo>
                  <a:lnTo>
                    <a:pt x="169" y="78"/>
                  </a:lnTo>
                  <a:lnTo>
                    <a:pt x="159" y="78"/>
                  </a:lnTo>
                  <a:lnTo>
                    <a:pt x="145" y="77"/>
                  </a:lnTo>
                  <a:lnTo>
                    <a:pt x="127" y="74"/>
                  </a:lnTo>
                  <a:lnTo>
                    <a:pt x="121" y="75"/>
                  </a:lnTo>
                  <a:lnTo>
                    <a:pt x="111" y="76"/>
                  </a:lnTo>
                  <a:lnTo>
                    <a:pt x="102" y="81"/>
                  </a:lnTo>
                  <a:lnTo>
                    <a:pt x="94" y="91"/>
                  </a:lnTo>
                  <a:lnTo>
                    <a:pt x="109" y="97"/>
                  </a:lnTo>
                  <a:lnTo>
                    <a:pt x="125" y="103"/>
                  </a:lnTo>
                  <a:lnTo>
                    <a:pt x="144" y="108"/>
                  </a:lnTo>
                  <a:lnTo>
                    <a:pt x="164" y="113"/>
                  </a:lnTo>
                  <a:lnTo>
                    <a:pt x="186" y="118"/>
                  </a:lnTo>
                  <a:lnTo>
                    <a:pt x="208" y="121"/>
                  </a:lnTo>
                  <a:lnTo>
                    <a:pt x="231" y="124"/>
                  </a:lnTo>
                  <a:lnTo>
                    <a:pt x="254" y="128"/>
                  </a:lnTo>
                  <a:lnTo>
                    <a:pt x="277" y="131"/>
                  </a:lnTo>
                  <a:lnTo>
                    <a:pt x="299" y="135"/>
                  </a:lnTo>
                  <a:lnTo>
                    <a:pt x="320" y="137"/>
                  </a:lnTo>
                  <a:lnTo>
                    <a:pt x="339" y="139"/>
                  </a:lnTo>
                  <a:lnTo>
                    <a:pt x="357" y="142"/>
                  </a:lnTo>
                  <a:lnTo>
                    <a:pt x="373" y="144"/>
                  </a:lnTo>
                  <a:lnTo>
                    <a:pt x="385" y="145"/>
                  </a:lnTo>
                  <a:lnTo>
                    <a:pt x="396" y="148"/>
                  </a:lnTo>
                  <a:lnTo>
                    <a:pt x="381" y="151"/>
                  </a:lnTo>
                  <a:lnTo>
                    <a:pt x="362" y="152"/>
                  </a:lnTo>
                  <a:lnTo>
                    <a:pt x="344" y="153"/>
                  </a:lnTo>
                  <a:lnTo>
                    <a:pt x="323" y="152"/>
                  </a:lnTo>
                  <a:lnTo>
                    <a:pt x="301" y="151"/>
                  </a:lnTo>
                  <a:lnTo>
                    <a:pt x="279" y="150"/>
                  </a:lnTo>
                  <a:lnTo>
                    <a:pt x="259" y="146"/>
                  </a:lnTo>
                  <a:lnTo>
                    <a:pt x="237" y="144"/>
                  </a:lnTo>
                  <a:lnTo>
                    <a:pt x="217" y="141"/>
                  </a:lnTo>
                  <a:lnTo>
                    <a:pt x="198" y="137"/>
                  </a:lnTo>
                  <a:lnTo>
                    <a:pt x="180" y="134"/>
                  </a:lnTo>
                  <a:lnTo>
                    <a:pt x="165" y="131"/>
                  </a:lnTo>
                  <a:lnTo>
                    <a:pt x="153" y="128"/>
                  </a:lnTo>
                  <a:lnTo>
                    <a:pt x="144" y="127"/>
                  </a:lnTo>
                  <a:lnTo>
                    <a:pt x="138" y="124"/>
                  </a:lnTo>
                  <a:lnTo>
                    <a:pt x="136" y="124"/>
                  </a:lnTo>
                  <a:lnTo>
                    <a:pt x="123" y="121"/>
                  </a:lnTo>
                  <a:lnTo>
                    <a:pt x="111" y="118"/>
                  </a:lnTo>
                  <a:lnTo>
                    <a:pt x="101" y="114"/>
                  </a:lnTo>
                  <a:lnTo>
                    <a:pt x="91" y="110"/>
                  </a:lnTo>
                  <a:lnTo>
                    <a:pt x="83" y="105"/>
                  </a:lnTo>
                  <a:lnTo>
                    <a:pt x="76" y="99"/>
                  </a:lnTo>
                  <a:lnTo>
                    <a:pt x="71" y="93"/>
                  </a:lnTo>
                  <a:lnTo>
                    <a:pt x="69" y="85"/>
                  </a:lnTo>
                  <a:lnTo>
                    <a:pt x="76" y="77"/>
                  </a:lnTo>
                  <a:lnTo>
                    <a:pt x="84" y="71"/>
                  </a:lnTo>
                  <a:lnTo>
                    <a:pt x="92" y="67"/>
                  </a:lnTo>
                  <a:lnTo>
                    <a:pt x="100" y="63"/>
                  </a:lnTo>
                  <a:lnTo>
                    <a:pt x="107" y="61"/>
                  </a:lnTo>
                  <a:lnTo>
                    <a:pt x="112" y="61"/>
                  </a:lnTo>
                  <a:lnTo>
                    <a:pt x="117" y="61"/>
                  </a:lnTo>
                  <a:lnTo>
                    <a:pt x="119" y="61"/>
                  </a:lnTo>
                  <a:lnTo>
                    <a:pt x="124" y="61"/>
                  </a:lnTo>
                  <a:lnTo>
                    <a:pt x="131" y="62"/>
                  </a:lnTo>
                  <a:lnTo>
                    <a:pt x="140" y="65"/>
                  </a:lnTo>
                  <a:lnTo>
                    <a:pt x="150" y="66"/>
                  </a:lnTo>
                  <a:lnTo>
                    <a:pt x="160" y="67"/>
                  </a:lnTo>
                  <a:lnTo>
                    <a:pt x="167" y="66"/>
                  </a:lnTo>
                  <a:lnTo>
                    <a:pt x="172" y="63"/>
                  </a:lnTo>
                  <a:lnTo>
                    <a:pt x="175" y="5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 flipH="1">
              <a:off x="6701802" y="5415288"/>
              <a:ext cx="297142" cy="135524"/>
            </a:xfrm>
            <a:custGeom>
              <a:avLst/>
              <a:gdLst>
                <a:gd name="T0" fmla="*/ 177 w 183"/>
                <a:gd name="T1" fmla="*/ 40 h 87"/>
                <a:gd name="T2" fmla="*/ 37 w 183"/>
                <a:gd name="T3" fmla="*/ 19 h 87"/>
                <a:gd name="T4" fmla="*/ 15 w 183"/>
                <a:gd name="T5" fmla="*/ 87 h 87"/>
                <a:gd name="T6" fmla="*/ 0 w 183"/>
                <a:gd name="T7" fmla="*/ 85 h 87"/>
                <a:gd name="T8" fmla="*/ 24 w 183"/>
                <a:gd name="T9" fmla="*/ 0 h 87"/>
                <a:gd name="T10" fmla="*/ 183 w 183"/>
                <a:gd name="T11" fmla="*/ 26 h 87"/>
                <a:gd name="T12" fmla="*/ 177 w 183"/>
                <a:gd name="T13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87">
                  <a:moveTo>
                    <a:pt x="177" y="40"/>
                  </a:moveTo>
                  <a:lnTo>
                    <a:pt x="37" y="19"/>
                  </a:lnTo>
                  <a:lnTo>
                    <a:pt x="15" y="87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183" y="26"/>
                  </a:lnTo>
                  <a:lnTo>
                    <a:pt x="177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 flipH="1">
              <a:off x="6730870" y="5778740"/>
              <a:ext cx="771924" cy="117044"/>
            </a:xfrm>
            <a:custGeom>
              <a:avLst/>
              <a:gdLst>
                <a:gd name="T0" fmla="*/ 476 w 476"/>
                <a:gd name="T1" fmla="*/ 71 h 76"/>
                <a:gd name="T2" fmla="*/ 473 w 476"/>
                <a:gd name="T3" fmla="*/ 72 h 76"/>
                <a:gd name="T4" fmla="*/ 465 w 476"/>
                <a:gd name="T5" fmla="*/ 75 h 76"/>
                <a:gd name="T6" fmla="*/ 452 w 476"/>
                <a:gd name="T7" fmla="*/ 75 h 76"/>
                <a:gd name="T8" fmla="*/ 437 w 476"/>
                <a:gd name="T9" fmla="*/ 76 h 76"/>
                <a:gd name="T10" fmla="*/ 420 w 476"/>
                <a:gd name="T11" fmla="*/ 76 h 76"/>
                <a:gd name="T12" fmla="*/ 400 w 476"/>
                <a:gd name="T13" fmla="*/ 76 h 76"/>
                <a:gd name="T14" fmla="*/ 379 w 476"/>
                <a:gd name="T15" fmla="*/ 76 h 76"/>
                <a:gd name="T16" fmla="*/ 358 w 476"/>
                <a:gd name="T17" fmla="*/ 75 h 76"/>
                <a:gd name="T18" fmla="*/ 336 w 476"/>
                <a:gd name="T19" fmla="*/ 75 h 76"/>
                <a:gd name="T20" fmla="*/ 315 w 476"/>
                <a:gd name="T21" fmla="*/ 73 h 76"/>
                <a:gd name="T22" fmla="*/ 295 w 476"/>
                <a:gd name="T23" fmla="*/ 73 h 76"/>
                <a:gd name="T24" fmla="*/ 277 w 476"/>
                <a:gd name="T25" fmla="*/ 72 h 76"/>
                <a:gd name="T26" fmla="*/ 261 w 476"/>
                <a:gd name="T27" fmla="*/ 72 h 76"/>
                <a:gd name="T28" fmla="*/ 248 w 476"/>
                <a:gd name="T29" fmla="*/ 71 h 76"/>
                <a:gd name="T30" fmla="*/ 240 w 476"/>
                <a:gd name="T31" fmla="*/ 71 h 76"/>
                <a:gd name="T32" fmla="*/ 236 w 476"/>
                <a:gd name="T33" fmla="*/ 71 h 76"/>
                <a:gd name="T34" fmla="*/ 208 w 476"/>
                <a:gd name="T35" fmla="*/ 68 h 76"/>
                <a:gd name="T36" fmla="*/ 182 w 476"/>
                <a:gd name="T37" fmla="*/ 64 h 76"/>
                <a:gd name="T38" fmla="*/ 157 w 476"/>
                <a:gd name="T39" fmla="*/ 60 h 76"/>
                <a:gd name="T40" fmla="*/ 134 w 476"/>
                <a:gd name="T41" fmla="*/ 56 h 76"/>
                <a:gd name="T42" fmla="*/ 114 w 476"/>
                <a:gd name="T43" fmla="*/ 51 h 76"/>
                <a:gd name="T44" fmla="*/ 95 w 476"/>
                <a:gd name="T45" fmla="*/ 47 h 76"/>
                <a:gd name="T46" fmla="*/ 78 w 476"/>
                <a:gd name="T47" fmla="*/ 42 h 76"/>
                <a:gd name="T48" fmla="*/ 63 w 476"/>
                <a:gd name="T49" fmla="*/ 37 h 76"/>
                <a:gd name="T50" fmla="*/ 49 w 476"/>
                <a:gd name="T51" fmla="*/ 32 h 76"/>
                <a:gd name="T52" fmla="*/ 36 w 476"/>
                <a:gd name="T53" fmla="*/ 27 h 76"/>
                <a:gd name="T54" fmla="*/ 26 w 476"/>
                <a:gd name="T55" fmla="*/ 24 h 76"/>
                <a:gd name="T56" fmla="*/ 18 w 476"/>
                <a:gd name="T57" fmla="*/ 19 h 76"/>
                <a:gd name="T58" fmla="*/ 11 w 476"/>
                <a:gd name="T59" fmla="*/ 16 h 76"/>
                <a:gd name="T60" fmla="*/ 5 w 476"/>
                <a:gd name="T61" fmla="*/ 12 h 76"/>
                <a:gd name="T62" fmla="*/ 2 w 476"/>
                <a:gd name="T63" fmla="*/ 9 h 76"/>
                <a:gd name="T64" fmla="*/ 0 w 476"/>
                <a:gd name="T65" fmla="*/ 7 h 76"/>
                <a:gd name="T66" fmla="*/ 2 w 476"/>
                <a:gd name="T67" fmla="*/ 5 h 76"/>
                <a:gd name="T68" fmla="*/ 3 w 476"/>
                <a:gd name="T69" fmla="*/ 3 h 76"/>
                <a:gd name="T70" fmla="*/ 4 w 476"/>
                <a:gd name="T71" fmla="*/ 1 h 76"/>
                <a:gd name="T72" fmla="*/ 7 w 476"/>
                <a:gd name="T73" fmla="*/ 0 h 76"/>
                <a:gd name="T74" fmla="*/ 25 w 476"/>
                <a:gd name="T75" fmla="*/ 8 h 76"/>
                <a:gd name="T76" fmla="*/ 43 w 476"/>
                <a:gd name="T77" fmla="*/ 16 h 76"/>
                <a:gd name="T78" fmla="*/ 62 w 476"/>
                <a:gd name="T79" fmla="*/ 23 h 76"/>
                <a:gd name="T80" fmla="*/ 81 w 476"/>
                <a:gd name="T81" fmla="*/ 28 h 76"/>
                <a:gd name="T82" fmla="*/ 101 w 476"/>
                <a:gd name="T83" fmla="*/ 34 h 76"/>
                <a:gd name="T84" fmla="*/ 121 w 476"/>
                <a:gd name="T85" fmla="*/ 39 h 76"/>
                <a:gd name="T86" fmla="*/ 140 w 476"/>
                <a:gd name="T87" fmla="*/ 43 h 76"/>
                <a:gd name="T88" fmla="*/ 161 w 476"/>
                <a:gd name="T89" fmla="*/ 48 h 76"/>
                <a:gd name="T90" fmla="*/ 163 w 476"/>
                <a:gd name="T91" fmla="*/ 48 h 76"/>
                <a:gd name="T92" fmla="*/ 168 w 476"/>
                <a:gd name="T93" fmla="*/ 49 h 76"/>
                <a:gd name="T94" fmla="*/ 176 w 476"/>
                <a:gd name="T95" fmla="*/ 50 h 76"/>
                <a:gd name="T96" fmla="*/ 187 w 476"/>
                <a:gd name="T97" fmla="*/ 51 h 76"/>
                <a:gd name="T98" fmla="*/ 202 w 476"/>
                <a:gd name="T99" fmla="*/ 53 h 76"/>
                <a:gd name="T100" fmla="*/ 218 w 476"/>
                <a:gd name="T101" fmla="*/ 55 h 76"/>
                <a:gd name="T102" fmla="*/ 238 w 476"/>
                <a:gd name="T103" fmla="*/ 56 h 76"/>
                <a:gd name="T104" fmla="*/ 259 w 476"/>
                <a:gd name="T105" fmla="*/ 58 h 76"/>
                <a:gd name="T106" fmla="*/ 282 w 476"/>
                <a:gd name="T107" fmla="*/ 60 h 76"/>
                <a:gd name="T108" fmla="*/ 306 w 476"/>
                <a:gd name="T109" fmla="*/ 61 h 76"/>
                <a:gd name="T110" fmla="*/ 333 w 476"/>
                <a:gd name="T111" fmla="*/ 62 h 76"/>
                <a:gd name="T112" fmla="*/ 359 w 476"/>
                <a:gd name="T113" fmla="*/ 63 h 76"/>
                <a:gd name="T114" fmla="*/ 387 w 476"/>
                <a:gd name="T115" fmla="*/ 63 h 76"/>
                <a:gd name="T116" fmla="*/ 415 w 476"/>
                <a:gd name="T117" fmla="*/ 63 h 76"/>
                <a:gd name="T118" fmla="*/ 445 w 476"/>
                <a:gd name="T119" fmla="*/ 62 h 76"/>
                <a:gd name="T120" fmla="*/ 474 w 476"/>
                <a:gd name="T121" fmla="*/ 61 h 76"/>
                <a:gd name="T122" fmla="*/ 476 w 476"/>
                <a:gd name="T123" fmla="*/ 7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" h="76">
                  <a:moveTo>
                    <a:pt x="476" y="71"/>
                  </a:moveTo>
                  <a:lnTo>
                    <a:pt x="473" y="72"/>
                  </a:lnTo>
                  <a:lnTo>
                    <a:pt x="465" y="75"/>
                  </a:lnTo>
                  <a:lnTo>
                    <a:pt x="452" y="75"/>
                  </a:lnTo>
                  <a:lnTo>
                    <a:pt x="437" y="76"/>
                  </a:lnTo>
                  <a:lnTo>
                    <a:pt x="420" y="76"/>
                  </a:lnTo>
                  <a:lnTo>
                    <a:pt x="400" y="76"/>
                  </a:lnTo>
                  <a:lnTo>
                    <a:pt x="379" y="76"/>
                  </a:lnTo>
                  <a:lnTo>
                    <a:pt x="358" y="75"/>
                  </a:lnTo>
                  <a:lnTo>
                    <a:pt x="336" y="75"/>
                  </a:lnTo>
                  <a:lnTo>
                    <a:pt x="315" y="73"/>
                  </a:lnTo>
                  <a:lnTo>
                    <a:pt x="295" y="73"/>
                  </a:lnTo>
                  <a:lnTo>
                    <a:pt x="277" y="72"/>
                  </a:lnTo>
                  <a:lnTo>
                    <a:pt x="261" y="72"/>
                  </a:lnTo>
                  <a:lnTo>
                    <a:pt x="248" y="71"/>
                  </a:lnTo>
                  <a:lnTo>
                    <a:pt x="240" y="71"/>
                  </a:lnTo>
                  <a:lnTo>
                    <a:pt x="236" y="71"/>
                  </a:lnTo>
                  <a:lnTo>
                    <a:pt x="208" y="68"/>
                  </a:lnTo>
                  <a:lnTo>
                    <a:pt x="182" y="64"/>
                  </a:lnTo>
                  <a:lnTo>
                    <a:pt x="157" y="60"/>
                  </a:lnTo>
                  <a:lnTo>
                    <a:pt x="134" y="56"/>
                  </a:lnTo>
                  <a:lnTo>
                    <a:pt x="114" y="51"/>
                  </a:lnTo>
                  <a:lnTo>
                    <a:pt x="95" y="47"/>
                  </a:lnTo>
                  <a:lnTo>
                    <a:pt x="78" y="42"/>
                  </a:lnTo>
                  <a:lnTo>
                    <a:pt x="63" y="37"/>
                  </a:lnTo>
                  <a:lnTo>
                    <a:pt x="49" y="32"/>
                  </a:lnTo>
                  <a:lnTo>
                    <a:pt x="36" y="27"/>
                  </a:lnTo>
                  <a:lnTo>
                    <a:pt x="26" y="24"/>
                  </a:lnTo>
                  <a:lnTo>
                    <a:pt x="18" y="19"/>
                  </a:lnTo>
                  <a:lnTo>
                    <a:pt x="11" y="16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25" y="8"/>
                  </a:lnTo>
                  <a:lnTo>
                    <a:pt x="43" y="16"/>
                  </a:lnTo>
                  <a:lnTo>
                    <a:pt x="62" y="23"/>
                  </a:lnTo>
                  <a:lnTo>
                    <a:pt x="81" y="28"/>
                  </a:lnTo>
                  <a:lnTo>
                    <a:pt x="101" y="34"/>
                  </a:lnTo>
                  <a:lnTo>
                    <a:pt x="121" y="39"/>
                  </a:lnTo>
                  <a:lnTo>
                    <a:pt x="140" y="43"/>
                  </a:lnTo>
                  <a:lnTo>
                    <a:pt x="161" y="48"/>
                  </a:lnTo>
                  <a:lnTo>
                    <a:pt x="163" y="48"/>
                  </a:lnTo>
                  <a:lnTo>
                    <a:pt x="168" y="49"/>
                  </a:lnTo>
                  <a:lnTo>
                    <a:pt x="176" y="50"/>
                  </a:lnTo>
                  <a:lnTo>
                    <a:pt x="187" y="51"/>
                  </a:lnTo>
                  <a:lnTo>
                    <a:pt x="202" y="53"/>
                  </a:lnTo>
                  <a:lnTo>
                    <a:pt x="218" y="55"/>
                  </a:lnTo>
                  <a:lnTo>
                    <a:pt x="238" y="56"/>
                  </a:lnTo>
                  <a:lnTo>
                    <a:pt x="259" y="58"/>
                  </a:lnTo>
                  <a:lnTo>
                    <a:pt x="282" y="60"/>
                  </a:lnTo>
                  <a:lnTo>
                    <a:pt x="306" y="61"/>
                  </a:lnTo>
                  <a:lnTo>
                    <a:pt x="333" y="62"/>
                  </a:lnTo>
                  <a:lnTo>
                    <a:pt x="359" y="63"/>
                  </a:lnTo>
                  <a:lnTo>
                    <a:pt x="387" y="63"/>
                  </a:lnTo>
                  <a:lnTo>
                    <a:pt x="415" y="63"/>
                  </a:lnTo>
                  <a:lnTo>
                    <a:pt x="445" y="62"/>
                  </a:lnTo>
                  <a:lnTo>
                    <a:pt x="474" y="61"/>
                  </a:lnTo>
                  <a:lnTo>
                    <a:pt x="476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 flipH="1">
              <a:off x="5529385" y="5017955"/>
              <a:ext cx="704097" cy="1078034"/>
            </a:xfrm>
            <a:custGeom>
              <a:avLst/>
              <a:gdLst>
                <a:gd name="T0" fmla="*/ 244 w 437"/>
                <a:gd name="T1" fmla="*/ 15 h 700"/>
                <a:gd name="T2" fmla="*/ 220 w 437"/>
                <a:gd name="T3" fmla="*/ 31 h 700"/>
                <a:gd name="T4" fmla="*/ 196 w 437"/>
                <a:gd name="T5" fmla="*/ 75 h 700"/>
                <a:gd name="T6" fmla="*/ 150 w 437"/>
                <a:gd name="T7" fmla="*/ 178 h 700"/>
                <a:gd name="T8" fmla="*/ 113 w 437"/>
                <a:gd name="T9" fmla="*/ 296 h 700"/>
                <a:gd name="T10" fmla="*/ 81 w 437"/>
                <a:gd name="T11" fmla="*/ 435 h 700"/>
                <a:gd name="T12" fmla="*/ 114 w 437"/>
                <a:gd name="T13" fmla="*/ 465 h 700"/>
                <a:gd name="T14" fmla="*/ 159 w 437"/>
                <a:gd name="T15" fmla="*/ 490 h 700"/>
                <a:gd name="T16" fmla="*/ 206 w 437"/>
                <a:gd name="T17" fmla="*/ 511 h 700"/>
                <a:gd name="T18" fmla="*/ 256 w 437"/>
                <a:gd name="T19" fmla="*/ 512 h 700"/>
                <a:gd name="T20" fmla="*/ 297 w 437"/>
                <a:gd name="T21" fmla="*/ 493 h 700"/>
                <a:gd name="T22" fmla="*/ 286 w 437"/>
                <a:gd name="T23" fmla="*/ 520 h 700"/>
                <a:gd name="T24" fmla="*/ 235 w 437"/>
                <a:gd name="T25" fmla="*/ 535 h 700"/>
                <a:gd name="T26" fmla="*/ 182 w 437"/>
                <a:gd name="T27" fmla="*/ 526 h 700"/>
                <a:gd name="T28" fmla="*/ 60 w 437"/>
                <a:gd name="T29" fmla="*/ 509 h 700"/>
                <a:gd name="T30" fmla="*/ 27 w 437"/>
                <a:gd name="T31" fmla="*/ 561 h 700"/>
                <a:gd name="T32" fmla="*/ 47 w 437"/>
                <a:gd name="T33" fmla="*/ 617 h 700"/>
                <a:gd name="T34" fmla="*/ 131 w 437"/>
                <a:gd name="T35" fmla="*/ 611 h 700"/>
                <a:gd name="T36" fmla="*/ 179 w 437"/>
                <a:gd name="T37" fmla="*/ 627 h 700"/>
                <a:gd name="T38" fmla="*/ 182 w 437"/>
                <a:gd name="T39" fmla="*/ 641 h 700"/>
                <a:gd name="T40" fmla="*/ 140 w 437"/>
                <a:gd name="T41" fmla="*/ 635 h 700"/>
                <a:gd name="T42" fmla="*/ 66 w 437"/>
                <a:gd name="T43" fmla="*/ 644 h 700"/>
                <a:gd name="T44" fmla="*/ 29 w 437"/>
                <a:gd name="T45" fmla="*/ 648 h 700"/>
                <a:gd name="T46" fmla="*/ 51 w 437"/>
                <a:gd name="T47" fmla="*/ 656 h 700"/>
                <a:gd name="T48" fmla="*/ 151 w 437"/>
                <a:gd name="T49" fmla="*/ 662 h 700"/>
                <a:gd name="T50" fmla="*/ 288 w 437"/>
                <a:gd name="T51" fmla="*/ 669 h 700"/>
                <a:gd name="T52" fmla="*/ 394 w 437"/>
                <a:gd name="T53" fmla="*/ 673 h 700"/>
                <a:gd name="T54" fmla="*/ 422 w 437"/>
                <a:gd name="T55" fmla="*/ 650 h 700"/>
                <a:gd name="T56" fmla="*/ 404 w 437"/>
                <a:gd name="T57" fmla="*/ 601 h 700"/>
                <a:gd name="T58" fmla="*/ 351 w 437"/>
                <a:gd name="T59" fmla="*/ 574 h 700"/>
                <a:gd name="T60" fmla="*/ 286 w 437"/>
                <a:gd name="T61" fmla="*/ 581 h 700"/>
                <a:gd name="T62" fmla="*/ 225 w 437"/>
                <a:gd name="T63" fmla="*/ 626 h 700"/>
                <a:gd name="T64" fmla="*/ 239 w 437"/>
                <a:gd name="T65" fmla="*/ 604 h 700"/>
                <a:gd name="T66" fmla="*/ 305 w 437"/>
                <a:gd name="T67" fmla="*/ 555 h 700"/>
                <a:gd name="T68" fmla="*/ 356 w 437"/>
                <a:gd name="T69" fmla="*/ 553 h 700"/>
                <a:gd name="T70" fmla="*/ 418 w 437"/>
                <a:gd name="T71" fmla="*/ 587 h 700"/>
                <a:gd name="T72" fmla="*/ 434 w 437"/>
                <a:gd name="T73" fmla="*/ 662 h 700"/>
                <a:gd name="T74" fmla="*/ 393 w 437"/>
                <a:gd name="T75" fmla="*/ 697 h 700"/>
                <a:gd name="T76" fmla="*/ 338 w 437"/>
                <a:gd name="T77" fmla="*/ 693 h 700"/>
                <a:gd name="T78" fmla="*/ 251 w 437"/>
                <a:gd name="T79" fmla="*/ 688 h 700"/>
                <a:gd name="T80" fmla="*/ 112 w 437"/>
                <a:gd name="T81" fmla="*/ 682 h 700"/>
                <a:gd name="T82" fmla="*/ 8 w 437"/>
                <a:gd name="T83" fmla="*/ 665 h 700"/>
                <a:gd name="T84" fmla="*/ 2 w 437"/>
                <a:gd name="T85" fmla="*/ 608 h 700"/>
                <a:gd name="T86" fmla="*/ 11 w 437"/>
                <a:gd name="T87" fmla="*/ 550 h 700"/>
                <a:gd name="T88" fmla="*/ 36 w 437"/>
                <a:gd name="T89" fmla="*/ 511 h 700"/>
                <a:gd name="T90" fmla="*/ 50 w 437"/>
                <a:gd name="T91" fmla="*/ 475 h 700"/>
                <a:gd name="T92" fmla="*/ 43 w 437"/>
                <a:gd name="T93" fmla="*/ 432 h 700"/>
                <a:gd name="T94" fmla="*/ 121 w 437"/>
                <a:gd name="T95" fmla="*/ 185 h 700"/>
                <a:gd name="T96" fmla="*/ 178 w 437"/>
                <a:gd name="T97" fmla="*/ 35 h 700"/>
                <a:gd name="T98" fmla="*/ 120 w 437"/>
                <a:gd name="T99" fmla="*/ 42 h 700"/>
                <a:gd name="T100" fmla="*/ 82 w 437"/>
                <a:gd name="T101" fmla="*/ 19 h 700"/>
                <a:gd name="T102" fmla="*/ 148 w 437"/>
                <a:gd name="T103" fmla="*/ 15 h 700"/>
                <a:gd name="T104" fmla="*/ 259 w 437"/>
                <a:gd name="T105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7" h="700">
                  <a:moveTo>
                    <a:pt x="259" y="0"/>
                  </a:moveTo>
                  <a:lnTo>
                    <a:pt x="256" y="5"/>
                  </a:lnTo>
                  <a:lnTo>
                    <a:pt x="251" y="11"/>
                  </a:lnTo>
                  <a:lnTo>
                    <a:pt x="244" y="15"/>
                  </a:lnTo>
                  <a:lnTo>
                    <a:pt x="239" y="19"/>
                  </a:lnTo>
                  <a:lnTo>
                    <a:pt x="232" y="23"/>
                  </a:lnTo>
                  <a:lnTo>
                    <a:pt x="226" y="27"/>
                  </a:lnTo>
                  <a:lnTo>
                    <a:pt x="220" y="31"/>
                  </a:lnTo>
                  <a:lnTo>
                    <a:pt x="214" y="35"/>
                  </a:lnTo>
                  <a:lnTo>
                    <a:pt x="212" y="40"/>
                  </a:lnTo>
                  <a:lnTo>
                    <a:pt x="205" y="54"/>
                  </a:lnTo>
                  <a:lnTo>
                    <a:pt x="196" y="75"/>
                  </a:lnTo>
                  <a:lnTo>
                    <a:pt x="184" y="99"/>
                  </a:lnTo>
                  <a:lnTo>
                    <a:pt x="173" y="125"/>
                  </a:lnTo>
                  <a:lnTo>
                    <a:pt x="160" y="153"/>
                  </a:lnTo>
                  <a:lnTo>
                    <a:pt x="150" y="178"/>
                  </a:lnTo>
                  <a:lnTo>
                    <a:pt x="141" y="199"/>
                  </a:lnTo>
                  <a:lnTo>
                    <a:pt x="133" y="223"/>
                  </a:lnTo>
                  <a:lnTo>
                    <a:pt x="123" y="257"/>
                  </a:lnTo>
                  <a:lnTo>
                    <a:pt x="113" y="296"/>
                  </a:lnTo>
                  <a:lnTo>
                    <a:pt x="103" y="336"/>
                  </a:lnTo>
                  <a:lnTo>
                    <a:pt x="93" y="375"/>
                  </a:lnTo>
                  <a:lnTo>
                    <a:pt x="87" y="410"/>
                  </a:lnTo>
                  <a:lnTo>
                    <a:pt x="81" y="435"/>
                  </a:lnTo>
                  <a:lnTo>
                    <a:pt x="79" y="450"/>
                  </a:lnTo>
                  <a:lnTo>
                    <a:pt x="90" y="455"/>
                  </a:lnTo>
                  <a:lnTo>
                    <a:pt x="103" y="459"/>
                  </a:lnTo>
                  <a:lnTo>
                    <a:pt x="114" y="465"/>
                  </a:lnTo>
                  <a:lnTo>
                    <a:pt x="126" y="472"/>
                  </a:lnTo>
                  <a:lnTo>
                    <a:pt x="137" y="478"/>
                  </a:lnTo>
                  <a:lnTo>
                    <a:pt x="148" y="485"/>
                  </a:lnTo>
                  <a:lnTo>
                    <a:pt x="159" y="490"/>
                  </a:lnTo>
                  <a:lnTo>
                    <a:pt x="171" y="496"/>
                  </a:lnTo>
                  <a:lnTo>
                    <a:pt x="182" y="502"/>
                  </a:lnTo>
                  <a:lnTo>
                    <a:pt x="194" y="506"/>
                  </a:lnTo>
                  <a:lnTo>
                    <a:pt x="206" y="511"/>
                  </a:lnTo>
                  <a:lnTo>
                    <a:pt x="218" y="513"/>
                  </a:lnTo>
                  <a:lnTo>
                    <a:pt x="231" y="515"/>
                  </a:lnTo>
                  <a:lnTo>
                    <a:pt x="242" y="515"/>
                  </a:lnTo>
                  <a:lnTo>
                    <a:pt x="256" y="512"/>
                  </a:lnTo>
                  <a:lnTo>
                    <a:pt x="269" y="509"/>
                  </a:lnTo>
                  <a:lnTo>
                    <a:pt x="282" y="502"/>
                  </a:lnTo>
                  <a:lnTo>
                    <a:pt x="290" y="496"/>
                  </a:lnTo>
                  <a:lnTo>
                    <a:pt x="297" y="493"/>
                  </a:lnTo>
                  <a:lnTo>
                    <a:pt x="302" y="493"/>
                  </a:lnTo>
                  <a:lnTo>
                    <a:pt x="302" y="502"/>
                  </a:lnTo>
                  <a:lnTo>
                    <a:pt x="296" y="511"/>
                  </a:lnTo>
                  <a:lnTo>
                    <a:pt x="286" y="520"/>
                  </a:lnTo>
                  <a:lnTo>
                    <a:pt x="274" y="530"/>
                  </a:lnTo>
                  <a:lnTo>
                    <a:pt x="262" y="533"/>
                  </a:lnTo>
                  <a:lnTo>
                    <a:pt x="248" y="534"/>
                  </a:lnTo>
                  <a:lnTo>
                    <a:pt x="235" y="535"/>
                  </a:lnTo>
                  <a:lnTo>
                    <a:pt x="221" y="534"/>
                  </a:lnTo>
                  <a:lnTo>
                    <a:pt x="209" y="532"/>
                  </a:lnTo>
                  <a:lnTo>
                    <a:pt x="195" y="530"/>
                  </a:lnTo>
                  <a:lnTo>
                    <a:pt x="182" y="526"/>
                  </a:lnTo>
                  <a:lnTo>
                    <a:pt x="168" y="523"/>
                  </a:lnTo>
                  <a:lnTo>
                    <a:pt x="72" y="479"/>
                  </a:lnTo>
                  <a:lnTo>
                    <a:pt x="67" y="495"/>
                  </a:lnTo>
                  <a:lnTo>
                    <a:pt x="60" y="509"/>
                  </a:lnTo>
                  <a:lnTo>
                    <a:pt x="52" y="523"/>
                  </a:lnTo>
                  <a:lnTo>
                    <a:pt x="44" y="535"/>
                  </a:lnTo>
                  <a:lnTo>
                    <a:pt x="35" y="548"/>
                  </a:lnTo>
                  <a:lnTo>
                    <a:pt x="27" y="561"/>
                  </a:lnTo>
                  <a:lnTo>
                    <a:pt x="22" y="576"/>
                  </a:lnTo>
                  <a:lnTo>
                    <a:pt x="19" y="591"/>
                  </a:lnTo>
                  <a:lnTo>
                    <a:pt x="31" y="609"/>
                  </a:lnTo>
                  <a:lnTo>
                    <a:pt x="47" y="617"/>
                  </a:lnTo>
                  <a:lnTo>
                    <a:pt x="67" y="619"/>
                  </a:lnTo>
                  <a:lnTo>
                    <a:pt x="88" y="617"/>
                  </a:lnTo>
                  <a:lnTo>
                    <a:pt x="110" y="614"/>
                  </a:lnTo>
                  <a:lnTo>
                    <a:pt x="131" y="611"/>
                  </a:lnTo>
                  <a:lnTo>
                    <a:pt x="152" y="614"/>
                  </a:lnTo>
                  <a:lnTo>
                    <a:pt x="172" y="624"/>
                  </a:lnTo>
                  <a:lnTo>
                    <a:pt x="174" y="625"/>
                  </a:lnTo>
                  <a:lnTo>
                    <a:pt x="179" y="627"/>
                  </a:lnTo>
                  <a:lnTo>
                    <a:pt x="184" y="632"/>
                  </a:lnTo>
                  <a:lnTo>
                    <a:pt x="186" y="638"/>
                  </a:lnTo>
                  <a:lnTo>
                    <a:pt x="186" y="640"/>
                  </a:lnTo>
                  <a:lnTo>
                    <a:pt x="182" y="641"/>
                  </a:lnTo>
                  <a:lnTo>
                    <a:pt x="179" y="642"/>
                  </a:lnTo>
                  <a:lnTo>
                    <a:pt x="176" y="644"/>
                  </a:lnTo>
                  <a:lnTo>
                    <a:pt x="158" y="637"/>
                  </a:lnTo>
                  <a:lnTo>
                    <a:pt x="140" y="635"/>
                  </a:lnTo>
                  <a:lnTo>
                    <a:pt x="121" y="637"/>
                  </a:lnTo>
                  <a:lnTo>
                    <a:pt x="103" y="639"/>
                  </a:lnTo>
                  <a:lnTo>
                    <a:pt x="84" y="642"/>
                  </a:lnTo>
                  <a:lnTo>
                    <a:pt x="66" y="644"/>
                  </a:lnTo>
                  <a:lnTo>
                    <a:pt x="47" y="642"/>
                  </a:lnTo>
                  <a:lnTo>
                    <a:pt x="28" y="638"/>
                  </a:lnTo>
                  <a:lnTo>
                    <a:pt x="27" y="644"/>
                  </a:lnTo>
                  <a:lnTo>
                    <a:pt x="29" y="648"/>
                  </a:lnTo>
                  <a:lnTo>
                    <a:pt x="31" y="653"/>
                  </a:lnTo>
                  <a:lnTo>
                    <a:pt x="35" y="655"/>
                  </a:lnTo>
                  <a:lnTo>
                    <a:pt x="39" y="655"/>
                  </a:lnTo>
                  <a:lnTo>
                    <a:pt x="51" y="656"/>
                  </a:lnTo>
                  <a:lnTo>
                    <a:pt x="68" y="657"/>
                  </a:lnTo>
                  <a:lnTo>
                    <a:pt x="92" y="659"/>
                  </a:lnTo>
                  <a:lnTo>
                    <a:pt x="120" y="660"/>
                  </a:lnTo>
                  <a:lnTo>
                    <a:pt x="151" y="662"/>
                  </a:lnTo>
                  <a:lnTo>
                    <a:pt x="184" y="664"/>
                  </a:lnTo>
                  <a:lnTo>
                    <a:pt x="219" y="665"/>
                  </a:lnTo>
                  <a:lnTo>
                    <a:pt x="254" y="668"/>
                  </a:lnTo>
                  <a:lnTo>
                    <a:pt x="288" y="669"/>
                  </a:lnTo>
                  <a:lnTo>
                    <a:pt x="320" y="671"/>
                  </a:lnTo>
                  <a:lnTo>
                    <a:pt x="349" y="672"/>
                  </a:lnTo>
                  <a:lnTo>
                    <a:pt x="375" y="672"/>
                  </a:lnTo>
                  <a:lnTo>
                    <a:pt x="394" y="673"/>
                  </a:lnTo>
                  <a:lnTo>
                    <a:pt x="408" y="673"/>
                  </a:lnTo>
                  <a:lnTo>
                    <a:pt x="415" y="672"/>
                  </a:lnTo>
                  <a:lnTo>
                    <a:pt x="418" y="662"/>
                  </a:lnTo>
                  <a:lnTo>
                    <a:pt x="422" y="650"/>
                  </a:lnTo>
                  <a:lnTo>
                    <a:pt x="423" y="639"/>
                  </a:lnTo>
                  <a:lnTo>
                    <a:pt x="421" y="629"/>
                  </a:lnTo>
                  <a:lnTo>
                    <a:pt x="414" y="614"/>
                  </a:lnTo>
                  <a:lnTo>
                    <a:pt x="404" y="601"/>
                  </a:lnTo>
                  <a:lnTo>
                    <a:pt x="393" y="592"/>
                  </a:lnTo>
                  <a:lnTo>
                    <a:pt x="380" y="584"/>
                  </a:lnTo>
                  <a:lnTo>
                    <a:pt x="366" y="578"/>
                  </a:lnTo>
                  <a:lnTo>
                    <a:pt x="351" y="574"/>
                  </a:lnTo>
                  <a:lnTo>
                    <a:pt x="335" y="571"/>
                  </a:lnTo>
                  <a:lnTo>
                    <a:pt x="320" y="570"/>
                  </a:lnTo>
                  <a:lnTo>
                    <a:pt x="303" y="573"/>
                  </a:lnTo>
                  <a:lnTo>
                    <a:pt x="286" y="581"/>
                  </a:lnTo>
                  <a:lnTo>
                    <a:pt x="267" y="593"/>
                  </a:lnTo>
                  <a:lnTo>
                    <a:pt x="251" y="604"/>
                  </a:lnTo>
                  <a:lnTo>
                    <a:pt x="236" y="616"/>
                  </a:lnTo>
                  <a:lnTo>
                    <a:pt x="225" y="626"/>
                  </a:lnTo>
                  <a:lnTo>
                    <a:pt x="217" y="632"/>
                  </a:lnTo>
                  <a:lnTo>
                    <a:pt x="214" y="633"/>
                  </a:lnTo>
                  <a:lnTo>
                    <a:pt x="225" y="619"/>
                  </a:lnTo>
                  <a:lnTo>
                    <a:pt x="239" y="604"/>
                  </a:lnTo>
                  <a:lnTo>
                    <a:pt x="256" y="589"/>
                  </a:lnTo>
                  <a:lnTo>
                    <a:pt x="274" y="576"/>
                  </a:lnTo>
                  <a:lnTo>
                    <a:pt x="290" y="564"/>
                  </a:lnTo>
                  <a:lnTo>
                    <a:pt x="305" y="555"/>
                  </a:lnTo>
                  <a:lnTo>
                    <a:pt x="316" y="549"/>
                  </a:lnTo>
                  <a:lnTo>
                    <a:pt x="319" y="547"/>
                  </a:lnTo>
                  <a:lnTo>
                    <a:pt x="338" y="549"/>
                  </a:lnTo>
                  <a:lnTo>
                    <a:pt x="356" y="553"/>
                  </a:lnTo>
                  <a:lnTo>
                    <a:pt x="373" y="558"/>
                  </a:lnTo>
                  <a:lnTo>
                    <a:pt x="391" y="565"/>
                  </a:lnTo>
                  <a:lnTo>
                    <a:pt x="406" y="576"/>
                  </a:lnTo>
                  <a:lnTo>
                    <a:pt x="418" y="587"/>
                  </a:lnTo>
                  <a:lnTo>
                    <a:pt x="429" y="602"/>
                  </a:lnTo>
                  <a:lnTo>
                    <a:pt x="436" y="621"/>
                  </a:lnTo>
                  <a:lnTo>
                    <a:pt x="437" y="641"/>
                  </a:lnTo>
                  <a:lnTo>
                    <a:pt x="434" y="662"/>
                  </a:lnTo>
                  <a:lnTo>
                    <a:pt x="428" y="682"/>
                  </a:lnTo>
                  <a:lnTo>
                    <a:pt x="417" y="700"/>
                  </a:lnTo>
                  <a:lnTo>
                    <a:pt x="406" y="699"/>
                  </a:lnTo>
                  <a:lnTo>
                    <a:pt x="393" y="697"/>
                  </a:lnTo>
                  <a:lnTo>
                    <a:pt x="381" y="695"/>
                  </a:lnTo>
                  <a:lnTo>
                    <a:pt x="368" y="694"/>
                  </a:lnTo>
                  <a:lnTo>
                    <a:pt x="354" y="693"/>
                  </a:lnTo>
                  <a:lnTo>
                    <a:pt x="338" y="693"/>
                  </a:lnTo>
                  <a:lnTo>
                    <a:pt x="320" y="692"/>
                  </a:lnTo>
                  <a:lnTo>
                    <a:pt x="300" y="691"/>
                  </a:lnTo>
                  <a:lnTo>
                    <a:pt x="278" y="690"/>
                  </a:lnTo>
                  <a:lnTo>
                    <a:pt x="251" y="688"/>
                  </a:lnTo>
                  <a:lnTo>
                    <a:pt x="222" y="687"/>
                  </a:lnTo>
                  <a:lnTo>
                    <a:pt x="190" y="685"/>
                  </a:lnTo>
                  <a:lnTo>
                    <a:pt x="153" y="684"/>
                  </a:lnTo>
                  <a:lnTo>
                    <a:pt x="112" y="682"/>
                  </a:lnTo>
                  <a:lnTo>
                    <a:pt x="66" y="679"/>
                  </a:lnTo>
                  <a:lnTo>
                    <a:pt x="15" y="677"/>
                  </a:lnTo>
                  <a:lnTo>
                    <a:pt x="11" y="671"/>
                  </a:lnTo>
                  <a:lnTo>
                    <a:pt x="8" y="665"/>
                  </a:lnTo>
                  <a:lnTo>
                    <a:pt x="6" y="659"/>
                  </a:lnTo>
                  <a:lnTo>
                    <a:pt x="5" y="649"/>
                  </a:lnTo>
                  <a:lnTo>
                    <a:pt x="11" y="624"/>
                  </a:lnTo>
                  <a:lnTo>
                    <a:pt x="2" y="608"/>
                  </a:lnTo>
                  <a:lnTo>
                    <a:pt x="0" y="592"/>
                  </a:lnTo>
                  <a:lnTo>
                    <a:pt x="1" y="574"/>
                  </a:lnTo>
                  <a:lnTo>
                    <a:pt x="6" y="557"/>
                  </a:lnTo>
                  <a:lnTo>
                    <a:pt x="11" y="550"/>
                  </a:lnTo>
                  <a:lnTo>
                    <a:pt x="16" y="541"/>
                  </a:lnTo>
                  <a:lnTo>
                    <a:pt x="23" y="532"/>
                  </a:lnTo>
                  <a:lnTo>
                    <a:pt x="29" y="521"/>
                  </a:lnTo>
                  <a:lnTo>
                    <a:pt x="36" y="511"/>
                  </a:lnTo>
                  <a:lnTo>
                    <a:pt x="43" y="500"/>
                  </a:lnTo>
                  <a:lnTo>
                    <a:pt x="49" y="489"/>
                  </a:lnTo>
                  <a:lnTo>
                    <a:pt x="54" y="478"/>
                  </a:lnTo>
                  <a:lnTo>
                    <a:pt x="50" y="475"/>
                  </a:lnTo>
                  <a:lnTo>
                    <a:pt x="43" y="472"/>
                  </a:lnTo>
                  <a:lnTo>
                    <a:pt x="38" y="468"/>
                  </a:lnTo>
                  <a:lnTo>
                    <a:pt x="37" y="462"/>
                  </a:lnTo>
                  <a:lnTo>
                    <a:pt x="43" y="432"/>
                  </a:lnTo>
                  <a:lnTo>
                    <a:pt x="55" y="382"/>
                  </a:lnTo>
                  <a:lnTo>
                    <a:pt x="74" y="321"/>
                  </a:lnTo>
                  <a:lnTo>
                    <a:pt x="97" y="253"/>
                  </a:lnTo>
                  <a:lnTo>
                    <a:pt x="121" y="185"/>
                  </a:lnTo>
                  <a:lnTo>
                    <a:pt x="145" y="121"/>
                  </a:lnTo>
                  <a:lnTo>
                    <a:pt x="168" y="69"/>
                  </a:lnTo>
                  <a:lnTo>
                    <a:pt x="189" y="33"/>
                  </a:lnTo>
                  <a:lnTo>
                    <a:pt x="178" y="35"/>
                  </a:lnTo>
                  <a:lnTo>
                    <a:pt x="165" y="38"/>
                  </a:lnTo>
                  <a:lnTo>
                    <a:pt x="150" y="40"/>
                  </a:lnTo>
                  <a:lnTo>
                    <a:pt x="135" y="41"/>
                  </a:lnTo>
                  <a:lnTo>
                    <a:pt x="120" y="42"/>
                  </a:lnTo>
                  <a:lnTo>
                    <a:pt x="105" y="42"/>
                  </a:lnTo>
                  <a:lnTo>
                    <a:pt x="91" y="41"/>
                  </a:lnTo>
                  <a:lnTo>
                    <a:pt x="80" y="39"/>
                  </a:lnTo>
                  <a:lnTo>
                    <a:pt x="82" y="19"/>
                  </a:lnTo>
                  <a:lnTo>
                    <a:pt x="93" y="18"/>
                  </a:lnTo>
                  <a:lnTo>
                    <a:pt x="108" y="17"/>
                  </a:lnTo>
                  <a:lnTo>
                    <a:pt x="127" y="16"/>
                  </a:lnTo>
                  <a:lnTo>
                    <a:pt x="148" y="15"/>
                  </a:lnTo>
                  <a:lnTo>
                    <a:pt x="172" y="12"/>
                  </a:lnTo>
                  <a:lnTo>
                    <a:pt x="198" y="9"/>
                  </a:lnTo>
                  <a:lnTo>
                    <a:pt x="228" y="5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 flipH="1">
              <a:off x="6995713" y="3228420"/>
              <a:ext cx="87206" cy="117044"/>
            </a:xfrm>
            <a:custGeom>
              <a:avLst/>
              <a:gdLst>
                <a:gd name="T0" fmla="*/ 1 w 54"/>
                <a:gd name="T1" fmla="*/ 0 h 74"/>
                <a:gd name="T2" fmla="*/ 4 w 54"/>
                <a:gd name="T3" fmla="*/ 9 h 74"/>
                <a:gd name="T4" fmla="*/ 9 w 54"/>
                <a:gd name="T5" fmla="*/ 18 h 74"/>
                <a:gd name="T6" fmla="*/ 15 w 54"/>
                <a:gd name="T7" fmla="*/ 26 h 74"/>
                <a:gd name="T8" fmla="*/ 21 w 54"/>
                <a:gd name="T9" fmla="*/ 33 h 74"/>
                <a:gd name="T10" fmla="*/ 27 w 54"/>
                <a:gd name="T11" fmla="*/ 40 h 74"/>
                <a:gd name="T12" fmla="*/ 36 w 54"/>
                <a:gd name="T13" fmla="*/ 46 h 74"/>
                <a:gd name="T14" fmla="*/ 45 w 54"/>
                <a:gd name="T15" fmla="*/ 51 h 74"/>
                <a:gd name="T16" fmla="*/ 54 w 54"/>
                <a:gd name="T17" fmla="*/ 56 h 74"/>
                <a:gd name="T18" fmla="*/ 53 w 54"/>
                <a:gd name="T19" fmla="*/ 62 h 74"/>
                <a:gd name="T20" fmla="*/ 49 w 54"/>
                <a:gd name="T21" fmla="*/ 69 h 74"/>
                <a:gd name="T22" fmla="*/ 45 w 54"/>
                <a:gd name="T23" fmla="*/ 73 h 74"/>
                <a:gd name="T24" fmla="*/ 41 w 54"/>
                <a:gd name="T25" fmla="*/ 74 h 74"/>
                <a:gd name="T26" fmla="*/ 41 w 54"/>
                <a:gd name="T27" fmla="*/ 69 h 74"/>
                <a:gd name="T28" fmla="*/ 40 w 54"/>
                <a:gd name="T29" fmla="*/ 63 h 74"/>
                <a:gd name="T30" fmla="*/ 37 w 54"/>
                <a:gd name="T31" fmla="*/ 59 h 74"/>
                <a:gd name="T32" fmla="*/ 32 w 54"/>
                <a:gd name="T33" fmla="*/ 56 h 74"/>
                <a:gd name="T34" fmla="*/ 26 w 54"/>
                <a:gd name="T35" fmla="*/ 51 h 74"/>
                <a:gd name="T36" fmla="*/ 21 w 54"/>
                <a:gd name="T37" fmla="*/ 48 h 74"/>
                <a:gd name="T38" fmla="*/ 15 w 54"/>
                <a:gd name="T39" fmla="*/ 43 h 74"/>
                <a:gd name="T40" fmla="*/ 9 w 54"/>
                <a:gd name="T41" fmla="*/ 38 h 74"/>
                <a:gd name="T42" fmla="*/ 4 w 54"/>
                <a:gd name="T43" fmla="*/ 27 h 74"/>
                <a:gd name="T44" fmla="*/ 1 w 54"/>
                <a:gd name="T45" fmla="*/ 15 h 74"/>
                <a:gd name="T46" fmla="*/ 0 w 54"/>
                <a:gd name="T47" fmla="*/ 3 h 74"/>
                <a:gd name="T48" fmla="*/ 1 w 54"/>
                <a:gd name="T4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74">
                  <a:moveTo>
                    <a:pt x="1" y="0"/>
                  </a:moveTo>
                  <a:lnTo>
                    <a:pt x="4" y="9"/>
                  </a:lnTo>
                  <a:lnTo>
                    <a:pt x="9" y="18"/>
                  </a:lnTo>
                  <a:lnTo>
                    <a:pt x="15" y="26"/>
                  </a:lnTo>
                  <a:lnTo>
                    <a:pt x="21" y="33"/>
                  </a:lnTo>
                  <a:lnTo>
                    <a:pt x="27" y="40"/>
                  </a:lnTo>
                  <a:lnTo>
                    <a:pt x="36" y="46"/>
                  </a:lnTo>
                  <a:lnTo>
                    <a:pt x="45" y="51"/>
                  </a:lnTo>
                  <a:lnTo>
                    <a:pt x="54" y="56"/>
                  </a:lnTo>
                  <a:lnTo>
                    <a:pt x="53" y="62"/>
                  </a:lnTo>
                  <a:lnTo>
                    <a:pt x="49" y="69"/>
                  </a:lnTo>
                  <a:lnTo>
                    <a:pt x="45" y="73"/>
                  </a:lnTo>
                  <a:lnTo>
                    <a:pt x="41" y="74"/>
                  </a:lnTo>
                  <a:lnTo>
                    <a:pt x="41" y="69"/>
                  </a:lnTo>
                  <a:lnTo>
                    <a:pt x="40" y="63"/>
                  </a:lnTo>
                  <a:lnTo>
                    <a:pt x="37" y="59"/>
                  </a:lnTo>
                  <a:lnTo>
                    <a:pt x="32" y="56"/>
                  </a:lnTo>
                  <a:lnTo>
                    <a:pt x="26" y="51"/>
                  </a:lnTo>
                  <a:lnTo>
                    <a:pt x="21" y="48"/>
                  </a:lnTo>
                  <a:lnTo>
                    <a:pt x="15" y="43"/>
                  </a:lnTo>
                  <a:lnTo>
                    <a:pt x="9" y="38"/>
                  </a:lnTo>
                  <a:lnTo>
                    <a:pt x="4" y="27"/>
                  </a:lnTo>
                  <a:lnTo>
                    <a:pt x="1" y="1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 flipH="1">
              <a:off x="7131365" y="3253060"/>
              <a:ext cx="80746" cy="58523"/>
            </a:xfrm>
            <a:custGeom>
              <a:avLst/>
              <a:gdLst>
                <a:gd name="T0" fmla="*/ 48 w 50"/>
                <a:gd name="T1" fmla="*/ 0 h 39"/>
                <a:gd name="T2" fmla="*/ 50 w 50"/>
                <a:gd name="T3" fmla="*/ 9 h 39"/>
                <a:gd name="T4" fmla="*/ 50 w 50"/>
                <a:gd name="T5" fmla="*/ 19 h 39"/>
                <a:gd name="T6" fmla="*/ 46 w 50"/>
                <a:gd name="T7" fmla="*/ 28 h 39"/>
                <a:gd name="T8" fmla="*/ 41 w 50"/>
                <a:gd name="T9" fmla="*/ 36 h 39"/>
                <a:gd name="T10" fmla="*/ 33 w 50"/>
                <a:gd name="T11" fmla="*/ 39 h 39"/>
                <a:gd name="T12" fmla="*/ 25 w 50"/>
                <a:gd name="T13" fmla="*/ 39 h 39"/>
                <a:gd name="T14" fmla="*/ 18 w 50"/>
                <a:gd name="T15" fmla="*/ 36 h 39"/>
                <a:gd name="T16" fmla="*/ 12 w 50"/>
                <a:gd name="T17" fmla="*/ 33 h 39"/>
                <a:gd name="T18" fmla="*/ 6 w 50"/>
                <a:gd name="T19" fmla="*/ 28 h 39"/>
                <a:gd name="T20" fmla="*/ 3 w 50"/>
                <a:gd name="T21" fmla="*/ 23 h 39"/>
                <a:gd name="T22" fmla="*/ 0 w 50"/>
                <a:gd name="T23" fmla="*/ 17 h 39"/>
                <a:gd name="T24" fmla="*/ 0 w 50"/>
                <a:gd name="T25" fmla="*/ 11 h 39"/>
                <a:gd name="T26" fmla="*/ 4 w 50"/>
                <a:gd name="T27" fmla="*/ 16 h 39"/>
                <a:gd name="T28" fmla="*/ 10 w 50"/>
                <a:gd name="T29" fmla="*/ 19 h 39"/>
                <a:gd name="T30" fmla="*/ 16 w 50"/>
                <a:gd name="T31" fmla="*/ 24 h 39"/>
                <a:gd name="T32" fmla="*/ 23 w 50"/>
                <a:gd name="T33" fmla="*/ 25 h 39"/>
                <a:gd name="T34" fmla="*/ 30 w 50"/>
                <a:gd name="T35" fmla="*/ 25 h 39"/>
                <a:gd name="T36" fmla="*/ 37 w 50"/>
                <a:gd name="T37" fmla="*/ 20 h 39"/>
                <a:gd name="T38" fmla="*/ 43 w 50"/>
                <a:gd name="T39" fmla="*/ 12 h 39"/>
                <a:gd name="T40" fmla="*/ 48 w 50"/>
                <a:gd name="T4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39">
                  <a:moveTo>
                    <a:pt x="48" y="0"/>
                  </a:moveTo>
                  <a:lnTo>
                    <a:pt x="50" y="9"/>
                  </a:lnTo>
                  <a:lnTo>
                    <a:pt x="50" y="19"/>
                  </a:lnTo>
                  <a:lnTo>
                    <a:pt x="46" y="28"/>
                  </a:lnTo>
                  <a:lnTo>
                    <a:pt x="41" y="36"/>
                  </a:lnTo>
                  <a:lnTo>
                    <a:pt x="33" y="39"/>
                  </a:lnTo>
                  <a:lnTo>
                    <a:pt x="25" y="39"/>
                  </a:lnTo>
                  <a:lnTo>
                    <a:pt x="18" y="36"/>
                  </a:lnTo>
                  <a:lnTo>
                    <a:pt x="12" y="33"/>
                  </a:lnTo>
                  <a:lnTo>
                    <a:pt x="6" y="28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16"/>
                  </a:lnTo>
                  <a:lnTo>
                    <a:pt x="10" y="19"/>
                  </a:lnTo>
                  <a:lnTo>
                    <a:pt x="16" y="24"/>
                  </a:lnTo>
                  <a:lnTo>
                    <a:pt x="23" y="25"/>
                  </a:lnTo>
                  <a:lnTo>
                    <a:pt x="30" y="25"/>
                  </a:lnTo>
                  <a:lnTo>
                    <a:pt x="37" y="20"/>
                  </a:lnTo>
                  <a:lnTo>
                    <a:pt x="43" y="1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 flipH="1">
              <a:off x="6986025" y="3169897"/>
              <a:ext cx="74286" cy="61602"/>
            </a:xfrm>
            <a:custGeom>
              <a:avLst/>
              <a:gdLst>
                <a:gd name="T0" fmla="*/ 40 w 46"/>
                <a:gd name="T1" fmla="*/ 0 h 40"/>
                <a:gd name="T2" fmla="*/ 45 w 46"/>
                <a:gd name="T3" fmla="*/ 8 h 40"/>
                <a:gd name="T4" fmla="*/ 46 w 46"/>
                <a:gd name="T5" fmla="*/ 17 h 40"/>
                <a:gd name="T6" fmla="*/ 46 w 46"/>
                <a:gd name="T7" fmla="*/ 25 h 40"/>
                <a:gd name="T8" fmla="*/ 42 w 46"/>
                <a:gd name="T9" fmla="*/ 34 h 40"/>
                <a:gd name="T10" fmla="*/ 35 w 46"/>
                <a:gd name="T11" fmla="*/ 38 h 40"/>
                <a:gd name="T12" fmla="*/ 27 w 46"/>
                <a:gd name="T13" fmla="*/ 40 h 40"/>
                <a:gd name="T14" fmla="*/ 20 w 46"/>
                <a:gd name="T15" fmla="*/ 39 h 40"/>
                <a:gd name="T16" fmla="*/ 15 w 46"/>
                <a:gd name="T17" fmla="*/ 38 h 40"/>
                <a:gd name="T18" fmla="*/ 9 w 46"/>
                <a:gd name="T19" fmla="*/ 34 h 40"/>
                <a:gd name="T20" fmla="*/ 4 w 46"/>
                <a:gd name="T21" fmla="*/ 29 h 40"/>
                <a:gd name="T22" fmla="*/ 1 w 46"/>
                <a:gd name="T23" fmla="*/ 25 h 40"/>
                <a:gd name="T24" fmla="*/ 0 w 46"/>
                <a:gd name="T25" fmla="*/ 20 h 40"/>
                <a:gd name="T26" fmla="*/ 4 w 46"/>
                <a:gd name="T27" fmla="*/ 23 h 40"/>
                <a:gd name="T28" fmla="*/ 10 w 46"/>
                <a:gd name="T29" fmla="*/ 26 h 40"/>
                <a:gd name="T30" fmla="*/ 17 w 46"/>
                <a:gd name="T31" fmla="*/ 27 h 40"/>
                <a:gd name="T32" fmla="*/ 24 w 46"/>
                <a:gd name="T33" fmla="*/ 27 h 40"/>
                <a:gd name="T34" fmla="*/ 30 w 46"/>
                <a:gd name="T35" fmla="*/ 26 h 40"/>
                <a:gd name="T36" fmla="*/ 35 w 46"/>
                <a:gd name="T37" fmla="*/ 20 h 40"/>
                <a:gd name="T38" fmla="*/ 39 w 46"/>
                <a:gd name="T39" fmla="*/ 12 h 40"/>
                <a:gd name="T40" fmla="*/ 40 w 46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0">
                  <a:moveTo>
                    <a:pt x="40" y="0"/>
                  </a:moveTo>
                  <a:lnTo>
                    <a:pt x="45" y="8"/>
                  </a:lnTo>
                  <a:lnTo>
                    <a:pt x="46" y="17"/>
                  </a:lnTo>
                  <a:lnTo>
                    <a:pt x="46" y="25"/>
                  </a:lnTo>
                  <a:lnTo>
                    <a:pt x="42" y="34"/>
                  </a:lnTo>
                  <a:lnTo>
                    <a:pt x="35" y="38"/>
                  </a:lnTo>
                  <a:lnTo>
                    <a:pt x="27" y="40"/>
                  </a:lnTo>
                  <a:lnTo>
                    <a:pt x="20" y="39"/>
                  </a:lnTo>
                  <a:lnTo>
                    <a:pt x="15" y="38"/>
                  </a:lnTo>
                  <a:lnTo>
                    <a:pt x="9" y="34"/>
                  </a:lnTo>
                  <a:lnTo>
                    <a:pt x="4" y="29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4" y="23"/>
                  </a:lnTo>
                  <a:lnTo>
                    <a:pt x="10" y="26"/>
                  </a:lnTo>
                  <a:lnTo>
                    <a:pt x="17" y="27"/>
                  </a:lnTo>
                  <a:lnTo>
                    <a:pt x="24" y="27"/>
                  </a:lnTo>
                  <a:lnTo>
                    <a:pt x="30" y="26"/>
                  </a:lnTo>
                  <a:lnTo>
                    <a:pt x="35" y="20"/>
                  </a:lnTo>
                  <a:lnTo>
                    <a:pt x="39" y="1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7" name="Picture 70" descr="C:\Users\Mike\AppData\Local\Microsoft\Windows\INetCache\IE\3UI6QE36\MC90023794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2116" flipH="1">
              <a:off x="7051154" y="2788996"/>
              <a:ext cx="730465" cy="492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Oval Callout 80"/>
          <p:cNvSpPr/>
          <p:nvPr/>
        </p:nvSpPr>
        <p:spPr>
          <a:xfrm>
            <a:off x="611560" y="188640"/>
            <a:ext cx="5616624" cy="2232248"/>
          </a:xfrm>
          <a:prstGeom prst="wedgeEllipseCallout">
            <a:avLst>
              <a:gd name="adj1" fmla="val 26686"/>
              <a:gd name="adj2" fmla="val 62286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How silly of him to imagine that things can 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talk.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51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ke\AppData\Local\Microsoft\Windows\INetCache\IE\NKRC30TP\MC9002321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33" y="105299"/>
            <a:ext cx="1875576" cy="17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780183" y="2501164"/>
            <a:ext cx="3832919" cy="4187208"/>
            <a:chOff x="5145038" y="2788996"/>
            <a:chExt cx="3258871" cy="3565721"/>
          </a:xfrm>
        </p:grpSpPr>
        <p:sp>
          <p:nvSpPr>
            <p:cNvPr id="15" name="AutoShape 5"/>
            <p:cNvSpPr>
              <a:spLocks noChangeAspect="1" noChangeArrowheads="1" noTextEdit="1"/>
            </p:cNvSpPr>
            <p:nvPr/>
          </p:nvSpPr>
          <p:spPr bwMode="auto">
            <a:xfrm flipH="1">
              <a:off x="5145038" y="2837246"/>
              <a:ext cx="3258871" cy="3517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 flipH="1">
              <a:off x="7292855" y="3074415"/>
              <a:ext cx="222857" cy="344971"/>
            </a:xfrm>
            <a:custGeom>
              <a:avLst/>
              <a:gdLst>
                <a:gd name="T0" fmla="*/ 116 w 138"/>
                <a:gd name="T1" fmla="*/ 0 h 226"/>
                <a:gd name="T2" fmla="*/ 42 w 138"/>
                <a:gd name="T3" fmla="*/ 31 h 226"/>
                <a:gd name="T4" fmla="*/ 2 w 138"/>
                <a:gd name="T5" fmla="*/ 61 h 226"/>
                <a:gd name="T6" fmla="*/ 2 w 138"/>
                <a:gd name="T7" fmla="*/ 104 h 226"/>
                <a:gd name="T8" fmla="*/ 0 w 138"/>
                <a:gd name="T9" fmla="*/ 138 h 226"/>
                <a:gd name="T10" fmla="*/ 1 w 138"/>
                <a:gd name="T11" fmla="*/ 144 h 226"/>
                <a:gd name="T12" fmla="*/ 5 w 138"/>
                <a:gd name="T13" fmla="*/ 158 h 226"/>
                <a:gd name="T14" fmla="*/ 9 w 138"/>
                <a:gd name="T15" fmla="*/ 173 h 226"/>
                <a:gd name="T16" fmla="*/ 12 w 138"/>
                <a:gd name="T17" fmla="*/ 183 h 226"/>
                <a:gd name="T18" fmla="*/ 16 w 138"/>
                <a:gd name="T19" fmla="*/ 190 h 226"/>
                <a:gd name="T20" fmla="*/ 21 w 138"/>
                <a:gd name="T21" fmla="*/ 198 h 226"/>
                <a:gd name="T22" fmla="*/ 28 w 138"/>
                <a:gd name="T23" fmla="*/ 208 h 226"/>
                <a:gd name="T24" fmla="*/ 34 w 138"/>
                <a:gd name="T25" fmla="*/ 214 h 226"/>
                <a:gd name="T26" fmla="*/ 41 w 138"/>
                <a:gd name="T27" fmla="*/ 220 h 226"/>
                <a:gd name="T28" fmla="*/ 49 w 138"/>
                <a:gd name="T29" fmla="*/ 224 h 226"/>
                <a:gd name="T30" fmla="*/ 56 w 138"/>
                <a:gd name="T31" fmla="*/ 225 h 226"/>
                <a:gd name="T32" fmla="*/ 63 w 138"/>
                <a:gd name="T33" fmla="*/ 226 h 226"/>
                <a:gd name="T34" fmla="*/ 69 w 138"/>
                <a:gd name="T35" fmla="*/ 224 h 226"/>
                <a:gd name="T36" fmla="*/ 78 w 138"/>
                <a:gd name="T37" fmla="*/ 217 h 226"/>
                <a:gd name="T38" fmla="*/ 91 w 138"/>
                <a:gd name="T39" fmla="*/ 208 h 226"/>
                <a:gd name="T40" fmla="*/ 103 w 138"/>
                <a:gd name="T41" fmla="*/ 196 h 226"/>
                <a:gd name="T42" fmla="*/ 116 w 138"/>
                <a:gd name="T43" fmla="*/ 186 h 226"/>
                <a:gd name="T44" fmla="*/ 127 w 138"/>
                <a:gd name="T45" fmla="*/ 176 h 226"/>
                <a:gd name="T46" fmla="*/ 134 w 138"/>
                <a:gd name="T47" fmla="*/ 170 h 226"/>
                <a:gd name="T48" fmla="*/ 138 w 138"/>
                <a:gd name="T49" fmla="*/ 167 h 226"/>
                <a:gd name="T50" fmla="*/ 116 w 138"/>
                <a:gd name="T5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226">
                  <a:moveTo>
                    <a:pt x="116" y="0"/>
                  </a:moveTo>
                  <a:lnTo>
                    <a:pt x="42" y="31"/>
                  </a:lnTo>
                  <a:lnTo>
                    <a:pt x="2" y="61"/>
                  </a:lnTo>
                  <a:lnTo>
                    <a:pt x="2" y="104"/>
                  </a:lnTo>
                  <a:lnTo>
                    <a:pt x="0" y="138"/>
                  </a:lnTo>
                  <a:lnTo>
                    <a:pt x="1" y="144"/>
                  </a:lnTo>
                  <a:lnTo>
                    <a:pt x="5" y="158"/>
                  </a:lnTo>
                  <a:lnTo>
                    <a:pt x="9" y="173"/>
                  </a:lnTo>
                  <a:lnTo>
                    <a:pt x="12" y="183"/>
                  </a:lnTo>
                  <a:lnTo>
                    <a:pt x="16" y="190"/>
                  </a:lnTo>
                  <a:lnTo>
                    <a:pt x="21" y="198"/>
                  </a:lnTo>
                  <a:lnTo>
                    <a:pt x="28" y="208"/>
                  </a:lnTo>
                  <a:lnTo>
                    <a:pt x="34" y="214"/>
                  </a:lnTo>
                  <a:lnTo>
                    <a:pt x="41" y="220"/>
                  </a:lnTo>
                  <a:lnTo>
                    <a:pt x="49" y="224"/>
                  </a:lnTo>
                  <a:lnTo>
                    <a:pt x="56" y="225"/>
                  </a:lnTo>
                  <a:lnTo>
                    <a:pt x="63" y="226"/>
                  </a:lnTo>
                  <a:lnTo>
                    <a:pt x="69" y="224"/>
                  </a:lnTo>
                  <a:lnTo>
                    <a:pt x="78" y="217"/>
                  </a:lnTo>
                  <a:lnTo>
                    <a:pt x="91" y="208"/>
                  </a:lnTo>
                  <a:lnTo>
                    <a:pt x="103" y="196"/>
                  </a:lnTo>
                  <a:lnTo>
                    <a:pt x="116" y="186"/>
                  </a:lnTo>
                  <a:lnTo>
                    <a:pt x="127" y="176"/>
                  </a:lnTo>
                  <a:lnTo>
                    <a:pt x="134" y="170"/>
                  </a:lnTo>
                  <a:lnTo>
                    <a:pt x="138" y="16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 flipH="1">
              <a:off x="6146277" y="4158609"/>
              <a:ext cx="316521" cy="505136"/>
            </a:xfrm>
            <a:custGeom>
              <a:avLst/>
              <a:gdLst>
                <a:gd name="T0" fmla="*/ 93 w 194"/>
                <a:gd name="T1" fmla="*/ 0 h 327"/>
                <a:gd name="T2" fmla="*/ 95 w 194"/>
                <a:gd name="T3" fmla="*/ 0 h 327"/>
                <a:gd name="T4" fmla="*/ 102 w 194"/>
                <a:gd name="T5" fmla="*/ 2 h 327"/>
                <a:gd name="T6" fmla="*/ 112 w 194"/>
                <a:gd name="T7" fmla="*/ 4 h 327"/>
                <a:gd name="T8" fmla="*/ 124 w 194"/>
                <a:gd name="T9" fmla="*/ 6 h 327"/>
                <a:gd name="T10" fmla="*/ 137 w 194"/>
                <a:gd name="T11" fmla="*/ 8 h 327"/>
                <a:gd name="T12" fmla="*/ 148 w 194"/>
                <a:gd name="T13" fmla="*/ 10 h 327"/>
                <a:gd name="T14" fmla="*/ 156 w 194"/>
                <a:gd name="T15" fmla="*/ 13 h 327"/>
                <a:gd name="T16" fmla="*/ 162 w 194"/>
                <a:gd name="T17" fmla="*/ 14 h 327"/>
                <a:gd name="T18" fmla="*/ 170 w 194"/>
                <a:gd name="T19" fmla="*/ 21 h 327"/>
                <a:gd name="T20" fmla="*/ 181 w 194"/>
                <a:gd name="T21" fmla="*/ 32 h 327"/>
                <a:gd name="T22" fmla="*/ 191 w 194"/>
                <a:gd name="T23" fmla="*/ 44 h 327"/>
                <a:gd name="T24" fmla="*/ 194 w 194"/>
                <a:gd name="T25" fmla="*/ 48 h 327"/>
                <a:gd name="T26" fmla="*/ 194 w 194"/>
                <a:gd name="T27" fmla="*/ 75 h 327"/>
                <a:gd name="T28" fmla="*/ 192 w 194"/>
                <a:gd name="T29" fmla="*/ 78 h 327"/>
                <a:gd name="T30" fmla="*/ 185 w 194"/>
                <a:gd name="T31" fmla="*/ 86 h 327"/>
                <a:gd name="T32" fmla="*/ 177 w 194"/>
                <a:gd name="T33" fmla="*/ 95 h 327"/>
                <a:gd name="T34" fmla="*/ 170 w 194"/>
                <a:gd name="T35" fmla="*/ 101 h 327"/>
                <a:gd name="T36" fmla="*/ 165 w 194"/>
                <a:gd name="T37" fmla="*/ 105 h 327"/>
                <a:gd name="T38" fmla="*/ 157 w 194"/>
                <a:gd name="T39" fmla="*/ 108 h 327"/>
                <a:gd name="T40" fmla="*/ 148 w 194"/>
                <a:gd name="T41" fmla="*/ 114 h 327"/>
                <a:gd name="T42" fmla="*/ 138 w 194"/>
                <a:gd name="T43" fmla="*/ 120 h 327"/>
                <a:gd name="T44" fmla="*/ 127 w 194"/>
                <a:gd name="T45" fmla="*/ 124 h 327"/>
                <a:gd name="T46" fmla="*/ 119 w 194"/>
                <a:gd name="T47" fmla="*/ 129 h 327"/>
                <a:gd name="T48" fmla="*/ 114 w 194"/>
                <a:gd name="T49" fmla="*/ 133 h 327"/>
                <a:gd name="T50" fmla="*/ 111 w 194"/>
                <a:gd name="T51" fmla="*/ 134 h 327"/>
                <a:gd name="T52" fmla="*/ 99 w 194"/>
                <a:gd name="T53" fmla="*/ 309 h 327"/>
                <a:gd name="T54" fmla="*/ 5 w 194"/>
                <a:gd name="T55" fmla="*/ 327 h 327"/>
                <a:gd name="T56" fmla="*/ 0 w 194"/>
                <a:gd name="T57" fmla="*/ 110 h 327"/>
                <a:gd name="T58" fmla="*/ 93 w 194"/>
                <a:gd name="T5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4" h="327">
                  <a:moveTo>
                    <a:pt x="93" y="0"/>
                  </a:moveTo>
                  <a:lnTo>
                    <a:pt x="95" y="0"/>
                  </a:lnTo>
                  <a:lnTo>
                    <a:pt x="102" y="2"/>
                  </a:lnTo>
                  <a:lnTo>
                    <a:pt x="112" y="4"/>
                  </a:lnTo>
                  <a:lnTo>
                    <a:pt x="124" y="6"/>
                  </a:lnTo>
                  <a:lnTo>
                    <a:pt x="137" y="8"/>
                  </a:lnTo>
                  <a:lnTo>
                    <a:pt x="148" y="10"/>
                  </a:lnTo>
                  <a:lnTo>
                    <a:pt x="156" y="13"/>
                  </a:lnTo>
                  <a:lnTo>
                    <a:pt x="162" y="14"/>
                  </a:lnTo>
                  <a:lnTo>
                    <a:pt x="170" y="21"/>
                  </a:lnTo>
                  <a:lnTo>
                    <a:pt x="181" y="32"/>
                  </a:lnTo>
                  <a:lnTo>
                    <a:pt x="191" y="44"/>
                  </a:lnTo>
                  <a:lnTo>
                    <a:pt x="194" y="48"/>
                  </a:lnTo>
                  <a:lnTo>
                    <a:pt x="194" y="75"/>
                  </a:lnTo>
                  <a:lnTo>
                    <a:pt x="192" y="78"/>
                  </a:lnTo>
                  <a:lnTo>
                    <a:pt x="185" y="86"/>
                  </a:lnTo>
                  <a:lnTo>
                    <a:pt x="177" y="95"/>
                  </a:lnTo>
                  <a:lnTo>
                    <a:pt x="170" y="101"/>
                  </a:lnTo>
                  <a:lnTo>
                    <a:pt x="165" y="105"/>
                  </a:lnTo>
                  <a:lnTo>
                    <a:pt x="157" y="108"/>
                  </a:lnTo>
                  <a:lnTo>
                    <a:pt x="148" y="114"/>
                  </a:lnTo>
                  <a:lnTo>
                    <a:pt x="138" y="120"/>
                  </a:lnTo>
                  <a:lnTo>
                    <a:pt x="127" y="124"/>
                  </a:lnTo>
                  <a:lnTo>
                    <a:pt x="119" y="129"/>
                  </a:lnTo>
                  <a:lnTo>
                    <a:pt x="114" y="133"/>
                  </a:lnTo>
                  <a:lnTo>
                    <a:pt x="111" y="134"/>
                  </a:lnTo>
                  <a:lnTo>
                    <a:pt x="99" y="309"/>
                  </a:lnTo>
                  <a:lnTo>
                    <a:pt x="5" y="327"/>
                  </a:lnTo>
                  <a:lnTo>
                    <a:pt x="0" y="11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 flipH="1">
              <a:off x="6650126" y="5267444"/>
              <a:ext cx="791302" cy="505136"/>
            </a:xfrm>
            <a:custGeom>
              <a:avLst/>
              <a:gdLst>
                <a:gd name="T0" fmla="*/ 287 w 491"/>
                <a:gd name="T1" fmla="*/ 0 h 328"/>
                <a:gd name="T2" fmla="*/ 229 w 491"/>
                <a:gd name="T3" fmla="*/ 193 h 328"/>
                <a:gd name="T4" fmla="*/ 17 w 491"/>
                <a:gd name="T5" fmla="*/ 143 h 328"/>
                <a:gd name="T6" fmla="*/ 0 w 491"/>
                <a:gd name="T7" fmla="*/ 180 h 328"/>
                <a:gd name="T8" fmla="*/ 220 w 491"/>
                <a:gd name="T9" fmla="*/ 236 h 328"/>
                <a:gd name="T10" fmla="*/ 200 w 491"/>
                <a:gd name="T11" fmla="*/ 251 h 328"/>
                <a:gd name="T12" fmla="*/ 147 w 491"/>
                <a:gd name="T13" fmla="*/ 251 h 328"/>
                <a:gd name="T14" fmla="*/ 109 w 491"/>
                <a:gd name="T15" fmla="*/ 273 h 328"/>
                <a:gd name="T16" fmla="*/ 113 w 491"/>
                <a:gd name="T17" fmla="*/ 274 h 328"/>
                <a:gd name="T18" fmla="*/ 124 w 491"/>
                <a:gd name="T19" fmla="*/ 278 h 328"/>
                <a:gd name="T20" fmla="*/ 140 w 491"/>
                <a:gd name="T21" fmla="*/ 283 h 328"/>
                <a:gd name="T22" fmla="*/ 158 w 491"/>
                <a:gd name="T23" fmla="*/ 289 h 328"/>
                <a:gd name="T24" fmla="*/ 178 w 491"/>
                <a:gd name="T25" fmla="*/ 296 h 328"/>
                <a:gd name="T26" fmla="*/ 196 w 491"/>
                <a:gd name="T27" fmla="*/ 302 h 328"/>
                <a:gd name="T28" fmla="*/ 212 w 491"/>
                <a:gd name="T29" fmla="*/ 306 h 328"/>
                <a:gd name="T30" fmla="*/ 223 w 491"/>
                <a:gd name="T31" fmla="*/ 310 h 328"/>
                <a:gd name="T32" fmla="*/ 233 w 491"/>
                <a:gd name="T33" fmla="*/ 312 h 328"/>
                <a:gd name="T34" fmla="*/ 246 w 491"/>
                <a:gd name="T35" fmla="*/ 314 h 328"/>
                <a:gd name="T36" fmla="*/ 260 w 491"/>
                <a:gd name="T37" fmla="*/ 317 h 328"/>
                <a:gd name="T38" fmla="*/ 275 w 491"/>
                <a:gd name="T39" fmla="*/ 319 h 328"/>
                <a:gd name="T40" fmla="*/ 290 w 491"/>
                <a:gd name="T41" fmla="*/ 321 h 328"/>
                <a:gd name="T42" fmla="*/ 302 w 491"/>
                <a:gd name="T43" fmla="*/ 322 h 328"/>
                <a:gd name="T44" fmla="*/ 313 w 491"/>
                <a:gd name="T45" fmla="*/ 324 h 328"/>
                <a:gd name="T46" fmla="*/ 318 w 491"/>
                <a:gd name="T47" fmla="*/ 324 h 328"/>
                <a:gd name="T48" fmla="*/ 328 w 491"/>
                <a:gd name="T49" fmla="*/ 324 h 328"/>
                <a:gd name="T50" fmla="*/ 344 w 491"/>
                <a:gd name="T51" fmla="*/ 325 h 328"/>
                <a:gd name="T52" fmla="*/ 364 w 491"/>
                <a:gd name="T53" fmla="*/ 325 h 328"/>
                <a:gd name="T54" fmla="*/ 386 w 491"/>
                <a:gd name="T55" fmla="*/ 326 h 328"/>
                <a:gd name="T56" fmla="*/ 409 w 491"/>
                <a:gd name="T57" fmla="*/ 327 h 328"/>
                <a:gd name="T58" fmla="*/ 428 w 491"/>
                <a:gd name="T59" fmla="*/ 327 h 328"/>
                <a:gd name="T60" fmla="*/ 442 w 491"/>
                <a:gd name="T61" fmla="*/ 328 h 328"/>
                <a:gd name="T62" fmla="*/ 446 w 491"/>
                <a:gd name="T63" fmla="*/ 328 h 328"/>
                <a:gd name="T64" fmla="*/ 479 w 491"/>
                <a:gd name="T65" fmla="*/ 225 h 328"/>
                <a:gd name="T66" fmla="*/ 303 w 491"/>
                <a:gd name="T67" fmla="*/ 210 h 328"/>
                <a:gd name="T68" fmla="*/ 276 w 491"/>
                <a:gd name="T69" fmla="*/ 198 h 328"/>
                <a:gd name="T70" fmla="*/ 310 w 491"/>
                <a:gd name="T71" fmla="*/ 111 h 328"/>
                <a:gd name="T72" fmla="*/ 483 w 491"/>
                <a:gd name="T73" fmla="*/ 140 h 328"/>
                <a:gd name="T74" fmla="*/ 491 w 491"/>
                <a:gd name="T75" fmla="*/ 82 h 328"/>
                <a:gd name="T76" fmla="*/ 318 w 491"/>
                <a:gd name="T77" fmla="*/ 68 h 328"/>
                <a:gd name="T78" fmla="*/ 340 w 491"/>
                <a:gd name="T79" fmla="*/ 0 h 328"/>
                <a:gd name="T80" fmla="*/ 287 w 491"/>
                <a:gd name="T8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1" h="328">
                  <a:moveTo>
                    <a:pt x="287" y="0"/>
                  </a:moveTo>
                  <a:lnTo>
                    <a:pt x="229" y="193"/>
                  </a:lnTo>
                  <a:lnTo>
                    <a:pt x="17" y="143"/>
                  </a:lnTo>
                  <a:lnTo>
                    <a:pt x="0" y="180"/>
                  </a:lnTo>
                  <a:lnTo>
                    <a:pt x="220" y="236"/>
                  </a:lnTo>
                  <a:lnTo>
                    <a:pt x="200" y="251"/>
                  </a:lnTo>
                  <a:lnTo>
                    <a:pt x="147" y="251"/>
                  </a:lnTo>
                  <a:lnTo>
                    <a:pt x="109" y="273"/>
                  </a:lnTo>
                  <a:lnTo>
                    <a:pt x="113" y="274"/>
                  </a:lnTo>
                  <a:lnTo>
                    <a:pt x="124" y="278"/>
                  </a:lnTo>
                  <a:lnTo>
                    <a:pt x="140" y="283"/>
                  </a:lnTo>
                  <a:lnTo>
                    <a:pt x="158" y="289"/>
                  </a:lnTo>
                  <a:lnTo>
                    <a:pt x="178" y="296"/>
                  </a:lnTo>
                  <a:lnTo>
                    <a:pt x="196" y="302"/>
                  </a:lnTo>
                  <a:lnTo>
                    <a:pt x="212" y="306"/>
                  </a:lnTo>
                  <a:lnTo>
                    <a:pt x="223" y="310"/>
                  </a:lnTo>
                  <a:lnTo>
                    <a:pt x="233" y="312"/>
                  </a:lnTo>
                  <a:lnTo>
                    <a:pt x="246" y="314"/>
                  </a:lnTo>
                  <a:lnTo>
                    <a:pt x="260" y="317"/>
                  </a:lnTo>
                  <a:lnTo>
                    <a:pt x="275" y="319"/>
                  </a:lnTo>
                  <a:lnTo>
                    <a:pt x="290" y="321"/>
                  </a:lnTo>
                  <a:lnTo>
                    <a:pt x="302" y="322"/>
                  </a:lnTo>
                  <a:lnTo>
                    <a:pt x="313" y="324"/>
                  </a:lnTo>
                  <a:lnTo>
                    <a:pt x="318" y="324"/>
                  </a:lnTo>
                  <a:lnTo>
                    <a:pt x="328" y="324"/>
                  </a:lnTo>
                  <a:lnTo>
                    <a:pt x="344" y="325"/>
                  </a:lnTo>
                  <a:lnTo>
                    <a:pt x="364" y="325"/>
                  </a:lnTo>
                  <a:lnTo>
                    <a:pt x="386" y="326"/>
                  </a:lnTo>
                  <a:lnTo>
                    <a:pt x="409" y="327"/>
                  </a:lnTo>
                  <a:lnTo>
                    <a:pt x="428" y="327"/>
                  </a:lnTo>
                  <a:lnTo>
                    <a:pt x="442" y="328"/>
                  </a:lnTo>
                  <a:lnTo>
                    <a:pt x="446" y="328"/>
                  </a:lnTo>
                  <a:lnTo>
                    <a:pt x="479" y="225"/>
                  </a:lnTo>
                  <a:lnTo>
                    <a:pt x="303" y="210"/>
                  </a:lnTo>
                  <a:lnTo>
                    <a:pt x="276" y="198"/>
                  </a:lnTo>
                  <a:lnTo>
                    <a:pt x="310" y="111"/>
                  </a:lnTo>
                  <a:lnTo>
                    <a:pt x="483" y="140"/>
                  </a:lnTo>
                  <a:lnTo>
                    <a:pt x="491" y="82"/>
                  </a:lnTo>
                  <a:lnTo>
                    <a:pt x="318" y="68"/>
                  </a:lnTo>
                  <a:lnTo>
                    <a:pt x="340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 flipH="1">
              <a:off x="6546772" y="3428625"/>
              <a:ext cx="1585834" cy="2371675"/>
            </a:xfrm>
            <a:custGeom>
              <a:avLst/>
              <a:gdLst>
                <a:gd name="T0" fmla="*/ 372 w 982"/>
                <a:gd name="T1" fmla="*/ 1541 h 1541"/>
                <a:gd name="T2" fmla="*/ 509 w 982"/>
                <a:gd name="T3" fmla="*/ 1200 h 1541"/>
                <a:gd name="T4" fmla="*/ 601 w 982"/>
                <a:gd name="T5" fmla="*/ 1194 h 1541"/>
                <a:gd name="T6" fmla="*/ 661 w 982"/>
                <a:gd name="T7" fmla="*/ 1190 h 1541"/>
                <a:gd name="T8" fmla="*/ 704 w 982"/>
                <a:gd name="T9" fmla="*/ 1192 h 1541"/>
                <a:gd name="T10" fmla="*/ 772 w 982"/>
                <a:gd name="T11" fmla="*/ 1190 h 1541"/>
                <a:gd name="T12" fmla="*/ 810 w 982"/>
                <a:gd name="T13" fmla="*/ 1186 h 1541"/>
                <a:gd name="T14" fmla="*/ 880 w 982"/>
                <a:gd name="T15" fmla="*/ 1181 h 1541"/>
                <a:gd name="T16" fmla="*/ 945 w 982"/>
                <a:gd name="T17" fmla="*/ 1178 h 1541"/>
                <a:gd name="T18" fmla="*/ 700 w 982"/>
                <a:gd name="T19" fmla="*/ 1072 h 1541"/>
                <a:gd name="T20" fmla="*/ 697 w 982"/>
                <a:gd name="T21" fmla="*/ 818 h 1541"/>
                <a:gd name="T22" fmla="*/ 721 w 982"/>
                <a:gd name="T23" fmla="*/ 806 h 1541"/>
                <a:gd name="T24" fmla="*/ 741 w 982"/>
                <a:gd name="T25" fmla="*/ 795 h 1541"/>
                <a:gd name="T26" fmla="*/ 760 w 982"/>
                <a:gd name="T27" fmla="*/ 778 h 1541"/>
                <a:gd name="T28" fmla="*/ 783 w 982"/>
                <a:gd name="T29" fmla="*/ 756 h 1541"/>
                <a:gd name="T30" fmla="*/ 778 w 982"/>
                <a:gd name="T31" fmla="*/ 673 h 1541"/>
                <a:gd name="T32" fmla="*/ 771 w 982"/>
                <a:gd name="T33" fmla="*/ 668 h 1541"/>
                <a:gd name="T34" fmla="*/ 756 w 982"/>
                <a:gd name="T35" fmla="*/ 657 h 1541"/>
                <a:gd name="T36" fmla="*/ 735 w 982"/>
                <a:gd name="T37" fmla="*/ 651 h 1541"/>
                <a:gd name="T38" fmla="*/ 704 w 982"/>
                <a:gd name="T39" fmla="*/ 653 h 1541"/>
                <a:gd name="T40" fmla="*/ 679 w 982"/>
                <a:gd name="T41" fmla="*/ 655 h 1541"/>
                <a:gd name="T42" fmla="*/ 509 w 982"/>
                <a:gd name="T43" fmla="*/ 726 h 1541"/>
                <a:gd name="T44" fmla="*/ 372 w 982"/>
                <a:gd name="T45" fmla="*/ 740 h 1541"/>
                <a:gd name="T46" fmla="*/ 360 w 982"/>
                <a:gd name="T47" fmla="*/ 727 h 1541"/>
                <a:gd name="T48" fmla="*/ 338 w 982"/>
                <a:gd name="T49" fmla="*/ 703 h 1541"/>
                <a:gd name="T50" fmla="*/ 324 w 982"/>
                <a:gd name="T51" fmla="*/ 678 h 1541"/>
                <a:gd name="T52" fmla="*/ 303 w 982"/>
                <a:gd name="T53" fmla="*/ 626 h 1541"/>
                <a:gd name="T54" fmla="*/ 464 w 982"/>
                <a:gd name="T55" fmla="*/ 119 h 1541"/>
                <a:gd name="T56" fmla="*/ 483 w 982"/>
                <a:gd name="T57" fmla="*/ 1 h 1541"/>
                <a:gd name="T58" fmla="*/ 423 w 982"/>
                <a:gd name="T59" fmla="*/ 18 h 1541"/>
                <a:gd name="T60" fmla="*/ 358 w 982"/>
                <a:gd name="T61" fmla="*/ 38 h 1541"/>
                <a:gd name="T62" fmla="*/ 339 w 982"/>
                <a:gd name="T63" fmla="*/ 43 h 1541"/>
                <a:gd name="T64" fmla="*/ 296 w 982"/>
                <a:gd name="T65" fmla="*/ 57 h 1541"/>
                <a:gd name="T66" fmla="*/ 239 w 982"/>
                <a:gd name="T67" fmla="*/ 76 h 1541"/>
                <a:gd name="T68" fmla="*/ 181 w 982"/>
                <a:gd name="T69" fmla="*/ 93 h 1541"/>
                <a:gd name="T70" fmla="*/ 142 w 982"/>
                <a:gd name="T71" fmla="*/ 107 h 1541"/>
                <a:gd name="T72" fmla="*/ 43 w 982"/>
                <a:gd name="T73" fmla="*/ 164 h 1541"/>
                <a:gd name="T74" fmla="*/ 9 w 982"/>
                <a:gd name="T75" fmla="*/ 236 h 1541"/>
                <a:gd name="T76" fmla="*/ 29 w 982"/>
                <a:gd name="T77" fmla="*/ 263 h 1541"/>
                <a:gd name="T78" fmla="*/ 60 w 982"/>
                <a:gd name="T79" fmla="*/ 273 h 1541"/>
                <a:gd name="T80" fmla="*/ 88 w 982"/>
                <a:gd name="T81" fmla="*/ 278 h 1541"/>
                <a:gd name="T82" fmla="*/ 259 w 982"/>
                <a:gd name="T83" fmla="*/ 768 h 1541"/>
                <a:gd name="T84" fmla="*/ 241 w 982"/>
                <a:gd name="T85" fmla="*/ 787 h 1541"/>
                <a:gd name="T86" fmla="*/ 226 w 982"/>
                <a:gd name="T87" fmla="*/ 814 h 1541"/>
                <a:gd name="T88" fmla="*/ 233 w 982"/>
                <a:gd name="T89" fmla="*/ 829 h 1541"/>
                <a:gd name="T90" fmla="*/ 249 w 982"/>
                <a:gd name="T91" fmla="*/ 840 h 1541"/>
                <a:gd name="T92" fmla="*/ 263 w 982"/>
                <a:gd name="T93" fmla="*/ 846 h 1541"/>
                <a:gd name="T94" fmla="*/ 278 w 982"/>
                <a:gd name="T95" fmla="*/ 851 h 1541"/>
                <a:gd name="T96" fmla="*/ 295 w 982"/>
                <a:gd name="T97" fmla="*/ 858 h 1541"/>
                <a:gd name="T98" fmla="*/ 395 w 982"/>
                <a:gd name="T99" fmla="*/ 1095 h 1541"/>
                <a:gd name="T100" fmla="*/ 427 w 982"/>
                <a:gd name="T101" fmla="*/ 1194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2" h="1541">
                  <a:moveTo>
                    <a:pt x="427" y="1194"/>
                  </a:moveTo>
                  <a:lnTo>
                    <a:pt x="319" y="1512"/>
                  </a:lnTo>
                  <a:lnTo>
                    <a:pt x="372" y="1541"/>
                  </a:lnTo>
                  <a:lnTo>
                    <a:pt x="483" y="1201"/>
                  </a:lnTo>
                  <a:lnTo>
                    <a:pt x="490" y="1201"/>
                  </a:lnTo>
                  <a:lnTo>
                    <a:pt x="509" y="1200"/>
                  </a:lnTo>
                  <a:lnTo>
                    <a:pt x="537" y="1197"/>
                  </a:lnTo>
                  <a:lnTo>
                    <a:pt x="569" y="1195"/>
                  </a:lnTo>
                  <a:lnTo>
                    <a:pt x="601" y="1194"/>
                  </a:lnTo>
                  <a:lnTo>
                    <a:pt x="630" y="1192"/>
                  </a:lnTo>
                  <a:lnTo>
                    <a:pt x="651" y="1190"/>
                  </a:lnTo>
                  <a:lnTo>
                    <a:pt x="661" y="1190"/>
                  </a:lnTo>
                  <a:lnTo>
                    <a:pt x="669" y="1190"/>
                  </a:lnTo>
                  <a:lnTo>
                    <a:pt x="684" y="1190"/>
                  </a:lnTo>
                  <a:lnTo>
                    <a:pt x="704" y="1192"/>
                  </a:lnTo>
                  <a:lnTo>
                    <a:pt x="727" y="1192"/>
                  </a:lnTo>
                  <a:lnTo>
                    <a:pt x="750" y="1192"/>
                  </a:lnTo>
                  <a:lnTo>
                    <a:pt x="772" y="1190"/>
                  </a:lnTo>
                  <a:lnTo>
                    <a:pt x="788" y="1190"/>
                  </a:lnTo>
                  <a:lnTo>
                    <a:pt x="798" y="1188"/>
                  </a:lnTo>
                  <a:lnTo>
                    <a:pt x="810" y="1186"/>
                  </a:lnTo>
                  <a:lnTo>
                    <a:pt x="829" y="1184"/>
                  </a:lnTo>
                  <a:lnTo>
                    <a:pt x="854" y="1182"/>
                  </a:lnTo>
                  <a:lnTo>
                    <a:pt x="880" y="1181"/>
                  </a:lnTo>
                  <a:lnTo>
                    <a:pt x="907" y="1180"/>
                  </a:lnTo>
                  <a:lnTo>
                    <a:pt x="929" y="1179"/>
                  </a:lnTo>
                  <a:lnTo>
                    <a:pt x="945" y="1178"/>
                  </a:lnTo>
                  <a:lnTo>
                    <a:pt x="950" y="1178"/>
                  </a:lnTo>
                  <a:lnTo>
                    <a:pt x="982" y="1106"/>
                  </a:lnTo>
                  <a:lnTo>
                    <a:pt x="700" y="1072"/>
                  </a:lnTo>
                  <a:lnTo>
                    <a:pt x="690" y="822"/>
                  </a:lnTo>
                  <a:lnTo>
                    <a:pt x="692" y="821"/>
                  </a:lnTo>
                  <a:lnTo>
                    <a:pt x="697" y="818"/>
                  </a:lnTo>
                  <a:lnTo>
                    <a:pt x="704" y="815"/>
                  </a:lnTo>
                  <a:lnTo>
                    <a:pt x="712" y="810"/>
                  </a:lnTo>
                  <a:lnTo>
                    <a:pt x="721" y="806"/>
                  </a:lnTo>
                  <a:lnTo>
                    <a:pt x="729" y="802"/>
                  </a:lnTo>
                  <a:lnTo>
                    <a:pt x="736" y="798"/>
                  </a:lnTo>
                  <a:lnTo>
                    <a:pt x="741" y="795"/>
                  </a:lnTo>
                  <a:lnTo>
                    <a:pt x="745" y="792"/>
                  </a:lnTo>
                  <a:lnTo>
                    <a:pt x="752" y="786"/>
                  </a:lnTo>
                  <a:lnTo>
                    <a:pt x="760" y="778"/>
                  </a:lnTo>
                  <a:lnTo>
                    <a:pt x="768" y="771"/>
                  </a:lnTo>
                  <a:lnTo>
                    <a:pt x="776" y="763"/>
                  </a:lnTo>
                  <a:lnTo>
                    <a:pt x="783" y="756"/>
                  </a:lnTo>
                  <a:lnTo>
                    <a:pt x="788" y="752"/>
                  </a:lnTo>
                  <a:lnTo>
                    <a:pt x="790" y="751"/>
                  </a:lnTo>
                  <a:lnTo>
                    <a:pt x="778" y="673"/>
                  </a:lnTo>
                  <a:lnTo>
                    <a:pt x="776" y="672"/>
                  </a:lnTo>
                  <a:lnTo>
                    <a:pt x="774" y="670"/>
                  </a:lnTo>
                  <a:lnTo>
                    <a:pt x="771" y="668"/>
                  </a:lnTo>
                  <a:lnTo>
                    <a:pt x="766" y="664"/>
                  </a:lnTo>
                  <a:lnTo>
                    <a:pt x="762" y="661"/>
                  </a:lnTo>
                  <a:lnTo>
                    <a:pt x="756" y="657"/>
                  </a:lnTo>
                  <a:lnTo>
                    <a:pt x="749" y="654"/>
                  </a:lnTo>
                  <a:lnTo>
                    <a:pt x="743" y="653"/>
                  </a:lnTo>
                  <a:lnTo>
                    <a:pt x="735" y="651"/>
                  </a:lnTo>
                  <a:lnTo>
                    <a:pt x="726" y="651"/>
                  </a:lnTo>
                  <a:lnTo>
                    <a:pt x="714" y="651"/>
                  </a:lnTo>
                  <a:lnTo>
                    <a:pt x="704" y="653"/>
                  </a:lnTo>
                  <a:lnTo>
                    <a:pt x="694" y="654"/>
                  </a:lnTo>
                  <a:lnTo>
                    <a:pt x="684" y="654"/>
                  </a:lnTo>
                  <a:lnTo>
                    <a:pt x="679" y="655"/>
                  </a:lnTo>
                  <a:lnTo>
                    <a:pt x="676" y="655"/>
                  </a:lnTo>
                  <a:lnTo>
                    <a:pt x="589" y="687"/>
                  </a:lnTo>
                  <a:lnTo>
                    <a:pt x="509" y="726"/>
                  </a:lnTo>
                  <a:lnTo>
                    <a:pt x="475" y="745"/>
                  </a:lnTo>
                  <a:lnTo>
                    <a:pt x="414" y="763"/>
                  </a:lnTo>
                  <a:lnTo>
                    <a:pt x="372" y="740"/>
                  </a:lnTo>
                  <a:lnTo>
                    <a:pt x="370" y="738"/>
                  </a:lnTo>
                  <a:lnTo>
                    <a:pt x="366" y="733"/>
                  </a:lnTo>
                  <a:lnTo>
                    <a:pt x="360" y="727"/>
                  </a:lnTo>
                  <a:lnTo>
                    <a:pt x="351" y="719"/>
                  </a:lnTo>
                  <a:lnTo>
                    <a:pt x="345" y="710"/>
                  </a:lnTo>
                  <a:lnTo>
                    <a:pt x="338" y="703"/>
                  </a:lnTo>
                  <a:lnTo>
                    <a:pt x="332" y="696"/>
                  </a:lnTo>
                  <a:lnTo>
                    <a:pt x="330" y="692"/>
                  </a:lnTo>
                  <a:lnTo>
                    <a:pt x="324" y="678"/>
                  </a:lnTo>
                  <a:lnTo>
                    <a:pt x="315" y="656"/>
                  </a:lnTo>
                  <a:lnTo>
                    <a:pt x="307" y="635"/>
                  </a:lnTo>
                  <a:lnTo>
                    <a:pt x="303" y="626"/>
                  </a:lnTo>
                  <a:lnTo>
                    <a:pt x="273" y="559"/>
                  </a:lnTo>
                  <a:lnTo>
                    <a:pt x="165" y="246"/>
                  </a:lnTo>
                  <a:lnTo>
                    <a:pt x="464" y="119"/>
                  </a:lnTo>
                  <a:lnTo>
                    <a:pt x="531" y="74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68" y="5"/>
                  </a:lnTo>
                  <a:lnTo>
                    <a:pt x="447" y="11"/>
                  </a:lnTo>
                  <a:lnTo>
                    <a:pt x="423" y="18"/>
                  </a:lnTo>
                  <a:lnTo>
                    <a:pt x="398" y="26"/>
                  </a:lnTo>
                  <a:lnTo>
                    <a:pt x="376" y="32"/>
                  </a:lnTo>
                  <a:lnTo>
                    <a:pt x="358" y="38"/>
                  </a:lnTo>
                  <a:lnTo>
                    <a:pt x="350" y="40"/>
                  </a:lnTo>
                  <a:lnTo>
                    <a:pt x="347" y="41"/>
                  </a:lnTo>
                  <a:lnTo>
                    <a:pt x="339" y="43"/>
                  </a:lnTo>
                  <a:lnTo>
                    <a:pt x="327" y="47"/>
                  </a:lnTo>
                  <a:lnTo>
                    <a:pt x="313" y="51"/>
                  </a:lnTo>
                  <a:lnTo>
                    <a:pt x="296" y="57"/>
                  </a:lnTo>
                  <a:lnTo>
                    <a:pt x="278" y="63"/>
                  </a:lnTo>
                  <a:lnTo>
                    <a:pt x="258" y="69"/>
                  </a:lnTo>
                  <a:lnTo>
                    <a:pt x="239" y="76"/>
                  </a:lnTo>
                  <a:lnTo>
                    <a:pt x="219" y="81"/>
                  </a:lnTo>
                  <a:lnTo>
                    <a:pt x="199" y="88"/>
                  </a:lnTo>
                  <a:lnTo>
                    <a:pt x="181" y="93"/>
                  </a:lnTo>
                  <a:lnTo>
                    <a:pt x="166" y="99"/>
                  </a:lnTo>
                  <a:lnTo>
                    <a:pt x="152" y="103"/>
                  </a:lnTo>
                  <a:lnTo>
                    <a:pt x="142" y="107"/>
                  </a:lnTo>
                  <a:lnTo>
                    <a:pt x="135" y="108"/>
                  </a:lnTo>
                  <a:lnTo>
                    <a:pt x="133" y="109"/>
                  </a:lnTo>
                  <a:lnTo>
                    <a:pt x="43" y="164"/>
                  </a:lnTo>
                  <a:lnTo>
                    <a:pt x="0" y="220"/>
                  </a:lnTo>
                  <a:lnTo>
                    <a:pt x="2" y="224"/>
                  </a:lnTo>
                  <a:lnTo>
                    <a:pt x="9" y="236"/>
                  </a:lnTo>
                  <a:lnTo>
                    <a:pt x="17" y="249"/>
                  </a:lnTo>
                  <a:lnTo>
                    <a:pt x="24" y="260"/>
                  </a:lnTo>
                  <a:lnTo>
                    <a:pt x="29" y="263"/>
                  </a:lnTo>
                  <a:lnTo>
                    <a:pt x="38" y="267"/>
                  </a:lnTo>
                  <a:lnTo>
                    <a:pt x="49" y="270"/>
                  </a:lnTo>
                  <a:lnTo>
                    <a:pt x="60" y="273"/>
                  </a:lnTo>
                  <a:lnTo>
                    <a:pt x="72" y="275"/>
                  </a:lnTo>
                  <a:lnTo>
                    <a:pt x="81" y="277"/>
                  </a:lnTo>
                  <a:lnTo>
                    <a:pt x="88" y="278"/>
                  </a:lnTo>
                  <a:lnTo>
                    <a:pt x="90" y="278"/>
                  </a:lnTo>
                  <a:lnTo>
                    <a:pt x="260" y="767"/>
                  </a:lnTo>
                  <a:lnTo>
                    <a:pt x="259" y="768"/>
                  </a:lnTo>
                  <a:lnTo>
                    <a:pt x="255" y="772"/>
                  </a:lnTo>
                  <a:lnTo>
                    <a:pt x="248" y="779"/>
                  </a:lnTo>
                  <a:lnTo>
                    <a:pt x="241" y="787"/>
                  </a:lnTo>
                  <a:lnTo>
                    <a:pt x="234" y="797"/>
                  </a:lnTo>
                  <a:lnTo>
                    <a:pt x="229" y="806"/>
                  </a:lnTo>
                  <a:lnTo>
                    <a:pt x="226" y="814"/>
                  </a:lnTo>
                  <a:lnTo>
                    <a:pt x="226" y="820"/>
                  </a:lnTo>
                  <a:lnTo>
                    <a:pt x="229" y="824"/>
                  </a:lnTo>
                  <a:lnTo>
                    <a:pt x="233" y="829"/>
                  </a:lnTo>
                  <a:lnTo>
                    <a:pt x="237" y="833"/>
                  </a:lnTo>
                  <a:lnTo>
                    <a:pt x="243" y="837"/>
                  </a:lnTo>
                  <a:lnTo>
                    <a:pt x="249" y="840"/>
                  </a:lnTo>
                  <a:lnTo>
                    <a:pt x="255" y="843"/>
                  </a:lnTo>
                  <a:lnTo>
                    <a:pt x="259" y="845"/>
                  </a:lnTo>
                  <a:lnTo>
                    <a:pt x="263" y="846"/>
                  </a:lnTo>
                  <a:lnTo>
                    <a:pt x="266" y="847"/>
                  </a:lnTo>
                  <a:lnTo>
                    <a:pt x="272" y="850"/>
                  </a:lnTo>
                  <a:lnTo>
                    <a:pt x="278" y="851"/>
                  </a:lnTo>
                  <a:lnTo>
                    <a:pt x="285" y="853"/>
                  </a:lnTo>
                  <a:lnTo>
                    <a:pt x="290" y="855"/>
                  </a:lnTo>
                  <a:lnTo>
                    <a:pt x="295" y="858"/>
                  </a:lnTo>
                  <a:lnTo>
                    <a:pt x="298" y="859"/>
                  </a:lnTo>
                  <a:lnTo>
                    <a:pt x="300" y="859"/>
                  </a:lnTo>
                  <a:lnTo>
                    <a:pt x="395" y="1095"/>
                  </a:lnTo>
                  <a:lnTo>
                    <a:pt x="375" y="1135"/>
                  </a:lnTo>
                  <a:lnTo>
                    <a:pt x="399" y="1172"/>
                  </a:lnTo>
                  <a:lnTo>
                    <a:pt x="427" y="1194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 flipH="1">
              <a:off x="6524164" y="5683256"/>
              <a:ext cx="1298380" cy="372693"/>
            </a:xfrm>
            <a:custGeom>
              <a:avLst/>
              <a:gdLst>
                <a:gd name="T0" fmla="*/ 801 w 804"/>
                <a:gd name="T1" fmla="*/ 126 h 242"/>
                <a:gd name="T2" fmla="*/ 774 w 804"/>
                <a:gd name="T3" fmla="*/ 126 h 242"/>
                <a:gd name="T4" fmla="*/ 729 w 804"/>
                <a:gd name="T5" fmla="*/ 127 h 242"/>
                <a:gd name="T6" fmla="*/ 672 w 804"/>
                <a:gd name="T7" fmla="*/ 127 h 242"/>
                <a:gd name="T8" fmla="*/ 611 w 804"/>
                <a:gd name="T9" fmla="*/ 128 h 242"/>
                <a:gd name="T10" fmla="*/ 553 w 804"/>
                <a:gd name="T11" fmla="*/ 128 h 242"/>
                <a:gd name="T12" fmla="*/ 505 w 804"/>
                <a:gd name="T13" fmla="*/ 128 h 242"/>
                <a:gd name="T14" fmla="*/ 476 w 804"/>
                <a:gd name="T15" fmla="*/ 128 h 242"/>
                <a:gd name="T16" fmla="*/ 440 w 804"/>
                <a:gd name="T17" fmla="*/ 126 h 242"/>
                <a:gd name="T18" fmla="*/ 385 w 804"/>
                <a:gd name="T19" fmla="*/ 120 h 242"/>
                <a:gd name="T20" fmla="*/ 334 w 804"/>
                <a:gd name="T21" fmla="*/ 111 h 242"/>
                <a:gd name="T22" fmla="*/ 292 w 804"/>
                <a:gd name="T23" fmla="*/ 101 h 242"/>
                <a:gd name="T24" fmla="*/ 255 w 804"/>
                <a:gd name="T25" fmla="*/ 89 h 242"/>
                <a:gd name="T26" fmla="*/ 227 w 804"/>
                <a:gd name="T27" fmla="*/ 80 h 242"/>
                <a:gd name="T28" fmla="*/ 208 w 804"/>
                <a:gd name="T29" fmla="*/ 72 h 242"/>
                <a:gd name="T30" fmla="*/ 197 w 804"/>
                <a:gd name="T31" fmla="*/ 68 h 242"/>
                <a:gd name="T32" fmla="*/ 90 w 804"/>
                <a:gd name="T33" fmla="*/ 0 h 242"/>
                <a:gd name="T34" fmla="*/ 0 w 804"/>
                <a:gd name="T35" fmla="*/ 73 h 242"/>
                <a:gd name="T36" fmla="*/ 25 w 804"/>
                <a:gd name="T37" fmla="*/ 88 h 242"/>
                <a:gd name="T38" fmla="*/ 81 w 804"/>
                <a:gd name="T39" fmla="*/ 120 h 242"/>
                <a:gd name="T40" fmla="*/ 140 w 804"/>
                <a:gd name="T41" fmla="*/ 154 h 242"/>
                <a:gd name="T42" fmla="*/ 173 w 804"/>
                <a:gd name="T43" fmla="*/ 173 h 242"/>
                <a:gd name="T44" fmla="*/ 186 w 804"/>
                <a:gd name="T45" fmla="*/ 178 h 242"/>
                <a:gd name="T46" fmla="*/ 210 w 804"/>
                <a:gd name="T47" fmla="*/ 186 h 242"/>
                <a:gd name="T48" fmla="*/ 242 w 804"/>
                <a:gd name="T49" fmla="*/ 196 h 242"/>
                <a:gd name="T50" fmla="*/ 278 w 804"/>
                <a:gd name="T51" fmla="*/ 207 h 242"/>
                <a:gd name="T52" fmla="*/ 314 w 804"/>
                <a:gd name="T53" fmla="*/ 217 h 242"/>
                <a:gd name="T54" fmla="*/ 346 w 804"/>
                <a:gd name="T55" fmla="*/ 227 h 242"/>
                <a:gd name="T56" fmla="*/ 370 w 804"/>
                <a:gd name="T57" fmla="*/ 235 h 242"/>
                <a:gd name="T58" fmla="*/ 383 w 804"/>
                <a:gd name="T59" fmla="*/ 240 h 242"/>
                <a:gd name="T60" fmla="*/ 394 w 804"/>
                <a:gd name="T61" fmla="*/ 242 h 242"/>
                <a:gd name="T62" fmla="*/ 418 w 804"/>
                <a:gd name="T63" fmla="*/ 242 h 242"/>
                <a:gd name="T64" fmla="*/ 452 w 804"/>
                <a:gd name="T65" fmla="*/ 241 h 242"/>
                <a:gd name="T66" fmla="*/ 492 w 804"/>
                <a:gd name="T67" fmla="*/ 240 h 242"/>
                <a:gd name="T68" fmla="*/ 538 w 804"/>
                <a:gd name="T69" fmla="*/ 238 h 242"/>
                <a:gd name="T70" fmla="*/ 587 w 804"/>
                <a:gd name="T71" fmla="*/ 235 h 242"/>
                <a:gd name="T72" fmla="*/ 637 w 804"/>
                <a:gd name="T73" fmla="*/ 233 h 242"/>
                <a:gd name="T74" fmla="*/ 687 w 804"/>
                <a:gd name="T75" fmla="*/ 23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4" h="242">
                  <a:moveTo>
                    <a:pt x="804" y="126"/>
                  </a:moveTo>
                  <a:lnTo>
                    <a:pt x="801" y="126"/>
                  </a:lnTo>
                  <a:lnTo>
                    <a:pt x="791" y="126"/>
                  </a:lnTo>
                  <a:lnTo>
                    <a:pt x="774" y="126"/>
                  </a:lnTo>
                  <a:lnTo>
                    <a:pt x="754" y="126"/>
                  </a:lnTo>
                  <a:lnTo>
                    <a:pt x="729" y="127"/>
                  </a:lnTo>
                  <a:lnTo>
                    <a:pt x="702" y="127"/>
                  </a:lnTo>
                  <a:lnTo>
                    <a:pt x="672" y="127"/>
                  </a:lnTo>
                  <a:lnTo>
                    <a:pt x="642" y="127"/>
                  </a:lnTo>
                  <a:lnTo>
                    <a:pt x="611" y="128"/>
                  </a:lnTo>
                  <a:lnTo>
                    <a:pt x="581" y="128"/>
                  </a:lnTo>
                  <a:lnTo>
                    <a:pt x="553" y="128"/>
                  </a:lnTo>
                  <a:lnTo>
                    <a:pt x="528" y="128"/>
                  </a:lnTo>
                  <a:lnTo>
                    <a:pt x="505" y="128"/>
                  </a:lnTo>
                  <a:lnTo>
                    <a:pt x="488" y="128"/>
                  </a:lnTo>
                  <a:lnTo>
                    <a:pt x="476" y="128"/>
                  </a:lnTo>
                  <a:lnTo>
                    <a:pt x="470" y="128"/>
                  </a:lnTo>
                  <a:lnTo>
                    <a:pt x="440" y="126"/>
                  </a:lnTo>
                  <a:lnTo>
                    <a:pt x="412" y="124"/>
                  </a:lnTo>
                  <a:lnTo>
                    <a:pt x="385" y="120"/>
                  </a:lnTo>
                  <a:lnTo>
                    <a:pt x="359" y="116"/>
                  </a:lnTo>
                  <a:lnTo>
                    <a:pt x="334" y="111"/>
                  </a:lnTo>
                  <a:lnTo>
                    <a:pt x="313" y="105"/>
                  </a:lnTo>
                  <a:lnTo>
                    <a:pt x="292" y="101"/>
                  </a:lnTo>
                  <a:lnTo>
                    <a:pt x="272" y="95"/>
                  </a:lnTo>
                  <a:lnTo>
                    <a:pt x="255" y="89"/>
                  </a:lnTo>
                  <a:lnTo>
                    <a:pt x="240" y="85"/>
                  </a:lnTo>
                  <a:lnTo>
                    <a:pt x="227" y="80"/>
                  </a:lnTo>
                  <a:lnTo>
                    <a:pt x="216" y="75"/>
                  </a:lnTo>
                  <a:lnTo>
                    <a:pt x="208" y="72"/>
                  </a:lnTo>
                  <a:lnTo>
                    <a:pt x="201" y="70"/>
                  </a:lnTo>
                  <a:lnTo>
                    <a:pt x="197" y="68"/>
                  </a:lnTo>
                  <a:lnTo>
                    <a:pt x="196" y="67"/>
                  </a:lnTo>
                  <a:lnTo>
                    <a:pt x="90" y="0"/>
                  </a:lnTo>
                  <a:lnTo>
                    <a:pt x="35" y="12"/>
                  </a:lnTo>
                  <a:lnTo>
                    <a:pt x="0" y="73"/>
                  </a:lnTo>
                  <a:lnTo>
                    <a:pt x="7" y="76"/>
                  </a:lnTo>
                  <a:lnTo>
                    <a:pt x="25" y="88"/>
                  </a:lnTo>
                  <a:lnTo>
                    <a:pt x="51" y="103"/>
                  </a:lnTo>
                  <a:lnTo>
                    <a:pt x="81" y="120"/>
                  </a:lnTo>
                  <a:lnTo>
                    <a:pt x="111" y="138"/>
                  </a:lnTo>
                  <a:lnTo>
                    <a:pt x="140" y="154"/>
                  </a:lnTo>
                  <a:lnTo>
                    <a:pt x="162" y="166"/>
                  </a:lnTo>
                  <a:lnTo>
                    <a:pt x="173" y="173"/>
                  </a:lnTo>
                  <a:lnTo>
                    <a:pt x="178" y="176"/>
                  </a:lnTo>
                  <a:lnTo>
                    <a:pt x="186" y="178"/>
                  </a:lnTo>
                  <a:lnTo>
                    <a:pt x="197" y="181"/>
                  </a:lnTo>
                  <a:lnTo>
                    <a:pt x="210" y="186"/>
                  </a:lnTo>
                  <a:lnTo>
                    <a:pt x="226" y="191"/>
                  </a:lnTo>
                  <a:lnTo>
                    <a:pt x="242" y="196"/>
                  </a:lnTo>
                  <a:lnTo>
                    <a:pt x="260" y="201"/>
                  </a:lnTo>
                  <a:lnTo>
                    <a:pt x="278" y="207"/>
                  </a:lnTo>
                  <a:lnTo>
                    <a:pt x="296" y="212"/>
                  </a:lnTo>
                  <a:lnTo>
                    <a:pt x="314" y="217"/>
                  </a:lnTo>
                  <a:lnTo>
                    <a:pt x="330" y="223"/>
                  </a:lnTo>
                  <a:lnTo>
                    <a:pt x="346" y="227"/>
                  </a:lnTo>
                  <a:lnTo>
                    <a:pt x="359" y="232"/>
                  </a:lnTo>
                  <a:lnTo>
                    <a:pt x="370" y="235"/>
                  </a:lnTo>
                  <a:lnTo>
                    <a:pt x="378" y="238"/>
                  </a:lnTo>
                  <a:lnTo>
                    <a:pt x="383" y="240"/>
                  </a:lnTo>
                  <a:lnTo>
                    <a:pt x="387" y="241"/>
                  </a:lnTo>
                  <a:lnTo>
                    <a:pt x="394" y="242"/>
                  </a:lnTo>
                  <a:lnTo>
                    <a:pt x="406" y="242"/>
                  </a:lnTo>
                  <a:lnTo>
                    <a:pt x="418" y="242"/>
                  </a:lnTo>
                  <a:lnTo>
                    <a:pt x="433" y="242"/>
                  </a:lnTo>
                  <a:lnTo>
                    <a:pt x="452" y="241"/>
                  </a:lnTo>
                  <a:lnTo>
                    <a:pt x="471" y="241"/>
                  </a:lnTo>
                  <a:lnTo>
                    <a:pt x="492" y="240"/>
                  </a:lnTo>
                  <a:lnTo>
                    <a:pt x="514" y="239"/>
                  </a:lnTo>
                  <a:lnTo>
                    <a:pt x="538" y="238"/>
                  </a:lnTo>
                  <a:lnTo>
                    <a:pt x="562" y="237"/>
                  </a:lnTo>
                  <a:lnTo>
                    <a:pt x="587" y="235"/>
                  </a:lnTo>
                  <a:lnTo>
                    <a:pt x="612" y="234"/>
                  </a:lnTo>
                  <a:lnTo>
                    <a:pt x="637" y="233"/>
                  </a:lnTo>
                  <a:lnTo>
                    <a:pt x="663" y="232"/>
                  </a:lnTo>
                  <a:lnTo>
                    <a:pt x="687" y="232"/>
                  </a:lnTo>
                  <a:lnTo>
                    <a:pt x="804" y="126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 flipH="1">
              <a:off x="5732862" y="5754099"/>
              <a:ext cx="484470" cy="243329"/>
            </a:xfrm>
            <a:custGeom>
              <a:avLst/>
              <a:gdLst>
                <a:gd name="T0" fmla="*/ 61 w 299"/>
                <a:gd name="T1" fmla="*/ 0 h 158"/>
                <a:gd name="T2" fmla="*/ 57 w 299"/>
                <a:gd name="T3" fmla="*/ 4 h 158"/>
                <a:gd name="T4" fmla="*/ 51 w 299"/>
                <a:gd name="T5" fmla="*/ 12 h 158"/>
                <a:gd name="T6" fmla="*/ 44 w 299"/>
                <a:gd name="T7" fmla="*/ 21 h 158"/>
                <a:gd name="T8" fmla="*/ 36 w 299"/>
                <a:gd name="T9" fmla="*/ 32 h 158"/>
                <a:gd name="T10" fmla="*/ 29 w 299"/>
                <a:gd name="T11" fmla="*/ 42 h 158"/>
                <a:gd name="T12" fmla="*/ 23 w 299"/>
                <a:gd name="T13" fmla="*/ 51 h 158"/>
                <a:gd name="T14" fmla="*/ 17 w 299"/>
                <a:gd name="T15" fmla="*/ 59 h 158"/>
                <a:gd name="T16" fmla="*/ 15 w 299"/>
                <a:gd name="T17" fmla="*/ 65 h 158"/>
                <a:gd name="T18" fmla="*/ 10 w 299"/>
                <a:gd name="T19" fmla="*/ 76 h 158"/>
                <a:gd name="T20" fmla="*/ 4 w 299"/>
                <a:gd name="T21" fmla="*/ 89 h 158"/>
                <a:gd name="T22" fmla="*/ 0 w 299"/>
                <a:gd name="T23" fmla="*/ 103 h 158"/>
                <a:gd name="T24" fmla="*/ 0 w 299"/>
                <a:gd name="T25" fmla="*/ 116 h 158"/>
                <a:gd name="T26" fmla="*/ 3 w 299"/>
                <a:gd name="T27" fmla="*/ 126 h 158"/>
                <a:gd name="T28" fmla="*/ 5 w 299"/>
                <a:gd name="T29" fmla="*/ 137 h 158"/>
                <a:gd name="T30" fmla="*/ 11 w 299"/>
                <a:gd name="T31" fmla="*/ 146 h 158"/>
                <a:gd name="T32" fmla="*/ 20 w 299"/>
                <a:gd name="T33" fmla="*/ 150 h 158"/>
                <a:gd name="T34" fmla="*/ 26 w 299"/>
                <a:gd name="T35" fmla="*/ 150 h 158"/>
                <a:gd name="T36" fmla="*/ 33 w 299"/>
                <a:gd name="T37" fmla="*/ 150 h 158"/>
                <a:gd name="T38" fmla="*/ 39 w 299"/>
                <a:gd name="T39" fmla="*/ 150 h 158"/>
                <a:gd name="T40" fmla="*/ 46 w 299"/>
                <a:gd name="T41" fmla="*/ 149 h 158"/>
                <a:gd name="T42" fmla="*/ 51 w 299"/>
                <a:gd name="T43" fmla="*/ 148 h 158"/>
                <a:gd name="T44" fmla="*/ 58 w 299"/>
                <a:gd name="T45" fmla="*/ 148 h 158"/>
                <a:gd name="T46" fmla="*/ 65 w 299"/>
                <a:gd name="T47" fmla="*/ 149 h 158"/>
                <a:gd name="T48" fmla="*/ 73 w 299"/>
                <a:gd name="T49" fmla="*/ 150 h 158"/>
                <a:gd name="T50" fmla="*/ 81 w 299"/>
                <a:gd name="T51" fmla="*/ 152 h 158"/>
                <a:gd name="T52" fmla="*/ 91 w 299"/>
                <a:gd name="T53" fmla="*/ 153 h 158"/>
                <a:gd name="T54" fmla="*/ 101 w 299"/>
                <a:gd name="T55" fmla="*/ 153 h 158"/>
                <a:gd name="T56" fmla="*/ 110 w 299"/>
                <a:gd name="T57" fmla="*/ 153 h 158"/>
                <a:gd name="T58" fmla="*/ 118 w 299"/>
                <a:gd name="T59" fmla="*/ 152 h 158"/>
                <a:gd name="T60" fmla="*/ 127 w 299"/>
                <a:gd name="T61" fmla="*/ 152 h 158"/>
                <a:gd name="T62" fmla="*/ 134 w 299"/>
                <a:gd name="T63" fmla="*/ 150 h 158"/>
                <a:gd name="T64" fmla="*/ 140 w 299"/>
                <a:gd name="T65" fmla="*/ 150 h 158"/>
                <a:gd name="T66" fmla="*/ 148 w 299"/>
                <a:gd name="T67" fmla="*/ 152 h 158"/>
                <a:gd name="T68" fmla="*/ 155 w 299"/>
                <a:gd name="T69" fmla="*/ 154 h 158"/>
                <a:gd name="T70" fmla="*/ 161 w 299"/>
                <a:gd name="T71" fmla="*/ 157 h 158"/>
                <a:gd name="T72" fmla="*/ 169 w 299"/>
                <a:gd name="T73" fmla="*/ 158 h 158"/>
                <a:gd name="T74" fmla="*/ 179 w 299"/>
                <a:gd name="T75" fmla="*/ 158 h 158"/>
                <a:gd name="T76" fmla="*/ 191 w 299"/>
                <a:gd name="T77" fmla="*/ 157 h 158"/>
                <a:gd name="T78" fmla="*/ 198 w 299"/>
                <a:gd name="T79" fmla="*/ 156 h 158"/>
                <a:gd name="T80" fmla="*/ 201 w 299"/>
                <a:gd name="T81" fmla="*/ 156 h 158"/>
                <a:gd name="T82" fmla="*/ 251 w 299"/>
                <a:gd name="T83" fmla="*/ 108 h 158"/>
                <a:gd name="T84" fmla="*/ 299 w 299"/>
                <a:gd name="T85" fmla="*/ 76 h 158"/>
                <a:gd name="T86" fmla="*/ 232 w 299"/>
                <a:gd name="T87" fmla="*/ 49 h 158"/>
                <a:gd name="T88" fmla="*/ 230 w 299"/>
                <a:gd name="T89" fmla="*/ 49 h 158"/>
                <a:gd name="T90" fmla="*/ 222 w 299"/>
                <a:gd name="T91" fmla="*/ 48 h 158"/>
                <a:gd name="T92" fmla="*/ 211 w 299"/>
                <a:gd name="T93" fmla="*/ 47 h 158"/>
                <a:gd name="T94" fmla="*/ 200 w 299"/>
                <a:gd name="T95" fmla="*/ 46 h 158"/>
                <a:gd name="T96" fmla="*/ 186 w 299"/>
                <a:gd name="T97" fmla="*/ 44 h 158"/>
                <a:gd name="T98" fmla="*/ 173 w 299"/>
                <a:gd name="T99" fmla="*/ 42 h 158"/>
                <a:gd name="T100" fmla="*/ 162 w 299"/>
                <a:gd name="T101" fmla="*/ 39 h 158"/>
                <a:gd name="T102" fmla="*/ 153 w 299"/>
                <a:gd name="T103" fmla="*/ 36 h 158"/>
                <a:gd name="T104" fmla="*/ 144 w 299"/>
                <a:gd name="T105" fmla="*/ 33 h 158"/>
                <a:gd name="T106" fmla="*/ 131 w 299"/>
                <a:gd name="T107" fmla="*/ 27 h 158"/>
                <a:gd name="T108" fmla="*/ 116 w 299"/>
                <a:gd name="T109" fmla="*/ 21 h 158"/>
                <a:gd name="T110" fmla="*/ 100 w 299"/>
                <a:gd name="T111" fmla="*/ 15 h 158"/>
                <a:gd name="T112" fmla="*/ 85 w 299"/>
                <a:gd name="T113" fmla="*/ 9 h 158"/>
                <a:gd name="T114" fmla="*/ 72 w 299"/>
                <a:gd name="T115" fmla="*/ 4 h 158"/>
                <a:gd name="T116" fmla="*/ 64 w 299"/>
                <a:gd name="T117" fmla="*/ 1 h 158"/>
                <a:gd name="T118" fmla="*/ 61 w 299"/>
                <a:gd name="T11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" h="158">
                  <a:moveTo>
                    <a:pt x="61" y="0"/>
                  </a:moveTo>
                  <a:lnTo>
                    <a:pt x="57" y="4"/>
                  </a:lnTo>
                  <a:lnTo>
                    <a:pt x="51" y="12"/>
                  </a:lnTo>
                  <a:lnTo>
                    <a:pt x="44" y="21"/>
                  </a:lnTo>
                  <a:lnTo>
                    <a:pt x="36" y="32"/>
                  </a:lnTo>
                  <a:lnTo>
                    <a:pt x="29" y="42"/>
                  </a:lnTo>
                  <a:lnTo>
                    <a:pt x="23" y="51"/>
                  </a:lnTo>
                  <a:lnTo>
                    <a:pt x="17" y="59"/>
                  </a:lnTo>
                  <a:lnTo>
                    <a:pt x="15" y="65"/>
                  </a:lnTo>
                  <a:lnTo>
                    <a:pt x="10" y="76"/>
                  </a:lnTo>
                  <a:lnTo>
                    <a:pt x="4" y="89"/>
                  </a:lnTo>
                  <a:lnTo>
                    <a:pt x="0" y="103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11" y="146"/>
                  </a:lnTo>
                  <a:lnTo>
                    <a:pt x="20" y="150"/>
                  </a:lnTo>
                  <a:lnTo>
                    <a:pt x="26" y="150"/>
                  </a:lnTo>
                  <a:lnTo>
                    <a:pt x="33" y="150"/>
                  </a:lnTo>
                  <a:lnTo>
                    <a:pt x="39" y="150"/>
                  </a:lnTo>
                  <a:lnTo>
                    <a:pt x="46" y="149"/>
                  </a:lnTo>
                  <a:lnTo>
                    <a:pt x="51" y="148"/>
                  </a:lnTo>
                  <a:lnTo>
                    <a:pt x="58" y="148"/>
                  </a:lnTo>
                  <a:lnTo>
                    <a:pt x="65" y="149"/>
                  </a:lnTo>
                  <a:lnTo>
                    <a:pt x="73" y="150"/>
                  </a:lnTo>
                  <a:lnTo>
                    <a:pt x="81" y="152"/>
                  </a:lnTo>
                  <a:lnTo>
                    <a:pt x="91" y="153"/>
                  </a:lnTo>
                  <a:lnTo>
                    <a:pt x="101" y="153"/>
                  </a:lnTo>
                  <a:lnTo>
                    <a:pt x="110" y="153"/>
                  </a:lnTo>
                  <a:lnTo>
                    <a:pt x="118" y="152"/>
                  </a:lnTo>
                  <a:lnTo>
                    <a:pt x="127" y="152"/>
                  </a:lnTo>
                  <a:lnTo>
                    <a:pt x="134" y="150"/>
                  </a:lnTo>
                  <a:lnTo>
                    <a:pt x="140" y="150"/>
                  </a:lnTo>
                  <a:lnTo>
                    <a:pt x="148" y="152"/>
                  </a:lnTo>
                  <a:lnTo>
                    <a:pt x="155" y="154"/>
                  </a:lnTo>
                  <a:lnTo>
                    <a:pt x="161" y="157"/>
                  </a:lnTo>
                  <a:lnTo>
                    <a:pt x="169" y="158"/>
                  </a:lnTo>
                  <a:lnTo>
                    <a:pt x="179" y="158"/>
                  </a:lnTo>
                  <a:lnTo>
                    <a:pt x="191" y="157"/>
                  </a:lnTo>
                  <a:lnTo>
                    <a:pt x="198" y="156"/>
                  </a:lnTo>
                  <a:lnTo>
                    <a:pt x="201" y="156"/>
                  </a:lnTo>
                  <a:lnTo>
                    <a:pt x="251" y="108"/>
                  </a:lnTo>
                  <a:lnTo>
                    <a:pt x="299" y="76"/>
                  </a:lnTo>
                  <a:lnTo>
                    <a:pt x="232" y="49"/>
                  </a:lnTo>
                  <a:lnTo>
                    <a:pt x="230" y="49"/>
                  </a:lnTo>
                  <a:lnTo>
                    <a:pt x="222" y="48"/>
                  </a:lnTo>
                  <a:lnTo>
                    <a:pt x="211" y="47"/>
                  </a:lnTo>
                  <a:lnTo>
                    <a:pt x="200" y="46"/>
                  </a:lnTo>
                  <a:lnTo>
                    <a:pt x="186" y="44"/>
                  </a:lnTo>
                  <a:lnTo>
                    <a:pt x="173" y="42"/>
                  </a:lnTo>
                  <a:lnTo>
                    <a:pt x="162" y="39"/>
                  </a:lnTo>
                  <a:lnTo>
                    <a:pt x="153" y="36"/>
                  </a:lnTo>
                  <a:lnTo>
                    <a:pt x="144" y="33"/>
                  </a:lnTo>
                  <a:lnTo>
                    <a:pt x="131" y="27"/>
                  </a:lnTo>
                  <a:lnTo>
                    <a:pt x="116" y="21"/>
                  </a:lnTo>
                  <a:lnTo>
                    <a:pt x="100" y="15"/>
                  </a:lnTo>
                  <a:lnTo>
                    <a:pt x="85" y="9"/>
                  </a:lnTo>
                  <a:lnTo>
                    <a:pt x="72" y="4"/>
                  </a:lnTo>
                  <a:lnTo>
                    <a:pt x="64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 flipH="1">
              <a:off x="6320686" y="3508707"/>
              <a:ext cx="1350057" cy="1124236"/>
            </a:xfrm>
            <a:custGeom>
              <a:avLst/>
              <a:gdLst>
                <a:gd name="T0" fmla="*/ 127 w 835"/>
                <a:gd name="T1" fmla="*/ 132 h 730"/>
                <a:gd name="T2" fmla="*/ 94 w 835"/>
                <a:gd name="T3" fmla="*/ 185 h 730"/>
                <a:gd name="T4" fmla="*/ 39 w 835"/>
                <a:gd name="T5" fmla="*/ 281 h 730"/>
                <a:gd name="T6" fmla="*/ 13 w 835"/>
                <a:gd name="T7" fmla="*/ 362 h 730"/>
                <a:gd name="T8" fmla="*/ 0 w 835"/>
                <a:gd name="T9" fmla="*/ 543 h 730"/>
                <a:gd name="T10" fmla="*/ 17 w 835"/>
                <a:gd name="T11" fmla="*/ 581 h 730"/>
                <a:gd name="T12" fmla="*/ 48 w 835"/>
                <a:gd name="T13" fmla="*/ 649 h 730"/>
                <a:gd name="T14" fmla="*/ 64 w 835"/>
                <a:gd name="T15" fmla="*/ 678 h 730"/>
                <a:gd name="T16" fmla="*/ 79 w 835"/>
                <a:gd name="T17" fmla="*/ 695 h 730"/>
                <a:gd name="T18" fmla="*/ 96 w 835"/>
                <a:gd name="T19" fmla="*/ 708 h 730"/>
                <a:gd name="T20" fmla="*/ 115 w 835"/>
                <a:gd name="T21" fmla="*/ 710 h 730"/>
                <a:gd name="T22" fmla="*/ 145 w 835"/>
                <a:gd name="T23" fmla="*/ 704 h 730"/>
                <a:gd name="T24" fmla="*/ 161 w 835"/>
                <a:gd name="T25" fmla="*/ 700 h 730"/>
                <a:gd name="T26" fmla="*/ 188 w 835"/>
                <a:gd name="T27" fmla="*/ 685 h 730"/>
                <a:gd name="T28" fmla="*/ 236 w 835"/>
                <a:gd name="T29" fmla="*/ 660 h 730"/>
                <a:gd name="T30" fmla="*/ 265 w 835"/>
                <a:gd name="T31" fmla="*/ 650 h 730"/>
                <a:gd name="T32" fmla="*/ 314 w 835"/>
                <a:gd name="T33" fmla="*/ 632 h 730"/>
                <a:gd name="T34" fmla="*/ 366 w 835"/>
                <a:gd name="T35" fmla="*/ 615 h 730"/>
                <a:gd name="T36" fmla="*/ 392 w 835"/>
                <a:gd name="T37" fmla="*/ 610 h 730"/>
                <a:gd name="T38" fmla="*/ 410 w 835"/>
                <a:gd name="T39" fmla="*/ 604 h 730"/>
                <a:gd name="T40" fmla="*/ 424 w 835"/>
                <a:gd name="T41" fmla="*/ 600 h 730"/>
                <a:gd name="T42" fmla="*/ 456 w 835"/>
                <a:gd name="T43" fmla="*/ 608 h 730"/>
                <a:gd name="T44" fmla="*/ 486 w 835"/>
                <a:gd name="T45" fmla="*/ 624 h 730"/>
                <a:gd name="T46" fmla="*/ 503 w 835"/>
                <a:gd name="T47" fmla="*/ 698 h 730"/>
                <a:gd name="T48" fmla="*/ 522 w 835"/>
                <a:gd name="T49" fmla="*/ 708 h 730"/>
                <a:gd name="T50" fmla="*/ 556 w 835"/>
                <a:gd name="T51" fmla="*/ 725 h 730"/>
                <a:gd name="T52" fmla="*/ 580 w 835"/>
                <a:gd name="T53" fmla="*/ 727 h 730"/>
                <a:gd name="T54" fmla="*/ 622 w 835"/>
                <a:gd name="T55" fmla="*/ 708 h 730"/>
                <a:gd name="T56" fmla="*/ 657 w 835"/>
                <a:gd name="T57" fmla="*/ 689 h 730"/>
                <a:gd name="T58" fmla="*/ 806 w 835"/>
                <a:gd name="T59" fmla="*/ 608 h 730"/>
                <a:gd name="T60" fmla="*/ 829 w 835"/>
                <a:gd name="T61" fmla="*/ 464 h 730"/>
                <a:gd name="T62" fmla="*/ 833 w 835"/>
                <a:gd name="T63" fmla="*/ 397 h 730"/>
                <a:gd name="T64" fmla="*/ 824 w 835"/>
                <a:gd name="T65" fmla="*/ 362 h 730"/>
                <a:gd name="T66" fmla="*/ 794 w 835"/>
                <a:gd name="T67" fmla="*/ 323 h 730"/>
                <a:gd name="T68" fmla="*/ 769 w 835"/>
                <a:gd name="T69" fmla="*/ 304 h 730"/>
                <a:gd name="T70" fmla="*/ 739 w 835"/>
                <a:gd name="T71" fmla="*/ 275 h 730"/>
                <a:gd name="T72" fmla="*/ 724 w 835"/>
                <a:gd name="T73" fmla="*/ 254 h 730"/>
                <a:gd name="T74" fmla="*/ 683 w 835"/>
                <a:gd name="T75" fmla="*/ 192 h 730"/>
                <a:gd name="T76" fmla="*/ 643 w 835"/>
                <a:gd name="T77" fmla="*/ 132 h 730"/>
                <a:gd name="T78" fmla="*/ 632 w 835"/>
                <a:gd name="T79" fmla="*/ 112 h 730"/>
                <a:gd name="T80" fmla="*/ 608 w 835"/>
                <a:gd name="T81" fmla="*/ 80 h 730"/>
                <a:gd name="T82" fmla="*/ 589 w 835"/>
                <a:gd name="T83" fmla="*/ 56 h 730"/>
                <a:gd name="T84" fmla="*/ 572 w 835"/>
                <a:gd name="T85" fmla="*/ 41 h 730"/>
                <a:gd name="T86" fmla="*/ 546 w 835"/>
                <a:gd name="T87" fmla="*/ 24 h 730"/>
                <a:gd name="T88" fmla="*/ 519 w 835"/>
                <a:gd name="T89" fmla="*/ 9 h 730"/>
                <a:gd name="T90" fmla="*/ 503 w 835"/>
                <a:gd name="T91" fmla="*/ 3 h 730"/>
                <a:gd name="T92" fmla="*/ 488 w 835"/>
                <a:gd name="T93" fmla="*/ 1 h 730"/>
                <a:gd name="T94" fmla="*/ 466 w 835"/>
                <a:gd name="T95" fmla="*/ 0 h 730"/>
                <a:gd name="T96" fmla="*/ 415 w 835"/>
                <a:gd name="T97" fmla="*/ 1 h 730"/>
                <a:gd name="T98" fmla="*/ 348 w 835"/>
                <a:gd name="T99" fmla="*/ 3 h 730"/>
                <a:gd name="T100" fmla="*/ 281 w 835"/>
                <a:gd name="T101" fmla="*/ 5 h 730"/>
                <a:gd name="T102" fmla="*/ 236 w 835"/>
                <a:gd name="T103" fmla="*/ 8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5" h="730">
                  <a:moveTo>
                    <a:pt x="226" y="8"/>
                  </a:moveTo>
                  <a:lnTo>
                    <a:pt x="196" y="63"/>
                  </a:lnTo>
                  <a:lnTo>
                    <a:pt x="127" y="132"/>
                  </a:lnTo>
                  <a:lnTo>
                    <a:pt x="122" y="139"/>
                  </a:lnTo>
                  <a:lnTo>
                    <a:pt x="111" y="158"/>
                  </a:lnTo>
                  <a:lnTo>
                    <a:pt x="94" y="185"/>
                  </a:lnTo>
                  <a:lnTo>
                    <a:pt x="76" y="217"/>
                  </a:lnTo>
                  <a:lnTo>
                    <a:pt x="56" y="249"/>
                  </a:lnTo>
                  <a:lnTo>
                    <a:pt x="39" y="281"/>
                  </a:lnTo>
                  <a:lnTo>
                    <a:pt x="25" y="305"/>
                  </a:lnTo>
                  <a:lnTo>
                    <a:pt x="18" y="319"/>
                  </a:lnTo>
                  <a:lnTo>
                    <a:pt x="13" y="362"/>
                  </a:lnTo>
                  <a:lnTo>
                    <a:pt x="6" y="438"/>
                  </a:lnTo>
                  <a:lnTo>
                    <a:pt x="2" y="511"/>
                  </a:lnTo>
                  <a:lnTo>
                    <a:pt x="0" y="543"/>
                  </a:lnTo>
                  <a:lnTo>
                    <a:pt x="2" y="548"/>
                  </a:lnTo>
                  <a:lnTo>
                    <a:pt x="8" y="562"/>
                  </a:lnTo>
                  <a:lnTo>
                    <a:pt x="17" y="581"/>
                  </a:lnTo>
                  <a:lnTo>
                    <a:pt x="28" y="604"/>
                  </a:lnTo>
                  <a:lnTo>
                    <a:pt x="38" y="627"/>
                  </a:lnTo>
                  <a:lnTo>
                    <a:pt x="48" y="649"/>
                  </a:lnTo>
                  <a:lnTo>
                    <a:pt x="56" y="665"/>
                  </a:lnTo>
                  <a:lnTo>
                    <a:pt x="61" y="673"/>
                  </a:lnTo>
                  <a:lnTo>
                    <a:pt x="64" y="678"/>
                  </a:lnTo>
                  <a:lnTo>
                    <a:pt x="69" y="684"/>
                  </a:lnTo>
                  <a:lnTo>
                    <a:pt x="74" y="689"/>
                  </a:lnTo>
                  <a:lnTo>
                    <a:pt x="79" y="695"/>
                  </a:lnTo>
                  <a:lnTo>
                    <a:pt x="84" y="700"/>
                  </a:lnTo>
                  <a:lnTo>
                    <a:pt x="90" y="704"/>
                  </a:lnTo>
                  <a:lnTo>
                    <a:pt x="96" y="708"/>
                  </a:lnTo>
                  <a:lnTo>
                    <a:pt x="100" y="710"/>
                  </a:lnTo>
                  <a:lnTo>
                    <a:pt x="107" y="710"/>
                  </a:lnTo>
                  <a:lnTo>
                    <a:pt x="115" y="710"/>
                  </a:lnTo>
                  <a:lnTo>
                    <a:pt x="126" y="708"/>
                  </a:lnTo>
                  <a:lnTo>
                    <a:pt x="136" y="707"/>
                  </a:lnTo>
                  <a:lnTo>
                    <a:pt x="145" y="704"/>
                  </a:lnTo>
                  <a:lnTo>
                    <a:pt x="153" y="702"/>
                  </a:lnTo>
                  <a:lnTo>
                    <a:pt x="159" y="701"/>
                  </a:lnTo>
                  <a:lnTo>
                    <a:pt x="161" y="700"/>
                  </a:lnTo>
                  <a:lnTo>
                    <a:pt x="165" y="698"/>
                  </a:lnTo>
                  <a:lnTo>
                    <a:pt x="174" y="693"/>
                  </a:lnTo>
                  <a:lnTo>
                    <a:pt x="188" y="685"/>
                  </a:lnTo>
                  <a:lnTo>
                    <a:pt x="204" y="676"/>
                  </a:lnTo>
                  <a:lnTo>
                    <a:pt x="221" y="668"/>
                  </a:lnTo>
                  <a:lnTo>
                    <a:pt x="236" y="660"/>
                  </a:lnTo>
                  <a:lnTo>
                    <a:pt x="249" y="655"/>
                  </a:lnTo>
                  <a:lnTo>
                    <a:pt x="257" y="653"/>
                  </a:lnTo>
                  <a:lnTo>
                    <a:pt x="265" y="650"/>
                  </a:lnTo>
                  <a:lnTo>
                    <a:pt x="279" y="647"/>
                  </a:lnTo>
                  <a:lnTo>
                    <a:pt x="295" y="640"/>
                  </a:lnTo>
                  <a:lnTo>
                    <a:pt x="314" y="632"/>
                  </a:lnTo>
                  <a:lnTo>
                    <a:pt x="333" y="625"/>
                  </a:lnTo>
                  <a:lnTo>
                    <a:pt x="351" y="618"/>
                  </a:lnTo>
                  <a:lnTo>
                    <a:pt x="366" y="615"/>
                  </a:lnTo>
                  <a:lnTo>
                    <a:pt x="377" y="612"/>
                  </a:lnTo>
                  <a:lnTo>
                    <a:pt x="385" y="612"/>
                  </a:lnTo>
                  <a:lnTo>
                    <a:pt x="392" y="610"/>
                  </a:lnTo>
                  <a:lnTo>
                    <a:pt x="399" y="609"/>
                  </a:lnTo>
                  <a:lnTo>
                    <a:pt x="404" y="607"/>
                  </a:lnTo>
                  <a:lnTo>
                    <a:pt x="410" y="604"/>
                  </a:lnTo>
                  <a:lnTo>
                    <a:pt x="415" y="602"/>
                  </a:lnTo>
                  <a:lnTo>
                    <a:pt x="419" y="601"/>
                  </a:lnTo>
                  <a:lnTo>
                    <a:pt x="424" y="600"/>
                  </a:lnTo>
                  <a:lnTo>
                    <a:pt x="434" y="600"/>
                  </a:lnTo>
                  <a:lnTo>
                    <a:pt x="445" y="603"/>
                  </a:lnTo>
                  <a:lnTo>
                    <a:pt x="456" y="608"/>
                  </a:lnTo>
                  <a:lnTo>
                    <a:pt x="468" y="612"/>
                  </a:lnTo>
                  <a:lnTo>
                    <a:pt x="478" y="618"/>
                  </a:lnTo>
                  <a:lnTo>
                    <a:pt x="486" y="624"/>
                  </a:lnTo>
                  <a:lnTo>
                    <a:pt x="491" y="627"/>
                  </a:lnTo>
                  <a:lnTo>
                    <a:pt x="493" y="628"/>
                  </a:lnTo>
                  <a:lnTo>
                    <a:pt x="503" y="698"/>
                  </a:lnTo>
                  <a:lnTo>
                    <a:pt x="506" y="699"/>
                  </a:lnTo>
                  <a:lnTo>
                    <a:pt x="513" y="702"/>
                  </a:lnTo>
                  <a:lnTo>
                    <a:pt x="522" y="708"/>
                  </a:lnTo>
                  <a:lnTo>
                    <a:pt x="533" y="714"/>
                  </a:lnTo>
                  <a:lnTo>
                    <a:pt x="545" y="719"/>
                  </a:lnTo>
                  <a:lnTo>
                    <a:pt x="556" y="725"/>
                  </a:lnTo>
                  <a:lnTo>
                    <a:pt x="566" y="729"/>
                  </a:lnTo>
                  <a:lnTo>
                    <a:pt x="572" y="730"/>
                  </a:lnTo>
                  <a:lnTo>
                    <a:pt x="580" y="727"/>
                  </a:lnTo>
                  <a:lnTo>
                    <a:pt x="592" y="723"/>
                  </a:lnTo>
                  <a:lnTo>
                    <a:pt x="606" y="716"/>
                  </a:lnTo>
                  <a:lnTo>
                    <a:pt x="622" y="708"/>
                  </a:lnTo>
                  <a:lnTo>
                    <a:pt x="636" y="701"/>
                  </a:lnTo>
                  <a:lnTo>
                    <a:pt x="648" y="694"/>
                  </a:lnTo>
                  <a:lnTo>
                    <a:pt x="657" y="689"/>
                  </a:lnTo>
                  <a:lnTo>
                    <a:pt x="660" y="687"/>
                  </a:lnTo>
                  <a:lnTo>
                    <a:pt x="772" y="557"/>
                  </a:lnTo>
                  <a:lnTo>
                    <a:pt x="806" y="608"/>
                  </a:lnTo>
                  <a:lnTo>
                    <a:pt x="811" y="581"/>
                  </a:lnTo>
                  <a:lnTo>
                    <a:pt x="820" y="524"/>
                  </a:lnTo>
                  <a:lnTo>
                    <a:pt x="829" y="464"/>
                  </a:lnTo>
                  <a:lnTo>
                    <a:pt x="835" y="433"/>
                  </a:lnTo>
                  <a:lnTo>
                    <a:pt x="835" y="419"/>
                  </a:lnTo>
                  <a:lnTo>
                    <a:pt x="833" y="397"/>
                  </a:lnTo>
                  <a:lnTo>
                    <a:pt x="829" y="377"/>
                  </a:lnTo>
                  <a:lnTo>
                    <a:pt x="827" y="368"/>
                  </a:lnTo>
                  <a:lnTo>
                    <a:pt x="824" y="362"/>
                  </a:lnTo>
                  <a:lnTo>
                    <a:pt x="814" y="349"/>
                  </a:lnTo>
                  <a:lnTo>
                    <a:pt x="803" y="334"/>
                  </a:lnTo>
                  <a:lnTo>
                    <a:pt x="794" y="323"/>
                  </a:lnTo>
                  <a:lnTo>
                    <a:pt x="788" y="319"/>
                  </a:lnTo>
                  <a:lnTo>
                    <a:pt x="780" y="312"/>
                  </a:lnTo>
                  <a:lnTo>
                    <a:pt x="769" y="304"/>
                  </a:lnTo>
                  <a:lnTo>
                    <a:pt x="759" y="293"/>
                  </a:lnTo>
                  <a:lnTo>
                    <a:pt x="749" y="284"/>
                  </a:lnTo>
                  <a:lnTo>
                    <a:pt x="739" y="275"/>
                  </a:lnTo>
                  <a:lnTo>
                    <a:pt x="733" y="268"/>
                  </a:lnTo>
                  <a:lnTo>
                    <a:pt x="729" y="262"/>
                  </a:lnTo>
                  <a:lnTo>
                    <a:pt x="724" y="254"/>
                  </a:lnTo>
                  <a:lnTo>
                    <a:pt x="713" y="237"/>
                  </a:lnTo>
                  <a:lnTo>
                    <a:pt x="699" y="216"/>
                  </a:lnTo>
                  <a:lnTo>
                    <a:pt x="683" y="192"/>
                  </a:lnTo>
                  <a:lnTo>
                    <a:pt x="667" y="169"/>
                  </a:lnTo>
                  <a:lnTo>
                    <a:pt x="653" y="147"/>
                  </a:lnTo>
                  <a:lnTo>
                    <a:pt x="643" y="132"/>
                  </a:lnTo>
                  <a:lnTo>
                    <a:pt x="639" y="124"/>
                  </a:lnTo>
                  <a:lnTo>
                    <a:pt x="637" y="119"/>
                  </a:lnTo>
                  <a:lnTo>
                    <a:pt x="632" y="112"/>
                  </a:lnTo>
                  <a:lnTo>
                    <a:pt x="625" y="102"/>
                  </a:lnTo>
                  <a:lnTo>
                    <a:pt x="617" y="92"/>
                  </a:lnTo>
                  <a:lnTo>
                    <a:pt x="608" y="80"/>
                  </a:lnTo>
                  <a:lnTo>
                    <a:pt x="600" y="70"/>
                  </a:lnTo>
                  <a:lnTo>
                    <a:pt x="593" y="62"/>
                  </a:lnTo>
                  <a:lnTo>
                    <a:pt x="589" y="56"/>
                  </a:lnTo>
                  <a:lnTo>
                    <a:pt x="585" y="51"/>
                  </a:lnTo>
                  <a:lnTo>
                    <a:pt x="579" y="47"/>
                  </a:lnTo>
                  <a:lnTo>
                    <a:pt x="572" y="41"/>
                  </a:lnTo>
                  <a:lnTo>
                    <a:pt x="564" y="35"/>
                  </a:lnTo>
                  <a:lnTo>
                    <a:pt x="555" y="29"/>
                  </a:lnTo>
                  <a:lnTo>
                    <a:pt x="546" y="24"/>
                  </a:lnTo>
                  <a:lnTo>
                    <a:pt x="537" y="18"/>
                  </a:lnTo>
                  <a:lnTo>
                    <a:pt x="528" y="13"/>
                  </a:lnTo>
                  <a:lnTo>
                    <a:pt x="519" y="9"/>
                  </a:lnTo>
                  <a:lnTo>
                    <a:pt x="513" y="5"/>
                  </a:lnTo>
                  <a:lnTo>
                    <a:pt x="508" y="4"/>
                  </a:lnTo>
                  <a:lnTo>
                    <a:pt x="503" y="3"/>
                  </a:lnTo>
                  <a:lnTo>
                    <a:pt x="499" y="2"/>
                  </a:lnTo>
                  <a:lnTo>
                    <a:pt x="494" y="1"/>
                  </a:lnTo>
                  <a:lnTo>
                    <a:pt x="488" y="1"/>
                  </a:lnTo>
                  <a:lnTo>
                    <a:pt x="483" y="0"/>
                  </a:lnTo>
                  <a:lnTo>
                    <a:pt x="477" y="0"/>
                  </a:lnTo>
                  <a:lnTo>
                    <a:pt x="466" y="0"/>
                  </a:lnTo>
                  <a:lnTo>
                    <a:pt x="451" y="0"/>
                  </a:lnTo>
                  <a:lnTo>
                    <a:pt x="434" y="0"/>
                  </a:lnTo>
                  <a:lnTo>
                    <a:pt x="415" y="1"/>
                  </a:lnTo>
                  <a:lnTo>
                    <a:pt x="393" y="1"/>
                  </a:lnTo>
                  <a:lnTo>
                    <a:pt x="371" y="2"/>
                  </a:lnTo>
                  <a:lnTo>
                    <a:pt x="348" y="3"/>
                  </a:lnTo>
                  <a:lnTo>
                    <a:pt x="325" y="4"/>
                  </a:lnTo>
                  <a:lnTo>
                    <a:pt x="302" y="4"/>
                  </a:lnTo>
                  <a:lnTo>
                    <a:pt x="281" y="5"/>
                  </a:lnTo>
                  <a:lnTo>
                    <a:pt x="264" y="6"/>
                  </a:lnTo>
                  <a:lnTo>
                    <a:pt x="248" y="6"/>
                  </a:lnTo>
                  <a:lnTo>
                    <a:pt x="236" y="8"/>
                  </a:lnTo>
                  <a:lnTo>
                    <a:pt x="228" y="8"/>
                  </a:lnTo>
                  <a:lnTo>
                    <a:pt x="226" y="8"/>
                  </a:lnTo>
                  <a:close/>
                </a:path>
              </a:pathLst>
            </a:custGeom>
            <a:solidFill>
              <a:srgbClr val="FFF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 flipH="1">
              <a:off x="6866521" y="3043614"/>
              <a:ext cx="565216" cy="745383"/>
            </a:xfrm>
            <a:custGeom>
              <a:avLst/>
              <a:gdLst>
                <a:gd name="T0" fmla="*/ 35 w 350"/>
                <a:gd name="T1" fmla="*/ 171 h 482"/>
                <a:gd name="T2" fmla="*/ 13 w 350"/>
                <a:gd name="T3" fmla="*/ 182 h 482"/>
                <a:gd name="T4" fmla="*/ 1 w 350"/>
                <a:gd name="T5" fmla="*/ 199 h 482"/>
                <a:gd name="T6" fmla="*/ 5 w 350"/>
                <a:gd name="T7" fmla="*/ 227 h 482"/>
                <a:gd name="T8" fmla="*/ 23 w 350"/>
                <a:gd name="T9" fmla="*/ 252 h 482"/>
                <a:gd name="T10" fmla="*/ 61 w 350"/>
                <a:gd name="T11" fmla="*/ 265 h 482"/>
                <a:gd name="T12" fmla="*/ 71 w 350"/>
                <a:gd name="T13" fmla="*/ 276 h 482"/>
                <a:gd name="T14" fmla="*/ 88 w 350"/>
                <a:gd name="T15" fmla="*/ 305 h 482"/>
                <a:gd name="T16" fmla="*/ 105 w 350"/>
                <a:gd name="T17" fmla="*/ 331 h 482"/>
                <a:gd name="T18" fmla="*/ 114 w 350"/>
                <a:gd name="T19" fmla="*/ 342 h 482"/>
                <a:gd name="T20" fmla="*/ 102 w 350"/>
                <a:gd name="T21" fmla="*/ 364 h 482"/>
                <a:gd name="T22" fmla="*/ 110 w 350"/>
                <a:gd name="T23" fmla="*/ 371 h 482"/>
                <a:gd name="T24" fmla="*/ 122 w 350"/>
                <a:gd name="T25" fmla="*/ 382 h 482"/>
                <a:gd name="T26" fmla="*/ 136 w 350"/>
                <a:gd name="T27" fmla="*/ 394 h 482"/>
                <a:gd name="T28" fmla="*/ 150 w 350"/>
                <a:gd name="T29" fmla="*/ 404 h 482"/>
                <a:gd name="T30" fmla="*/ 170 w 350"/>
                <a:gd name="T31" fmla="*/ 414 h 482"/>
                <a:gd name="T32" fmla="*/ 191 w 350"/>
                <a:gd name="T33" fmla="*/ 424 h 482"/>
                <a:gd name="T34" fmla="*/ 209 w 350"/>
                <a:gd name="T35" fmla="*/ 433 h 482"/>
                <a:gd name="T36" fmla="*/ 219 w 350"/>
                <a:gd name="T37" fmla="*/ 442 h 482"/>
                <a:gd name="T38" fmla="*/ 234 w 350"/>
                <a:gd name="T39" fmla="*/ 454 h 482"/>
                <a:gd name="T40" fmla="*/ 251 w 350"/>
                <a:gd name="T41" fmla="*/ 467 h 482"/>
                <a:gd name="T42" fmla="*/ 263 w 350"/>
                <a:gd name="T43" fmla="*/ 479 h 482"/>
                <a:gd name="T44" fmla="*/ 271 w 350"/>
                <a:gd name="T45" fmla="*/ 481 h 482"/>
                <a:gd name="T46" fmla="*/ 293 w 350"/>
                <a:gd name="T47" fmla="*/ 456 h 482"/>
                <a:gd name="T48" fmla="*/ 312 w 350"/>
                <a:gd name="T49" fmla="*/ 407 h 482"/>
                <a:gd name="T50" fmla="*/ 304 w 350"/>
                <a:gd name="T51" fmla="*/ 318 h 482"/>
                <a:gd name="T52" fmla="*/ 309 w 350"/>
                <a:gd name="T53" fmla="*/ 311 h 482"/>
                <a:gd name="T54" fmla="*/ 320 w 350"/>
                <a:gd name="T55" fmla="*/ 296 h 482"/>
                <a:gd name="T56" fmla="*/ 332 w 350"/>
                <a:gd name="T57" fmla="*/ 278 h 482"/>
                <a:gd name="T58" fmla="*/ 339 w 350"/>
                <a:gd name="T59" fmla="*/ 267 h 482"/>
                <a:gd name="T60" fmla="*/ 347 w 350"/>
                <a:gd name="T61" fmla="*/ 243 h 482"/>
                <a:gd name="T62" fmla="*/ 350 w 350"/>
                <a:gd name="T63" fmla="*/ 217 h 482"/>
                <a:gd name="T64" fmla="*/ 342 w 350"/>
                <a:gd name="T65" fmla="*/ 174 h 482"/>
                <a:gd name="T66" fmla="*/ 334 w 350"/>
                <a:gd name="T67" fmla="*/ 132 h 482"/>
                <a:gd name="T68" fmla="*/ 329 w 350"/>
                <a:gd name="T69" fmla="*/ 116 h 482"/>
                <a:gd name="T70" fmla="*/ 315 w 350"/>
                <a:gd name="T71" fmla="*/ 90 h 482"/>
                <a:gd name="T72" fmla="*/ 300 w 350"/>
                <a:gd name="T73" fmla="*/ 64 h 482"/>
                <a:gd name="T74" fmla="*/ 294 w 350"/>
                <a:gd name="T75" fmla="*/ 53 h 482"/>
                <a:gd name="T76" fmla="*/ 223 w 350"/>
                <a:gd name="T77" fmla="*/ 8 h 482"/>
                <a:gd name="T78" fmla="*/ 206 w 350"/>
                <a:gd name="T79" fmla="*/ 6 h 482"/>
                <a:gd name="T80" fmla="*/ 183 w 350"/>
                <a:gd name="T81" fmla="*/ 3 h 482"/>
                <a:gd name="T82" fmla="*/ 159 w 350"/>
                <a:gd name="T83" fmla="*/ 1 h 482"/>
                <a:gd name="T84" fmla="*/ 137 w 350"/>
                <a:gd name="T85" fmla="*/ 0 h 482"/>
                <a:gd name="T86" fmla="*/ 105 w 350"/>
                <a:gd name="T87" fmla="*/ 9 h 482"/>
                <a:gd name="T88" fmla="*/ 72 w 350"/>
                <a:gd name="T89" fmla="*/ 23 h 482"/>
                <a:gd name="T90" fmla="*/ 49 w 350"/>
                <a:gd name="T91" fmla="*/ 33 h 482"/>
                <a:gd name="T92" fmla="*/ 42 w 350"/>
                <a:gd name="T93" fmla="*/ 40 h 482"/>
                <a:gd name="T94" fmla="*/ 24 w 350"/>
                <a:gd name="T95" fmla="*/ 67 h 482"/>
                <a:gd name="T96" fmla="*/ 24 w 350"/>
                <a:gd name="T97" fmla="*/ 90 h 482"/>
                <a:gd name="T98" fmla="*/ 37 w 350"/>
                <a:gd name="T99" fmla="*/ 133 h 482"/>
                <a:gd name="T100" fmla="*/ 61 w 350"/>
                <a:gd name="T101" fmla="*/ 17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0" h="482">
                  <a:moveTo>
                    <a:pt x="61" y="177"/>
                  </a:moveTo>
                  <a:lnTo>
                    <a:pt x="35" y="171"/>
                  </a:lnTo>
                  <a:lnTo>
                    <a:pt x="15" y="179"/>
                  </a:lnTo>
                  <a:lnTo>
                    <a:pt x="13" y="182"/>
                  </a:lnTo>
                  <a:lnTo>
                    <a:pt x="6" y="189"/>
                  </a:lnTo>
                  <a:lnTo>
                    <a:pt x="1" y="199"/>
                  </a:lnTo>
                  <a:lnTo>
                    <a:pt x="0" y="212"/>
                  </a:lnTo>
                  <a:lnTo>
                    <a:pt x="5" y="227"/>
                  </a:lnTo>
                  <a:lnTo>
                    <a:pt x="14" y="240"/>
                  </a:lnTo>
                  <a:lnTo>
                    <a:pt x="23" y="252"/>
                  </a:lnTo>
                  <a:lnTo>
                    <a:pt x="27" y="257"/>
                  </a:lnTo>
                  <a:lnTo>
                    <a:pt x="61" y="265"/>
                  </a:lnTo>
                  <a:lnTo>
                    <a:pt x="64" y="268"/>
                  </a:lnTo>
                  <a:lnTo>
                    <a:pt x="71" y="276"/>
                  </a:lnTo>
                  <a:lnTo>
                    <a:pt x="79" y="290"/>
                  </a:lnTo>
                  <a:lnTo>
                    <a:pt x="88" y="305"/>
                  </a:lnTo>
                  <a:lnTo>
                    <a:pt x="96" y="320"/>
                  </a:lnTo>
                  <a:lnTo>
                    <a:pt x="105" y="331"/>
                  </a:lnTo>
                  <a:lnTo>
                    <a:pt x="112" y="340"/>
                  </a:lnTo>
                  <a:lnTo>
                    <a:pt x="114" y="342"/>
                  </a:lnTo>
                  <a:lnTo>
                    <a:pt x="100" y="363"/>
                  </a:lnTo>
                  <a:lnTo>
                    <a:pt x="102" y="364"/>
                  </a:lnTo>
                  <a:lnTo>
                    <a:pt x="105" y="366"/>
                  </a:lnTo>
                  <a:lnTo>
                    <a:pt x="110" y="371"/>
                  </a:lnTo>
                  <a:lnTo>
                    <a:pt x="115" y="376"/>
                  </a:lnTo>
                  <a:lnTo>
                    <a:pt x="122" y="382"/>
                  </a:lnTo>
                  <a:lnTo>
                    <a:pt x="129" y="388"/>
                  </a:lnTo>
                  <a:lnTo>
                    <a:pt x="136" y="394"/>
                  </a:lnTo>
                  <a:lnTo>
                    <a:pt x="143" y="399"/>
                  </a:lnTo>
                  <a:lnTo>
                    <a:pt x="150" y="404"/>
                  </a:lnTo>
                  <a:lnTo>
                    <a:pt x="159" y="410"/>
                  </a:lnTo>
                  <a:lnTo>
                    <a:pt x="170" y="414"/>
                  </a:lnTo>
                  <a:lnTo>
                    <a:pt x="181" y="419"/>
                  </a:lnTo>
                  <a:lnTo>
                    <a:pt x="191" y="424"/>
                  </a:lnTo>
                  <a:lnTo>
                    <a:pt x="201" y="428"/>
                  </a:lnTo>
                  <a:lnTo>
                    <a:pt x="209" y="433"/>
                  </a:lnTo>
                  <a:lnTo>
                    <a:pt x="214" y="437"/>
                  </a:lnTo>
                  <a:lnTo>
                    <a:pt x="219" y="442"/>
                  </a:lnTo>
                  <a:lnTo>
                    <a:pt x="226" y="448"/>
                  </a:lnTo>
                  <a:lnTo>
                    <a:pt x="234" y="454"/>
                  </a:lnTo>
                  <a:lnTo>
                    <a:pt x="243" y="460"/>
                  </a:lnTo>
                  <a:lnTo>
                    <a:pt x="251" y="467"/>
                  </a:lnTo>
                  <a:lnTo>
                    <a:pt x="258" y="473"/>
                  </a:lnTo>
                  <a:lnTo>
                    <a:pt x="263" y="479"/>
                  </a:lnTo>
                  <a:lnTo>
                    <a:pt x="265" y="482"/>
                  </a:lnTo>
                  <a:lnTo>
                    <a:pt x="271" y="481"/>
                  </a:lnTo>
                  <a:lnTo>
                    <a:pt x="282" y="470"/>
                  </a:lnTo>
                  <a:lnTo>
                    <a:pt x="293" y="456"/>
                  </a:lnTo>
                  <a:lnTo>
                    <a:pt x="297" y="450"/>
                  </a:lnTo>
                  <a:lnTo>
                    <a:pt x="312" y="407"/>
                  </a:lnTo>
                  <a:lnTo>
                    <a:pt x="312" y="350"/>
                  </a:lnTo>
                  <a:lnTo>
                    <a:pt x="304" y="318"/>
                  </a:lnTo>
                  <a:lnTo>
                    <a:pt x="305" y="315"/>
                  </a:lnTo>
                  <a:lnTo>
                    <a:pt x="309" y="311"/>
                  </a:lnTo>
                  <a:lnTo>
                    <a:pt x="314" y="304"/>
                  </a:lnTo>
                  <a:lnTo>
                    <a:pt x="320" y="296"/>
                  </a:lnTo>
                  <a:lnTo>
                    <a:pt x="326" y="287"/>
                  </a:lnTo>
                  <a:lnTo>
                    <a:pt x="332" y="278"/>
                  </a:lnTo>
                  <a:lnTo>
                    <a:pt x="337" y="272"/>
                  </a:lnTo>
                  <a:lnTo>
                    <a:pt x="339" y="267"/>
                  </a:lnTo>
                  <a:lnTo>
                    <a:pt x="343" y="258"/>
                  </a:lnTo>
                  <a:lnTo>
                    <a:pt x="347" y="243"/>
                  </a:lnTo>
                  <a:lnTo>
                    <a:pt x="349" y="229"/>
                  </a:lnTo>
                  <a:lnTo>
                    <a:pt x="350" y="217"/>
                  </a:lnTo>
                  <a:lnTo>
                    <a:pt x="348" y="200"/>
                  </a:lnTo>
                  <a:lnTo>
                    <a:pt x="342" y="174"/>
                  </a:lnTo>
                  <a:lnTo>
                    <a:pt x="337" y="147"/>
                  </a:lnTo>
                  <a:lnTo>
                    <a:pt x="334" y="132"/>
                  </a:lnTo>
                  <a:lnTo>
                    <a:pt x="332" y="126"/>
                  </a:lnTo>
                  <a:lnTo>
                    <a:pt x="329" y="116"/>
                  </a:lnTo>
                  <a:lnTo>
                    <a:pt x="322" y="103"/>
                  </a:lnTo>
                  <a:lnTo>
                    <a:pt x="315" y="90"/>
                  </a:lnTo>
                  <a:lnTo>
                    <a:pt x="307" y="76"/>
                  </a:lnTo>
                  <a:lnTo>
                    <a:pt x="300" y="64"/>
                  </a:lnTo>
                  <a:lnTo>
                    <a:pt x="296" y="56"/>
                  </a:lnTo>
                  <a:lnTo>
                    <a:pt x="294" y="53"/>
                  </a:lnTo>
                  <a:lnTo>
                    <a:pt x="225" y="8"/>
                  </a:lnTo>
                  <a:lnTo>
                    <a:pt x="223" y="8"/>
                  </a:lnTo>
                  <a:lnTo>
                    <a:pt x="217" y="7"/>
                  </a:lnTo>
                  <a:lnTo>
                    <a:pt x="206" y="6"/>
                  </a:lnTo>
                  <a:lnTo>
                    <a:pt x="196" y="4"/>
                  </a:lnTo>
                  <a:lnTo>
                    <a:pt x="183" y="3"/>
                  </a:lnTo>
                  <a:lnTo>
                    <a:pt x="171" y="2"/>
                  </a:lnTo>
                  <a:lnTo>
                    <a:pt x="159" y="1"/>
                  </a:lnTo>
                  <a:lnTo>
                    <a:pt x="149" y="0"/>
                  </a:lnTo>
                  <a:lnTo>
                    <a:pt x="137" y="0"/>
                  </a:lnTo>
                  <a:lnTo>
                    <a:pt x="122" y="3"/>
                  </a:lnTo>
                  <a:lnTo>
                    <a:pt x="105" y="9"/>
                  </a:lnTo>
                  <a:lnTo>
                    <a:pt x="88" y="16"/>
                  </a:lnTo>
                  <a:lnTo>
                    <a:pt x="72" y="23"/>
                  </a:lnTo>
                  <a:lnTo>
                    <a:pt x="58" y="29"/>
                  </a:lnTo>
                  <a:lnTo>
                    <a:pt x="49" y="33"/>
                  </a:lnTo>
                  <a:lnTo>
                    <a:pt x="45" y="34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24" y="67"/>
                  </a:lnTo>
                  <a:lnTo>
                    <a:pt x="21" y="76"/>
                  </a:lnTo>
                  <a:lnTo>
                    <a:pt x="24" y="90"/>
                  </a:lnTo>
                  <a:lnTo>
                    <a:pt x="30" y="113"/>
                  </a:lnTo>
                  <a:lnTo>
                    <a:pt x="37" y="133"/>
                  </a:lnTo>
                  <a:lnTo>
                    <a:pt x="39" y="143"/>
                  </a:lnTo>
                  <a:lnTo>
                    <a:pt x="61" y="177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 flipH="1">
              <a:off x="7334844" y="4691465"/>
              <a:ext cx="96894" cy="175566"/>
            </a:xfrm>
            <a:custGeom>
              <a:avLst/>
              <a:gdLst>
                <a:gd name="T0" fmla="*/ 0 w 61"/>
                <a:gd name="T1" fmla="*/ 16 h 114"/>
                <a:gd name="T2" fmla="*/ 3 w 61"/>
                <a:gd name="T3" fmla="*/ 114 h 114"/>
                <a:gd name="T4" fmla="*/ 5 w 61"/>
                <a:gd name="T5" fmla="*/ 114 h 114"/>
                <a:gd name="T6" fmla="*/ 11 w 61"/>
                <a:gd name="T7" fmla="*/ 112 h 114"/>
                <a:gd name="T8" fmla="*/ 19 w 61"/>
                <a:gd name="T9" fmla="*/ 111 h 114"/>
                <a:gd name="T10" fmla="*/ 29 w 61"/>
                <a:gd name="T11" fmla="*/ 110 h 114"/>
                <a:gd name="T12" fmla="*/ 39 w 61"/>
                <a:gd name="T13" fmla="*/ 110 h 114"/>
                <a:gd name="T14" fmla="*/ 49 w 61"/>
                <a:gd name="T15" fmla="*/ 109 h 114"/>
                <a:gd name="T16" fmla="*/ 57 w 61"/>
                <a:gd name="T17" fmla="*/ 108 h 114"/>
                <a:gd name="T18" fmla="*/ 61 w 61"/>
                <a:gd name="T19" fmla="*/ 108 h 114"/>
                <a:gd name="T20" fmla="*/ 60 w 61"/>
                <a:gd name="T21" fmla="*/ 91 h 114"/>
                <a:gd name="T22" fmla="*/ 52 w 61"/>
                <a:gd name="T23" fmla="*/ 54 h 114"/>
                <a:gd name="T24" fmla="*/ 42 w 61"/>
                <a:gd name="T25" fmla="*/ 17 h 114"/>
                <a:gd name="T26" fmla="*/ 37 w 61"/>
                <a:gd name="T27" fmla="*/ 0 h 114"/>
                <a:gd name="T28" fmla="*/ 0 w 61"/>
                <a:gd name="T29" fmla="*/ 1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14">
                  <a:moveTo>
                    <a:pt x="0" y="16"/>
                  </a:moveTo>
                  <a:lnTo>
                    <a:pt x="3" y="114"/>
                  </a:lnTo>
                  <a:lnTo>
                    <a:pt x="5" y="114"/>
                  </a:lnTo>
                  <a:lnTo>
                    <a:pt x="11" y="112"/>
                  </a:lnTo>
                  <a:lnTo>
                    <a:pt x="19" y="111"/>
                  </a:lnTo>
                  <a:lnTo>
                    <a:pt x="29" y="110"/>
                  </a:lnTo>
                  <a:lnTo>
                    <a:pt x="39" y="110"/>
                  </a:lnTo>
                  <a:lnTo>
                    <a:pt x="49" y="109"/>
                  </a:lnTo>
                  <a:lnTo>
                    <a:pt x="57" y="108"/>
                  </a:lnTo>
                  <a:lnTo>
                    <a:pt x="61" y="108"/>
                  </a:lnTo>
                  <a:lnTo>
                    <a:pt x="60" y="91"/>
                  </a:lnTo>
                  <a:lnTo>
                    <a:pt x="52" y="54"/>
                  </a:lnTo>
                  <a:lnTo>
                    <a:pt x="42" y="17"/>
                  </a:lnTo>
                  <a:lnTo>
                    <a:pt x="3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 flipH="1">
              <a:off x="7144284" y="4617542"/>
              <a:ext cx="171181" cy="212528"/>
            </a:xfrm>
            <a:custGeom>
              <a:avLst/>
              <a:gdLst>
                <a:gd name="T0" fmla="*/ 0 w 106"/>
                <a:gd name="T1" fmla="*/ 41 h 138"/>
                <a:gd name="T2" fmla="*/ 29 w 106"/>
                <a:gd name="T3" fmla="*/ 138 h 138"/>
                <a:gd name="T4" fmla="*/ 106 w 106"/>
                <a:gd name="T5" fmla="*/ 94 h 138"/>
                <a:gd name="T6" fmla="*/ 101 w 106"/>
                <a:gd name="T7" fmla="*/ 0 h 138"/>
                <a:gd name="T8" fmla="*/ 0 w 106"/>
                <a:gd name="T9" fmla="*/ 4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38">
                  <a:moveTo>
                    <a:pt x="0" y="41"/>
                  </a:moveTo>
                  <a:lnTo>
                    <a:pt x="29" y="138"/>
                  </a:lnTo>
                  <a:lnTo>
                    <a:pt x="106" y="94"/>
                  </a:lnTo>
                  <a:lnTo>
                    <a:pt x="10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 flipH="1">
              <a:off x="7286398" y="4768468"/>
              <a:ext cx="142111" cy="261809"/>
            </a:xfrm>
            <a:custGeom>
              <a:avLst/>
              <a:gdLst>
                <a:gd name="T0" fmla="*/ 4 w 87"/>
                <a:gd name="T1" fmla="*/ 72 h 170"/>
                <a:gd name="T2" fmla="*/ 6 w 87"/>
                <a:gd name="T3" fmla="*/ 77 h 170"/>
                <a:gd name="T4" fmla="*/ 11 w 87"/>
                <a:gd name="T5" fmla="*/ 92 h 170"/>
                <a:gd name="T6" fmla="*/ 18 w 87"/>
                <a:gd name="T7" fmla="*/ 111 h 170"/>
                <a:gd name="T8" fmla="*/ 26 w 87"/>
                <a:gd name="T9" fmla="*/ 125 h 170"/>
                <a:gd name="T10" fmla="*/ 32 w 87"/>
                <a:gd name="T11" fmla="*/ 130 h 170"/>
                <a:gd name="T12" fmla="*/ 40 w 87"/>
                <a:gd name="T13" fmla="*/ 137 h 170"/>
                <a:gd name="T14" fmla="*/ 50 w 87"/>
                <a:gd name="T15" fmla="*/ 144 h 170"/>
                <a:gd name="T16" fmla="*/ 61 w 87"/>
                <a:gd name="T17" fmla="*/ 152 h 170"/>
                <a:gd name="T18" fmla="*/ 71 w 87"/>
                <a:gd name="T19" fmla="*/ 159 h 170"/>
                <a:gd name="T20" fmla="*/ 79 w 87"/>
                <a:gd name="T21" fmla="*/ 164 h 170"/>
                <a:gd name="T22" fmla="*/ 85 w 87"/>
                <a:gd name="T23" fmla="*/ 168 h 170"/>
                <a:gd name="T24" fmla="*/ 87 w 87"/>
                <a:gd name="T25" fmla="*/ 170 h 170"/>
                <a:gd name="T26" fmla="*/ 53 w 87"/>
                <a:gd name="T27" fmla="*/ 0 h 170"/>
                <a:gd name="T28" fmla="*/ 0 w 87"/>
                <a:gd name="T29" fmla="*/ 0 h 170"/>
                <a:gd name="T30" fmla="*/ 4 w 87"/>
                <a:gd name="T31" fmla="*/ 7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70">
                  <a:moveTo>
                    <a:pt x="4" y="72"/>
                  </a:moveTo>
                  <a:lnTo>
                    <a:pt x="6" y="77"/>
                  </a:lnTo>
                  <a:lnTo>
                    <a:pt x="11" y="92"/>
                  </a:lnTo>
                  <a:lnTo>
                    <a:pt x="18" y="111"/>
                  </a:lnTo>
                  <a:lnTo>
                    <a:pt x="26" y="125"/>
                  </a:lnTo>
                  <a:lnTo>
                    <a:pt x="32" y="130"/>
                  </a:lnTo>
                  <a:lnTo>
                    <a:pt x="40" y="137"/>
                  </a:lnTo>
                  <a:lnTo>
                    <a:pt x="50" y="144"/>
                  </a:lnTo>
                  <a:lnTo>
                    <a:pt x="61" y="152"/>
                  </a:lnTo>
                  <a:lnTo>
                    <a:pt x="71" y="159"/>
                  </a:lnTo>
                  <a:lnTo>
                    <a:pt x="79" y="164"/>
                  </a:lnTo>
                  <a:lnTo>
                    <a:pt x="85" y="168"/>
                  </a:lnTo>
                  <a:lnTo>
                    <a:pt x="87" y="170"/>
                  </a:lnTo>
                  <a:lnTo>
                    <a:pt x="53" y="0"/>
                  </a:lnTo>
                  <a:lnTo>
                    <a:pt x="0" y="0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 flipH="1">
              <a:off x="7111988" y="4731507"/>
              <a:ext cx="174409" cy="341892"/>
            </a:xfrm>
            <a:custGeom>
              <a:avLst/>
              <a:gdLst>
                <a:gd name="T0" fmla="*/ 43 w 108"/>
                <a:gd name="T1" fmla="*/ 196 h 222"/>
                <a:gd name="T2" fmla="*/ 108 w 108"/>
                <a:gd name="T3" fmla="*/ 222 h 222"/>
                <a:gd name="T4" fmla="*/ 88 w 108"/>
                <a:gd name="T5" fmla="*/ 0 h 222"/>
                <a:gd name="T6" fmla="*/ 0 w 108"/>
                <a:gd name="T7" fmla="*/ 19 h 222"/>
                <a:gd name="T8" fmla="*/ 43 w 108"/>
                <a:gd name="T9" fmla="*/ 19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22">
                  <a:moveTo>
                    <a:pt x="43" y="196"/>
                  </a:moveTo>
                  <a:lnTo>
                    <a:pt x="108" y="222"/>
                  </a:lnTo>
                  <a:lnTo>
                    <a:pt x="88" y="0"/>
                  </a:lnTo>
                  <a:lnTo>
                    <a:pt x="0" y="19"/>
                  </a:lnTo>
                  <a:lnTo>
                    <a:pt x="43" y="196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 flipH="1">
              <a:off x="5522924" y="4546701"/>
              <a:ext cx="1495399" cy="1386044"/>
            </a:xfrm>
            <a:custGeom>
              <a:avLst/>
              <a:gdLst>
                <a:gd name="T0" fmla="*/ 358 w 926"/>
                <a:gd name="T1" fmla="*/ 72 h 900"/>
                <a:gd name="T2" fmla="*/ 493 w 926"/>
                <a:gd name="T3" fmla="*/ 61 h 900"/>
                <a:gd name="T4" fmla="*/ 508 w 926"/>
                <a:gd name="T5" fmla="*/ 63 h 900"/>
                <a:gd name="T6" fmla="*/ 533 w 926"/>
                <a:gd name="T7" fmla="*/ 65 h 900"/>
                <a:gd name="T8" fmla="*/ 566 w 926"/>
                <a:gd name="T9" fmla="*/ 68 h 900"/>
                <a:gd name="T10" fmla="*/ 600 w 926"/>
                <a:gd name="T11" fmla="*/ 72 h 900"/>
                <a:gd name="T12" fmla="*/ 634 w 926"/>
                <a:gd name="T13" fmla="*/ 74 h 900"/>
                <a:gd name="T14" fmla="*/ 660 w 926"/>
                <a:gd name="T15" fmla="*/ 77 h 900"/>
                <a:gd name="T16" fmla="*/ 679 w 926"/>
                <a:gd name="T17" fmla="*/ 79 h 900"/>
                <a:gd name="T18" fmla="*/ 691 w 926"/>
                <a:gd name="T19" fmla="*/ 83 h 900"/>
                <a:gd name="T20" fmla="*/ 734 w 926"/>
                <a:gd name="T21" fmla="*/ 98 h 900"/>
                <a:gd name="T22" fmla="*/ 788 w 926"/>
                <a:gd name="T23" fmla="*/ 117 h 900"/>
                <a:gd name="T24" fmla="*/ 827 w 926"/>
                <a:gd name="T25" fmla="*/ 130 h 900"/>
                <a:gd name="T26" fmla="*/ 908 w 926"/>
                <a:gd name="T27" fmla="*/ 175 h 900"/>
                <a:gd name="T28" fmla="*/ 917 w 926"/>
                <a:gd name="T29" fmla="*/ 198 h 900"/>
                <a:gd name="T30" fmla="*/ 926 w 926"/>
                <a:gd name="T31" fmla="*/ 232 h 900"/>
                <a:gd name="T32" fmla="*/ 904 w 926"/>
                <a:gd name="T33" fmla="*/ 327 h 900"/>
                <a:gd name="T34" fmla="*/ 856 w 926"/>
                <a:gd name="T35" fmla="*/ 526 h 900"/>
                <a:gd name="T36" fmla="*/ 808 w 926"/>
                <a:gd name="T37" fmla="*/ 721 h 900"/>
                <a:gd name="T38" fmla="*/ 786 w 926"/>
                <a:gd name="T39" fmla="*/ 810 h 900"/>
                <a:gd name="T40" fmla="*/ 725 w 926"/>
                <a:gd name="T41" fmla="*/ 832 h 900"/>
                <a:gd name="T42" fmla="*/ 706 w 926"/>
                <a:gd name="T43" fmla="*/ 827 h 900"/>
                <a:gd name="T44" fmla="*/ 680 w 926"/>
                <a:gd name="T45" fmla="*/ 820 h 900"/>
                <a:gd name="T46" fmla="*/ 652 w 926"/>
                <a:gd name="T47" fmla="*/ 811 h 900"/>
                <a:gd name="T48" fmla="*/ 631 w 926"/>
                <a:gd name="T49" fmla="*/ 802 h 900"/>
                <a:gd name="T50" fmla="*/ 600 w 926"/>
                <a:gd name="T51" fmla="*/ 790 h 900"/>
                <a:gd name="T52" fmla="*/ 569 w 926"/>
                <a:gd name="T53" fmla="*/ 779 h 900"/>
                <a:gd name="T54" fmla="*/ 547 w 926"/>
                <a:gd name="T55" fmla="*/ 771 h 900"/>
                <a:gd name="T56" fmla="*/ 613 w 926"/>
                <a:gd name="T57" fmla="*/ 497 h 900"/>
                <a:gd name="T58" fmla="*/ 552 w 926"/>
                <a:gd name="T59" fmla="*/ 342 h 900"/>
                <a:gd name="T60" fmla="*/ 464 w 926"/>
                <a:gd name="T61" fmla="*/ 833 h 900"/>
                <a:gd name="T62" fmla="*/ 339 w 926"/>
                <a:gd name="T63" fmla="*/ 899 h 900"/>
                <a:gd name="T64" fmla="*/ 317 w 926"/>
                <a:gd name="T65" fmla="*/ 888 h 900"/>
                <a:gd name="T66" fmla="*/ 286 w 926"/>
                <a:gd name="T67" fmla="*/ 873 h 900"/>
                <a:gd name="T68" fmla="*/ 259 w 926"/>
                <a:gd name="T69" fmla="*/ 862 h 900"/>
                <a:gd name="T70" fmla="*/ 247 w 926"/>
                <a:gd name="T71" fmla="*/ 857 h 900"/>
                <a:gd name="T72" fmla="*/ 227 w 926"/>
                <a:gd name="T73" fmla="*/ 847 h 900"/>
                <a:gd name="T74" fmla="*/ 204 w 926"/>
                <a:gd name="T75" fmla="*/ 834 h 900"/>
                <a:gd name="T76" fmla="*/ 188 w 926"/>
                <a:gd name="T77" fmla="*/ 824 h 900"/>
                <a:gd name="T78" fmla="*/ 265 w 926"/>
                <a:gd name="T79" fmla="*/ 509 h 900"/>
                <a:gd name="T80" fmla="*/ 226 w 926"/>
                <a:gd name="T81" fmla="*/ 377 h 900"/>
                <a:gd name="T82" fmla="*/ 206 w 926"/>
                <a:gd name="T83" fmla="*/ 376 h 900"/>
                <a:gd name="T84" fmla="*/ 164 w 926"/>
                <a:gd name="T85" fmla="*/ 374 h 900"/>
                <a:gd name="T86" fmla="*/ 119 w 926"/>
                <a:gd name="T87" fmla="*/ 371 h 900"/>
                <a:gd name="T88" fmla="*/ 93 w 926"/>
                <a:gd name="T89" fmla="*/ 367 h 900"/>
                <a:gd name="T90" fmla="*/ 75 w 926"/>
                <a:gd name="T91" fmla="*/ 362 h 900"/>
                <a:gd name="T92" fmla="*/ 45 w 926"/>
                <a:gd name="T93" fmla="*/ 356 h 900"/>
                <a:gd name="T94" fmla="*/ 17 w 926"/>
                <a:gd name="T95" fmla="*/ 352 h 900"/>
                <a:gd name="T96" fmla="*/ 6 w 926"/>
                <a:gd name="T97" fmla="*/ 350 h 900"/>
                <a:gd name="T98" fmla="*/ 2 w 926"/>
                <a:gd name="T99" fmla="*/ 97 h 900"/>
                <a:gd name="T100" fmla="*/ 16 w 926"/>
                <a:gd name="T101" fmla="*/ 88 h 900"/>
                <a:gd name="T102" fmla="*/ 35 w 926"/>
                <a:gd name="T103" fmla="*/ 76 h 900"/>
                <a:gd name="T104" fmla="*/ 53 w 926"/>
                <a:gd name="T105" fmla="*/ 66 h 900"/>
                <a:gd name="T106" fmla="*/ 63 w 926"/>
                <a:gd name="T107" fmla="*/ 61 h 900"/>
                <a:gd name="T108" fmla="*/ 76 w 926"/>
                <a:gd name="T109" fmla="*/ 50 h 900"/>
                <a:gd name="T110" fmla="*/ 89 w 926"/>
                <a:gd name="T111" fmla="*/ 35 h 900"/>
                <a:gd name="T112" fmla="*/ 97 w 926"/>
                <a:gd name="T113" fmla="*/ 23 h 900"/>
                <a:gd name="T114" fmla="*/ 128 w 926"/>
                <a:gd name="T11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6" h="900">
                  <a:moveTo>
                    <a:pt x="202" y="16"/>
                  </a:moveTo>
                  <a:lnTo>
                    <a:pt x="358" y="72"/>
                  </a:lnTo>
                  <a:lnTo>
                    <a:pt x="491" y="61"/>
                  </a:lnTo>
                  <a:lnTo>
                    <a:pt x="493" y="61"/>
                  </a:lnTo>
                  <a:lnTo>
                    <a:pt x="499" y="63"/>
                  </a:lnTo>
                  <a:lnTo>
                    <a:pt x="508" y="63"/>
                  </a:lnTo>
                  <a:lnTo>
                    <a:pt x="520" y="64"/>
                  </a:lnTo>
                  <a:lnTo>
                    <a:pt x="533" y="65"/>
                  </a:lnTo>
                  <a:lnTo>
                    <a:pt x="548" y="67"/>
                  </a:lnTo>
                  <a:lnTo>
                    <a:pt x="566" y="68"/>
                  </a:lnTo>
                  <a:lnTo>
                    <a:pt x="583" y="69"/>
                  </a:lnTo>
                  <a:lnTo>
                    <a:pt x="600" y="72"/>
                  </a:lnTo>
                  <a:lnTo>
                    <a:pt x="617" y="73"/>
                  </a:lnTo>
                  <a:lnTo>
                    <a:pt x="634" y="74"/>
                  </a:lnTo>
                  <a:lnTo>
                    <a:pt x="647" y="76"/>
                  </a:lnTo>
                  <a:lnTo>
                    <a:pt x="660" y="77"/>
                  </a:lnTo>
                  <a:lnTo>
                    <a:pt x="670" y="79"/>
                  </a:lnTo>
                  <a:lnTo>
                    <a:pt x="679" y="79"/>
                  </a:lnTo>
                  <a:lnTo>
                    <a:pt x="682" y="80"/>
                  </a:lnTo>
                  <a:lnTo>
                    <a:pt x="691" y="83"/>
                  </a:lnTo>
                  <a:lnTo>
                    <a:pt x="710" y="89"/>
                  </a:lnTo>
                  <a:lnTo>
                    <a:pt x="734" y="98"/>
                  </a:lnTo>
                  <a:lnTo>
                    <a:pt x="761" y="107"/>
                  </a:lnTo>
                  <a:lnTo>
                    <a:pt x="788" y="117"/>
                  </a:lnTo>
                  <a:lnTo>
                    <a:pt x="811" y="125"/>
                  </a:lnTo>
                  <a:lnTo>
                    <a:pt x="827" y="130"/>
                  </a:lnTo>
                  <a:lnTo>
                    <a:pt x="833" y="133"/>
                  </a:lnTo>
                  <a:lnTo>
                    <a:pt x="908" y="175"/>
                  </a:lnTo>
                  <a:lnTo>
                    <a:pt x="911" y="182"/>
                  </a:lnTo>
                  <a:lnTo>
                    <a:pt x="917" y="198"/>
                  </a:lnTo>
                  <a:lnTo>
                    <a:pt x="924" y="217"/>
                  </a:lnTo>
                  <a:lnTo>
                    <a:pt x="926" y="232"/>
                  </a:lnTo>
                  <a:lnTo>
                    <a:pt x="920" y="261"/>
                  </a:lnTo>
                  <a:lnTo>
                    <a:pt x="904" y="327"/>
                  </a:lnTo>
                  <a:lnTo>
                    <a:pt x="881" y="421"/>
                  </a:lnTo>
                  <a:lnTo>
                    <a:pt x="856" y="526"/>
                  </a:lnTo>
                  <a:lnTo>
                    <a:pt x="831" y="630"/>
                  </a:lnTo>
                  <a:lnTo>
                    <a:pt x="808" y="721"/>
                  </a:lnTo>
                  <a:lnTo>
                    <a:pt x="791" y="786"/>
                  </a:lnTo>
                  <a:lnTo>
                    <a:pt x="786" y="810"/>
                  </a:lnTo>
                  <a:lnTo>
                    <a:pt x="727" y="833"/>
                  </a:lnTo>
                  <a:lnTo>
                    <a:pt x="725" y="832"/>
                  </a:lnTo>
                  <a:lnTo>
                    <a:pt x="717" y="831"/>
                  </a:lnTo>
                  <a:lnTo>
                    <a:pt x="706" y="827"/>
                  </a:lnTo>
                  <a:lnTo>
                    <a:pt x="694" y="824"/>
                  </a:lnTo>
                  <a:lnTo>
                    <a:pt x="680" y="820"/>
                  </a:lnTo>
                  <a:lnTo>
                    <a:pt x="665" y="816"/>
                  </a:lnTo>
                  <a:lnTo>
                    <a:pt x="652" y="811"/>
                  </a:lnTo>
                  <a:lnTo>
                    <a:pt x="642" y="807"/>
                  </a:lnTo>
                  <a:lnTo>
                    <a:pt x="631" y="802"/>
                  </a:lnTo>
                  <a:lnTo>
                    <a:pt x="616" y="796"/>
                  </a:lnTo>
                  <a:lnTo>
                    <a:pt x="600" y="790"/>
                  </a:lnTo>
                  <a:lnTo>
                    <a:pt x="584" y="785"/>
                  </a:lnTo>
                  <a:lnTo>
                    <a:pt x="569" y="779"/>
                  </a:lnTo>
                  <a:lnTo>
                    <a:pt x="555" y="774"/>
                  </a:lnTo>
                  <a:lnTo>
                    <a:pt x="547" y="771"/>
                  </a:lnTo>
                  <a:lnTo>
                    <a:pt x="544" y="770"/>
                  </a:lnTo>
                  <a:lnTo>
                    <a:pt x="613" y="497"/>
                  </a:lnTo>
                  <a:lnTo>
                    <a:pt x="674" y="346"/>
                  </a:lnTo>
                  <a:lnTo>
                    <a:pt x="552" y="342"/>
                  </a:lnTo>
                  <a:lnTo>
                    <a:pt x="505" y="425"/>
                  </a:lnTo>
                  <a:lnTo>
                    <a:pt x="464" y="833"/>
                  </a:lnTo>
                  <a:lnTo>
                    <a:pt x="342" y="900"/>
                  </a:lnTo>
                  <a:lnTo>
                    <a:pt x="339" y="899"/>
                  </a:lnTo>
                  <a:lnTo>
                    <a:pt x="330" y="894"/>
                  </a:lnTo>
                  <a:lnTo>
                    <a:pt x="317" y="888"/>
                  </a:lnTo>
                  <a:lnTo>
                    <a:pt x="301" y="881"/>
                  </a:lnTo>
                  <a:lnTo>
                    <a:pt x="286" y="873"/>
                  </a:lnTo>
                  <a:lnTo>
                    <a:pt x="271" y="868"/>
                  </a:lnTo>
                  <a:lnTo>
                    <a:pt x="259" y="862"/>
                  </a:lnTo>
                  <a:lnTo>
                    <a:pt x="252" y="860"/>
                  </a:lnTo>
                  <a:lnTo>
                    <a:pt x="247" y="857"/>
                  </a:lnTo>
                  <a:lnTo>
                    <a:pt x="237" y="853"/>
                  </a:lnTo>
                  <a:lnTo>
                    <a:pt x="227" y="847"/>
                  </a:lnTo>
                  <a:lnTo>
                    <a:pt x="216" y="840"/>
                  </a:lnTo>
                  <a:lnTo>
                    <a:pt x="204" y="834"/>
                  </a:lnTo>
                  <a:lnTo>
                    <a:pt x="195" y="828"/>
                  </a:lnTo>
                  <a:lnTo>
                    <a:pt x="188" y="824"/>
                  </a:lnTo>
                  <a:lnTo>
                    <a:pt x="186" y="823"/>
                  </a:lnTo>
                  <a:lnTo>
                    <a:pt x="265" y="509"/>
                  </a:lnTo>
                  <a:lnTo>
                    <a:pt x="292" y="375"/>
                  </a:lnTo>
                  <a:lnTo>
                    <a:pt x="226" y="377"/>
                  </a:lnTo>
                  <a:lnTo>
                    <a:pt x="220" y="377"/>
                  </a:lnTo>
                  <a:lnTo>
                    <a:pt x="206" y="376"/>
                  </a:lnTo>
                  <a:lnTo>
                    <a:pt x="187" y="375"/>
                  </a:lnTo>
                  <a:lnTo>
                    <a:pt x="164" y="374"/>
                  </a:lnTo>
                  <a:lnTo>
                    <a:pt x="139" y="372"/>
                  </a:lnTo>
                  <a:lnTo>
                    <a:pt x="119" y="371"/>
                  </a:lnTo>
                  <a:lnTo>
                    <a:pt x="103" y="369"/>
                  </a:lnTo>
                  <a:lnTo>
                    <a:pt x="93" y="367"/>
                  </a:lnTo>
                  <a:lnTo>
                    <a:pt x="86" y="364"/>
                  </a:lnTo>
                  <a:lnTo>
                    <a:pt x="75" y="362"/>
                  </a:lnTo>
                  <a:lnTo>
                    <a:pt x="61" y="359"/>
                  </a:lnTo>
                  <a:lnTo>
                    <a:pt x="45" y="356"/>
                  </a:lnTo>
                  <a:lnTo>
                    <a:pt x="30" y="354"/>
                  </a:lnTo>
                  <a:lnTo>
                    <a:pt x="17" y="352"/>
                  </a:lnTo>
                  <a:lnTo>
                    <a:pt x="9" y="350"/>
                  </a:lnTo>
                  <a:lnTo>
                    <a:pt x="6" y="350"/>
                  </a:lnTo>
                  <a:lnTo>
                    <a:pt x="0" y="98"/>
                  </a:lnTo>
                  <a:lnTo>
                    <a:pt x="2" y="97"/>
                  </a:lnTo>
                  <a:lnTo>
                    <a:pt x="8" y="94"/>
                  </a:lnTo>
                  <a:lnTo>
                    <a:pt x="16" y="88"/>
                  </a:lnTo>
                  <a:lnTo>
                    <a:pt x="25" y="82"/>
                  </a:lnTo>
                  <a:lnTo>
                    <a:pt x="35" y="76"/>
                  </a:lnTo>
                  <a:lnTo>
                    <a:pt x="45" y="71"/>
                  </a:lnTo>
                  <a:lnTo>
                    <a:pt x="53" y="66"/>
                  </a:lnTo>
                  <a:lnTo>
                    <a:pt x="59" y="64"/>
                  </a:lnTo>
                  <a:lnTo>
                    <a:pt x="63" y="61"/>
                  </a:lnTo>
                  <a:lnTo>
                    <a:pt x="69" y="57"/>
                  </a:lnTo>
                  <a:lnTo>
                    <a:pt x="76" y="50"/>
                  </a:lnTo>
                  <a:lnTo>
                    <a:pt x="82" y="42"/>
                  </a:lnTo>
                  <a:lnTo>
                    <a:pt x="89" y="35"/>
                  </a:lnTo>
                  <a:lnTo>
                    <a:pt x="93" y="28"/>
                  </a:lnTo>
                  <a:lnTo>
                    <a:pt x="97" y="23"/>
                  </a:lnTo>
                  <a:lnTo>
                    <a:pt x="98" y="22"/>
                  </a:lnTo>
                  <a:lnTo>
                    <a:pt x="128" y="0"/>
                  </a:lnTo>
                  <a:lnTo>
                    <a:pt x="202" y="16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 flipH="1">
              <a:off x="6708262" y="4331094"/>
              <a:ext cx="193788" cy="348052"/>
            </a:xfrm>
            <a:custGeom>
              <a:avLst/>
              <a:gdLst>
                <a:gd name="T0" fmla="*/ 10 w 119"/>
                <a:gd name="T1" fmla="*/ 0 h 226"/>
                <a:gd name="T2" fmla="*/ 12 w 119"/>
                <a:gd name="T3" fmla="*/ 1 h 226"/>
                <a:gd name="T4" fmla="*/ 18 w 119"/>
                <a:gd name="T5" fmla="*/ 2 h 226"/>
                <a:gd name="T6" fmla="*/ 26 w 119"/>
                <a:gd name="T7" fmla="*/ 4 h 226"/>
                <a:gd name="T8" fmla="*/ 35 w 119"/>
                <a:gd name="T9" fmla="*/ 8 h 226"/>
                <a:gd name="T10" fmla="*/ 46 w 119"/>
                <a:gd name="T11" fmla="*/ 12 h 226"/>
                <a:gd name="T12" fmla="*/ 54 w 119"/>
                <a:gd name="T13" fmla="*/ 17 h 226"/>
                <a:gd name="T14" fmla="*/ 59 w 119"/>
                <a:gd name="T15" fmla="*/ 22 h 226"/>
                <a:gd name="T16" fmla="*/ 63 w 119"/>
                <a:gd name="T17" fmla="*/ 26 h 226"/>
                <a:gd name="T18" fmla="*/ 69 w 119"/>
                <a:gd name="T19" fmla="*/ 45 h 226"/>
                <a:gd name="T20" fmla="*/ 78 w 119"/>
                <a:gd name="T21" fmla="*/ 71 h 226"/>
                <a:gd name="T22" fmla="*/ 86 w 119"/>
                <a:gd name="T23" fmla="*/ 95 h 226"/>
                <a:gd name="T24" fmla="*/ 89 w 119"/>
                <a:gd name="T25" fmla="*/ 106 h 226"/>
                <a:gd name="T26" fmla="*/ 92 w 119"/>
                <a:gd name="T27" fmla="*/ 113 h 226"/>
                <a:gd name="T28" fmla="*/ 97 w 119"/>
                <a:gd name="T29" fmla="*/ 130 h 226"/>
                <a:gd name="T30" fmla="*/ 104 w 119"/>
                <a:gd name="T31" fmla="*/ 151 h 226"/>
                <a:gd name="T32" fmla="*/ 109 w 119"/>
                <a:gd name="T33" fmla="*/ 167 h 226"/>
                <a:gd name="T34" fmla="*/ 111 w 119"/>
                <a:gd name="T35" fmla="*/ 181 h 226"/>
                <a:gd name="T36" fmla="*/ 115 w 119"/>
                <a:gd name="T37" fmla="*/ 197 h 226"/>
                <a:gd name="T38" fmla="*/ 118 w 119"/>
                <a:gd name="T39" fmla="*/ 209 h 226"/>
                <a:gd name="T40" fmla="*/ 119 w 119"/>
                <a:gd name="T41" fmla="*/ 215 h 226"/>
                <a:gd name="T42" fmla="*/ 118 w 119"/>
                <a:gd name="T43" fmla="*/ 216 h 226"/>
                <a:gd name="T44" fmla="*/ 116 w 119"/>
                <a:gd name="T45" fmla="*/ 217 h 226"/>
                <a:gd name="T46" fmla="*/ 111 w 119"/>
                <a:gd name="T47" fmla="*/ 219 h 226"/>
                <a:gd name="T48" fmla="*/ 105 w 119"/>
                <a:gd name="T49" fmla="*/ 220 h 226"/>
                <a:gd name="T50" fmla="*/ 97 w 119"/>
                <a:gd name="T51" fmla="*/ 221 h 226"/>
                <a:gd name="T52" fmla="*/ 87 w 119"/>
                <a:gd name="T53" fmla="*/ 222 h 226"/>
                <a:gd name="T54" fmla="*/ 78 w 119"/>
                <a:gd name="T55" fmla="*/ 224 h 226"/>
                <a:gd name="T56" fmla="*/ 74 w 119"/>
                <a:gd name="T57" fmla="*/ 226 h 226"/>
                <a:gd name="T58" fmla="*/ 72 w 119"/>
                <a:gd name="T59" fmla="*/ 226 h 226"/>
                <a:gd name="T60" fmla="*/ 66 w 119"/>
                <a:gd name="T61" fmla="*/ 223 h 226"/>
                <a:gd name="T62" fmla="*/ 59 w 119"/>
                <a:gd name="T63" fmla="*/ 219 h 226"/>
                <a:gd name="T64" fmla="*/ 56 w 119"/>
                <a:gd name="T65" fmla="*/ 212 h 226"/>
                <a:gd name="T66" fmla="*/ 51 w 119"/>
                <a:gd name="T67" fmla="*/ 200 h 226"/>
                <a:gd name="T68" fmla="*/ 43 w 119"/>
                <a:gd name="T69" fmla="*/ 184 h 226"/>
                <a:gd name="T70" fmla="*/ 38 w 119"/>
                <a:gd name="T71" fmla="*/ 170 h 226"/>
                <a:gd name="T72" fmla="*/ 34 w 119"/>
                <a:gd name="T73" fmla="*/ 165 h 226"/>
                <a:gd name="T74" fmla="*/ 28 w 119"/>
                <a:gd name="T75" fmla="*/ 109 h 226"/>
                <a:gd name="T76" fmla="*/ 0 w 119"/>
                <a:gd name="T77" fmla="*/ 79 h 226"/>
                <a:gd name="T78" fmla="*/ 8 w 119"/>
                <a:gd name="T79" fmla="*/ 42 h 226"/>
                <a:gd name="T80" fmla="*/ 10 w 119"/>
                <a:gd name="T8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226">
                  <a:moveTo>
                    <a:pt x="10" y="0"/>
                  </a:moveTo>
                  <a:lnTo>
                    <a:pt x="12" y="1"/>
                  </a:lnTo>
                  <a:lnTo>
                    <a:pt x="18" y="2"/>
                  </a:lnTo>
                  <a:lnTo>
                    <a:pt x="26" y="4"/>
                  </a:lnTo>
                  <a:lnTo>
                    <a:pt x="35" y="8"/>
                  </a:lnTo>
                  <a:lnTo>
                    <a:pt x="46" y="12"/>
                  </a:lnTo>
                  <a:lnTo>
                    <a:pt x="54" y="17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9" y="45"/>
                  </a:lnTo>
                  <a:lnTo>
                    <a:pt x="78" y="71"/>
                  </a:lnTo>
                  <a:lnTo>
                    <a:pt x="86" y="95"/>
                  </a:lnTo>
                  <a:lnTo>
                    <a:pt x="89" y="106"/>
                  </a:lnTo>
                  <a:lnTo>
                    <a:pt x="92" y="113"/>
                  </a:lnTo>
                  <a:lnTo>
                    <a:pt x="97" y="130"/>
                  </a:lnTo>
                  <a:lnTo>
                    <a:pt x="104" y="151"/>
                  </a:lnTo>
                  <a:lnTo>
                    <a:pt x="109" y="167"/>
                  </a:lnTo>
                  <a:lnTo>
                    <a:pt x="111" y="181"/>
                  </a:lnTo>
                  <a:lnTo>
                    <a:pt x="115" y="197"/>
                  </a:lnTo>
                  <a:lnTo>
                    <a:pt x="118" y="209"/>
                  </a:lnTo>
                  <a:lnTo>
                    <a:pt x="119" y="215"/>
                  </a:lnTo>
                  <a:lnTo>
                    <a:pt x="118" y="216"/>
                  </a:lnTo>
                  <a:lnTo>
                    <a:pt x="116" y="217"/>
                  </a:lnTo>
                  <a:lnTo>
                    <a:pt x="111" y="219"/>
                  </a:lnTo>
                  <a:lnTo>
                    <a:pt x="105" y="220"/>
                  </a:lnTo>
                  <a:lnTo>
                    <a:pt x="97" y="221"/>
                  </a:lnTo>
                  <a:lnTo>
                    <a:pt x="87" y="222"/>
                  </a:lnTo>
                  <a:lnTo>
                    <a:pt x="78" y="224"/>
                  </a:lnTo>
                  <a:lnTo>
                    <a:pt x="74" y="226"/>
                  </a:lnTo>
                  <a:lnTo>
                    <a:pt x="72" y="226"/>
                  </a:lnTo>
                  <a:lnTo>
                    <a:pt x="66" y="223"/>
                  </a:lnTo>
                  <a:lnTo>
                    <a:pt x="59" y="219"/>
                  </a:lnTo>
                  <a:lnTo>
                    <a:pt x="56" y="212"/>
                  </a:lnTo>
                  <a:lnTo>
                    <a:pt x="51" y="200"/>
                  </a:lnTo>
                  <a:lnTo>
                    <a:pt x="43" y="184"/>
                  </a:lnTo>
                  <a:lnTo>
                    <a:pt x="38" y="170"/>
                  </a:lnTo>
                  <a:lnTo>
                    <a:pt x="34" y="165"/>
                  </a:lnTo>
                  <a:lnTo>
                    <a:pt x="28" y="109"/>
                  </a:lnTo>
                  <a:lnTo>
                    <a:pt x="0" y="79"/>
                  </a:lnTo>
                  <a:lnTo>
                    <a:pt x="8" y="4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 flipH="1">
              <a:off x="6414349" y="4328013"/>
              <a:ext cx="274534" cy="369612"/>
            </a:xfrm>
            <a:custGeom>
              <a:avLst/>
              <a:gdLst>
                <a:gd name="T0" fmla="*/ 59 w 170"/>
                <a:gd name="T1" fmla="*/ 17 h 239"/>
                <a:gd name="T2" fmla="*/ 56 w 170"/>
                <a:gd name="T3" fmla="*/ 22 h 239"/>
                <a:gd name="T4" fmla="*/ 50 w 170"/>
                <a:gd name="T5" fmla="*/ 35 h 239"/>
                <a:gd name="T6" fmla="*/ 40 w 170"/>
                <a:gd name="T7" fmla="*/ 54 h 239"/>
                <a:gd name="T8" fmla="*/ 30 w 170"/>
                <a:gd name="T9" fmla="*/ 76 h 239"/>
                <a:gd name="T10" fmla="*/ 18 w 170"/>
                <a:gd name="T11" fmla="*/ 98 h 239"/>
                <a:gd name="T12" fmla="*/ 9 w 170"/>
                <a:gd name="T13" fmla="*/ 117 h 239"/>
                <a:gd name="T14" fmla="*/ 2 w 170"/>
                <a:gd name="T15" fmla="*/ 133 h 239"/>
                <a:gd name="T16" fmla="*/ 0 w 170"/>
                <a:gd name="T17" fmla="*/ 141 h 239"/>
                <a:gd name="T18" fmla="*/ 1 w 170"/>
                <a:gd name="T19" fmla="*/ 153 h 239"/>
                <a:gd name="T20" fmla="*/ 3 w 170"/>
                <a:gd name="T21" fmla="*/ 170 h 239"/>
                <a:gd name="T22" fmla="*/ 5 w 170"/>
                <a:gd name="T23" fmla="*/ 187 h 239"/>
                <a:gd name="T24" fmla="*/ 6 w 170"/>
                <a:gd name="T25" fmla="*/ 198 h 239"/>
                <a:gd name="T26" fmla="*/ 7 w 170"/>
                <a:gd name="T27" fmla="*/ 202 h 239"/>
                <a:gd name="T28" fmla="*/ 10 w 170"/>
                <a:gd name="T29" fmla="*/ 206 h 239"/>
                <a:gd name="T30" fmla="*/ 15 w 170"/>
                <a:gd name="T31" fmla="*/ 210 h 239"/>
                <a:gd name="T32" fmla="*/ 22 w 170"/>
                <a:gd name="T33" fmla="*/ 218 h 239"/>
                <a:gd name="T34" fmla="*/ 31 w 170"/>
                <a:gd name="T35" fmla="*/ 227 h 239"/>
                <a:gd name="T36" fmla="*/ 41 w 170"/>
                <a:gd name="T37" fmla="*/ 231 h 239"/>
                <a:gd name="T38" fmla="*/ 50 w 170"/>
                <a:gd name="T39" fmla="*/ 233 h 239"/>
                <a:gd name="T40" fmla="*/ 53 w 170"/>
                <a:gd name="T41" fmla="*/ 235 h 239"/>
                <a:gd name="T42" fmla="*/ 54 w 170"/>
                <a:gd name="T43" fmla="*/ 235 h 239"/>
                <a:gd name="T44" fmla="*/ 56 w 170"/>
                <a:gd name="T45" fmla="*/ 233 h 239"/>
                <a:gd name="T46" fmla="*/ 61 w 170"/>
                <a:gd name="T47" fmla="*/ 233 h 239"/>
                <a:gd name="T48" fmla="*/ 67 w 170"/>
                <a:gd name="T49" fmla="*/ 232 h 239"/>
                <a:gd name="T50" fmla="*/ 73 w 170"/>
                <a:gd name="T51" fmla="*/ 232 h 239"/>
                <a:gd name="T52" fmla="*/ 79 w 170"/>
                <a:gd name="T53" fmla="*/ 232 h 239"/>
                <a:gd name="T54" fmla="*/ 85 w 170"/>
                <a:gd name="T55" fmla="*/ 233 h 239"/>
                <a:gd name="T56" fmla="*/ 91 w 170"/>
                <a:gd name="T57" fmla="*/ 235 h 239"/>
                <a:gd name="T58" fmla="*/ 99 w 170"/>
                <a:gd name="T59" fmla="*/ 237 h 239"/>
                <a:gd name="T60" fmla="*/ 104 w 170"/>
                <a:gd name="T61" fmla="*/ 238 h 239"/>
                <a:gd name="T62" fmla="*/ 109 w 170"/>
                <a:gd name="T63" fmla="*/ 238 h 239"/>
                <a:gd name="T64" fmla="*/ 117 w 170"/>
                <a:gd name="T65" fmla="*/ 239 h 239"/>
                <a:gd name="T66" fmla="*/ 128 w 170"/>
                <a:gd name="T67" fmla="*/ 237 h 239"/>
                <a:gd name="T68" fmla="*/ 137 w 170"/>
                <a:gd name="T69" fmla="*/ 230 h 239"/>
                <a:gd name="T70" fmla="*/ 144 w 170"/>
                <a:gd name="T71" fmla="*/ 222 h 239"/>
                <a:gd name="T72" fmla="*/ 146 w 170"/>
                <a:gd name="T73" fmla="*/ 218 h 239"/>
                <a:gd name="T74" fmla="*/ 147 w 170"/>
                <a:gd name="T75" fmla="*/ 207 h 239"/>
                <a:gd name="T76" fmla="*/ 152 w 170"/>
                <a:gd name="T77" fmla="*/ 182 h 239"/>
                <a:gd name="T78" fmla="*/ 155 w 170"/>
                <a:gd name="T79" fmla="*/ 155 h 239"/>
                <a:gd name="T80" fmla="*/ 157 w 170"/>
                <a:gd name="T81" fmla="*/ 139 h 239"/>
                <a:gd name="T82" fmla="*/ 159 w 170"/>
                <a:gd name="T83" fmla="*/ 121 h 239"/>
                <a:gd name="T84" fmla="*/ 164 w 170"/>
                <a:gd name="T85" fmla="*/ 87 h 239"/>
                <a:gd name="T86" fmla="*/ 168 w 170"/>
                <a:gd name="T87" fmla="*/ 55 h 239"/>
                <a:gd name="T88" fmla="*/ 170 w 170"/>
                <a:gd name="T89" fmla="*/ 41 h 239"/>
                <a:gd name="T90" fmla="*/ 167 w 170"/>
                <a:gd name="T91" fmla="*/ 25 h 239"/>
                <a:gd name="T92" fmla="*/ 166 w 170"/>
                <a:gd name="T93" fmla="*/ 24 h 239"/>
                <a:gd name="T94" fmla="*/ 161 w 170"/>
                <a:gd name="T95" fmla="*/ 22 h 239"/>
                <a:gd name="T96" fmla="*/ 155 w 170"/>
                <a:gd name="T97" fmla="*/ 19 h 239"/>
                <a:gd name="T98" fmla="*/ 147 w 170"/>
                <a:gd name="T99" fmla="*/ 15 h 239"/>
                <a:gd name="T100" fmla="*/ 139 w 170"/>
                <a:gd name="T101" fmla="*/ 11 h 239"/>
                <a:gd name="T102" fmla="*/ 131 w 170"/>
                <a:gd name="T103" fmla="*/ 7 h 239"/>
                <a:gd name="T104" fmla="*/ 124 w 170"/>
                <a:gd name="T105" fmla="*/ 3 h 239"/>
                <a:gd name="T106" fmla="*/ 117 w 170"/>
                <a:gd name="T107" fmla="*/ 1 h 239"/>
                <a:gd name="T108" fmla="*/ 111 w 170"/>
                <a:gd name="T109" fmla="*/ 0 h 239"/>
                <a:gd name="T110" fmla="*/ 101 w 170"/>
                <a:gd name="T111" fmla="*/ 1 h 239"/>
                <a:gd name="T112" fmla="*/ 92 w 170"/>
                <a:gd name="T113" fmla="*/ 4 h 239"/>
                <a:gd name="T114" fmla="*/ 82 w 170"/>
                <a:gd name="T115" fmla="*/ 7 h 239"/>
                <a:gd name="T116" fmla="*/ 73 w 170"/>
                <a:gd name="T117" fmla="*/ 11 h 239"/>
                <a:gd name="T118" fmla="*/ 66 w 170"/>
                <a:gd name="T119" fmla="*/ 13 h 239"/>
                <a:gd name="T120" fmla="*/ 61 w 170"/>
                <a:gd name="T121" fmla="*/ 16 h 239"/>
                <a:gd name="T122" fmla="*/ 59 w 170"/>
                <a:gd name="T123" fmla="*/ 1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239">
                  <a:moveTo>
                    <a:pt x="59" y="17"/>
                  </a:moveTo>
                  <a:lnTo>
                    <a:pt x="56" y="22"/>
                  </a:lnTo>
                  <a:lnTo>
                    <a:pt x="50" y="35"/>
                  </a:lnTo>
                  <a:lnTo>
                    <a:pt x="40" y="54"/>
                  </a:lnTo>
                  <a:lnTo>
                    <a:pt x="30" y="76"/>
                  </a:lnTo>
                  <a:lnTo>
                    <a:pt x="18" y="98"/>
                  </a:lnTo>
                  <a:lnTo>
                    <a:pt x="9" y="117"/>
                  </a:lnTo>
                  <a:lnTo>
                    <a:pt x="2" y="133"/>
                  </a:lnTo>
                  <a:lnTo>
                    <a:pt x="0" y="141"/>
                  </a:lnTo>
                  <a:lnTo>
                    <a:pt x="1" y="153"/>
                  </a:lnTo>
                  <a:lnTo>
                    <a:pt x="3" y="170"/>
                  </a:lnTo>
                  <a:lnTo>
                    <a:pt x="5" y="187"/>
                  </a:lnTo>
                  <a:lnTo>
                    <a:pt x="6" y="198"/>
                  </a:lnTo>
                  <a:lnTo>
                    <a:pt x="7" y="202"/>
                  </a:lnTo>
                  <a:lnTo>
                    <a:pt x="10" y="206"/>
                  </a:lnTo>
                  <a:lnTo>
                    <a:pt x="15" y="210"/>
                  </a:lnTo>
                  <a:lnTo>
                    <a:pt x="22" y="218"/>
                  </a:lnTo>
                  <a:lnTo>
                    <a:pt x="31" y="227"/>
                  </a:lnTo>
                  <a:lnTo>
                    <a:pt x="41" y="231"/>
                  </a:lnTo>
                  <a:lnTo>
                    <a:pt x="50" y="233"/>
                  </a:lnTo>
                  <a:lnTo>
                    <a:pt x="53" y="235"/>
                  </a:lnTo>
                  <a:lnTo>
                    <a:pt x="54" y="235"/>
                  </a:lnTo>
                  <a:lnTo>
                    <a:pt x="56" y="233"/>
                  </a:lnTo>
                  <a:lnTo>
                    <a:pt x="61" y="233"/>
                  </a:lnTo>
                  <a:lnTo>
                    <a:pt x="67" y="232"/>
                  </a:lnTo>
                  <a:lnTo>
                    <a:pt x="73" y="232"/>
                  </a:lnTo>
                  <a:lnTo>
                    <a:pt x="79" y="232"/>
                  </a:lnTo>
                  <a:lnTo>
                    <a:pt x="85" y="233"/>
                  </a:lnTo>
                  <a:lnTo>
                    <a:pt x="91" y="235"/>
                  </a:lnTo>
                  <a:lnTo>
                    <a:pt x="99" y="237"/>
                  </a:lnTo>
                  <a:lnTo>
                    <a:pt x="104" y="238"/>
                  </a:lnTo>
                  <a:lnTo>
                    <a:pt x="109" y="238"/>
                  </a:lnTo>
                  <a:lnTo>
                    <a:pt x="117" y="239"/>
                  </a:lnTo>
                  <a:lnTo>
                    <a:pt x="128" y="237"/>
                  </a:lnTo>
                  <a:lnTo>
                    <a:pt x="137" y="230"/>
                  </a:lnTo>
                  <a:lnTo>
                    <a:pt x="144" y="222"/>
                  </a:lnTo>
                  <a:lnTo>
                    <a:pt x="146" y="218"/>
                  </a:lnTo>
                  <a:lnTo>
                    <a:pt x="147" y="207"/>
                  </a:lnTo>
                  <a:lnTo>
                    <a:pt x="152" y="182"/>
                  </a:lnTo>
                  <a:lnTo>
                    <a:pt x="155" y="155"/>
                  </a:lnTo>
                  <a:lnTo>
                    <a:pt x="157" y="139"/>
                  </a:lnTo>
                  <a:lnTo>
                    <a:pt x="159" y="121"/>
                  </a:lnTo>
                  <a:lnTo>
                    <a:pt x="164" y="87"/>
                  </a:lnTo>
                  <a:lnTo>
                    <a:pt x="168" y="55"/>
                  </a:lnTo>
                  <a:lnTo>
                    <a:pt x="170" y="41"/>
                  </a:lnTo>
                  <a:lnTo>
                    <a:pt x="167" y="25"/>
                  </a:lnTo>
                  <a:lnTo>
                    <a:pt x="166" y="24"/>
                  </a:lnTo>
                  <a:lnTo>
                    <a:pt x="161" y="22"/>
                  </a:lnTo>
                  <a:lnTo>
                    <a:pt x="155" y="19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31" y="7"/>
                  </a:lnTo>
                  <a:lnTo>
                    <a:pt x="124" y="3"/>
                  </a:lnTo>
                  <a:lnTo>
                    <a:pt x="117" y="1"/>
                  </a:lnTo>
                  <a:lnTo>
                    <a:pt x="111" y="0"/>
                  </a:lnTo>
                  <a:lnTo>
                    <a:pt x="101" y="1"/>
                  </a:lnTo>
                  <a:lnTo>
                    <a:pt x="92" y="4"/>
                  </a:lnTo>
                  <a:lnTo>
                    <a:pt x="82" y="7"/>
                  </a:lnTo>
                  <a:lnTo>
                    <a:pt x="73" y="11"/>
                  </a:lnTo>
                  <a:lnTo>
                    <a:pt x="66" y="13"/>
                  </a:lnTo>
                  <a:lnTo>
                    <a:pt x="61" y="16"/>
                  </a:lnTo>
                  <a:lnTo>
                    <a:pt x="59" y="17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 flipH="1">
              <a:off x="6181805" y="5988186"/>
              <a:ext cx="536147" cy="341892"/>
            </a:xfrm>
            <a:custGeom>
              <a:avLst/>
              <a:gdLst>
                <a:gd name="T0" fmla="*/ 0 w 331"/>
                <a:gd name="T1" fmla="*/ 53 h 221"/>
                <a:gd name="T2" fmla="*/ 8 w 331"/>
                <a:gd name="T3" fmla="*/ 56 h 221"/>
                <a:gd name="T4" fmla="*/ 26 w 331"/>
                <a:gd name="T5" fmla="*/ 67 h 221"/>
                <a:gd name="T6" fmla="*/ 47 w 331"/>
                <a:gd name="T7" fmla="*/ 78 h 221"/>
                <a:gd name="T8" fmla="*/ 61 w 331"/>
                <a:gd name="T9" fmla="*/ 87 h 221"/>
                <a:gd name="T10" fmla="*/ 74 w 331"/>
                <a:gd name="T11" fmla="*/ 103 h 221"/>
                <a:gd name="T12" fmla="*/ 95 w 331"/>
                <a:gd name="T13" fmla="*/ 131 h 221"/>
                <a:gd name="T14" fmla="*/ 115 w 331"/>
                <a:gd name="T15" fmla="*/ 158 h 221"/>
                <a:gd name="T16" fmla="*/ 124 w 331"/>
                <a:gd name="T17" fmla="*/ 172 h 221"/>
                <a:gd name="T18" fmla="*/ 129 w 331"/>
                <a:gd name="T19" fmla="*/ 182 h 221"/>
                <a:gd name="T20" fmla="*/ 138 w 331"/>
                <a:gd name="T21" fmla="*/ 194 h 221"/>
                <a:gd name="T22" fmla="*/ 150 w 331"/>
                <a:gd name="T23" fmla="*/ 207 h 221"/>
                <a:gd name="T24" fmla="*/ 167 w 331"/>
                <a:gd name="T25" fmla="*/ 215 h 221"/>
                <a:gd name="T26" fmla="*/ 185 w 331"/>
                <a:gd name="T27" fmla="*/ 219 h 221"/>
                <a:gd name="T28" fmla="*/ 206 w 331"/>
                <a:gd name="T29" fmla="*/ 220 h 221"/>
                <a:gd name="T30" fmla="*/ 225 w 331"/>
                <a:gd name="T31" fmla="*/ 220 h 221"/>
                <a:gd name="T32" fmla="*/ 244 w 331"/>
                <a:gd name="T33" fmla="*/ 217 h 221"/>
                <a:gd name="T34" fmla="*/ 267 w 331"/>
                <a:gd name="T35" fmla="*/ 211 h 221"/>
                <a:gd name="T36" fmla="*/ 292 w 331"/>
                <a:gd name="T37" fmla="*/ 199 h 221"/>
                <a:gd name="T38" fmla="*/ 314 w 331"/>
                <a:gd name="T39" fmla="*/ 190 h 221"/>
                <a:gd name="T40" fmla="*/ 323 w 331"/>
                <a:gd name="T41" fmla="*/ 185 h 221"/>
                <a:gd name="T42" fmla="*/ 328 w 331"/>
                <a:gd name="T43" fmla="*/ 178 h 221"/>
                <a:gd name="T44" fmla="*/ 331 w 331"/>
                <a:gd name="T45" fmla="*/ 164 h 221"/>
                <a:gd name="T46" fmla="*/ 316 w 331"/>
                <a:gd name="T47" fmla="*/ 139 h 221"/>
                <a:gd name="T48" fmla="*/ 302 w 331"/>
                <a:gd name="T49" fmla="*/ 122 h 221"/>
                <a:gd name="T50" fmla="*/ 298 w 331"/>
                <a:gd name="T51" fmla="*/ 120 h 221"/>
                <a:gd name="T52" fmla="*/ 285 w 331"/>
                <a:gd name="T53" fmla="*/ 113 h 221"/>
                <a:gd name="T54" fmla="*/ 271 w 331"/>
                <a:gd name="T55" fmla="*/ 103 h 221"/>
                <a:gd name="T56" fmla="*/ 262 w 331"/>
                <a:gd name="T57" fmla="*/ 95 h 221"/>
                <a:gd name="T58" fmla="*/ 253 w 331"/>
                <a:gd name="T59" fmla="*/ 85 h 221"/>
                <a:gd name="T60" fmla="*/ 241 w 331"/>
                <a:gd name="T61" fmla="*/ 72 h 221"/>
                <a:gd name="T62" fmla="*/ 231 w 331"/>
                <a:gd name="T63" fmla="*/ 61 h 221"/>
                <a:gd name="T64" fmla="*/ 225 w 331"/>
                <a:gd name="T65" fmla="*/ 50 h 221"/>
                <a:gd name="T66" fmla="*/ 214 w 331"/>
                <a:gd name="T67" fmla="*/ 27 h 221"/>
                <a:gd name="T68" fmla="*/ 199 w 331"/>
                <a:gd name="T69" fmla="*/ 8 h 221"/>
                <a:gd name="T70" fmla="*/ 179 w 331"/>
                <a:gd name="T71" fmla="*/ 2 h 221"/>
                <a:gd name="T72" fmla="*/ 167 w 331"/>
                <a:gd name="T7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221">
                  <a:moveTo>
                    <a:pt x="5" y="16"/>
                  </a:moveTo>
                  <a:lnTo>
                    <a:pt x="0" y="53"/>
                  </a:lnTo>
                  <a:lnTo>
                    <a:pt x="2" y="54"/>
                  </a:lnTo>
                  <a:lnTo>
                    <a:pt x="8" y="56"/>
                  </a:lnTo>
                  <a:lnTo>
                    <a:pt x="16" y="61"/>
                  </a:lnTo>
                  <a:lnTo>
                    <a:pt x="26" y="67"/>
                  </a:lnTo>
                  <a:lnTo>
                    <a:pt x="36" y="72"/>
                  </a:lnTo>
                  <a:lnTo>
                    <a:pt x="47" y="78"/>
                  </a:lnTo>
                  <a:lnTo>
                    <a:pt x="55" y="83"/>
                  </a:lnTo>
                  <a:lnTo>
                    <a:pt x="61" y="87"/>
                  </a:lnTo>
                  <a:lnTo>
                    <a:pt x="66" y="93"/>
                  </a:lnTo>
                  <a:lnTo>
                    <a:pt x="74" y="103"/>
                  </a:lnTo>
                  <a:lnTo>
                    <a:pt x="85" y="117"/>
                  </a:lnTo>
                  <a:lnTo>
                    <a:pt x="95" y="131"/>
                  </a:lnTo>
                  <a:lnTo>
                    <a:pt x="106" y="145"/>
                  </a:lnTo>
                  <a:lnTo>
                    <a:pt x="115" y="158"/>
                  </a:lnTo>
                  <a:lnTo>
                    <a:pt x="120" y="167"/>
                  </a:lnTo>
                  <a:lnTo>
                    <a:pt x="124" y="172"/>
                  </a:lnTo>
                  <a:lnTo>
                    <a:pt x="126" y="176"/>
                  </a:lnTo>
                  <a:lnTo>
                    <a:pt x="129" y="182"/>
                  </a:lnTo>
                  <a:lnTo>
                    <a:pt x="133" y="187"/>
                  </a:lnTo>
                  <a:lnTo>
                    <a:pt x="138" y="194"/>
                  </a:lnTo>
                  <a:lnTo>
                    <a:pt x="144" y="201"/>
                  </a:lnTo>
                  <a:lnTo>
                    <a:pt x="150" y="207"/>
                  </a:lnTo>
                  <a:lnTo>
                    <a:pt x="159" y="212"/>
                  </a:lnTo>
                  <a:lnTo>
                    <a:pt x="167" y="215"/>
                  </a:lnTo>
                  <a:lnTo>
                    <a:pt x="176" y="216"/>
                  </a:lnTo>
                  <a:lnTo>
                    <a:pt x="185" y="219"/>
                  </a:lnTo>
                  <a:lnTo>
                    <a:pt x="195" y="220"/>
                  </a:lnTo>
                  <a:lnTo>
                    <a:pt x="206" y="220"/>
                  </a:lnTo>
                  <a:lnTo>
                    <a:pt x="215" y="221"/>
                  </a:lnTo>
                  <a:lnTo>
                    <a:pt x="225" y="220"/>
                  </a:lnTo>
                  <a:lnTo>
                    <a:pt x="235" y="220"/>
                  </a:lnTo>
                  <a:lnTo>
                    <a:pt x="244" y="217"/>
                  </a:lnTo>
                  <a:lnTo>
                    <a:pt x="254" y="214"/>
                  </a:lnTo>
                  <a:lnTo>
                    <a:pt x="267" y="211"/>
                  </a:lnTo>
                  <a:lnTo>
                    <a:pt x="279" y="205"/>
                  </a:lnTo>
                  <a:lnTo>
                    <a:pt x="292" y="199"/>
                  </a:lnTo>
                  <a:lnTo>
                    <a:pt x="305" y="194"/>
                  </a:lnTo>
                  <a:lnTo>
                    <a:pt x="314" y="190"/>
                  </a:lnTo>
                  <a:lnTo>
                    <a:pt x="321" y="186"/>
                  </a:lnTo>
                  <a:lnTo>
                    <a:pt x="323" y="185"/>
                  </a:lnTo>
                  <a:lnTo>
                    <a:pt x="324" y="183"/>
                  </a:lnTo>
                  <a:lnTo>
                    <a:pt x="328" y="178"/>
                  </a:lnTo>
                  <a:lnTo>
                    <a:pt x="331" y="172"/>
                  </a:lnTo>
                  <a:lnTo>
                    <a:pt x="331" y="164"/>
                  </a:lnTo>
                  <a:lnTo>
                    <a:pt x="326" y="153"/>
                  </a:lnTo>
                  <a:lnTo>
                    <a:pt x="316" y="139"/>
                  </a:lnTo>
                  <a:lnTo>
                    <a:pt x="307" y="128"/>
                  </a:lnTo>
                  <a:lnTo>
                    <a:pt x="302" y="122"/>
                  </a:lnTo>
                  <a:lnTo>
                    <a:pt x="301" y="121"/>
                  </a:lnTo>
                  <a:lnTo>
                    <a:pt x="298" y="120"/>
                  </a:lnTo>
                  <a:lnTo>
                    <a:pt x="292" y="116"/>
                  </a:lnTo>
                  <a:lnTo>
                    <a:pt x="285" y="113"/>
                  </a:lnTo>
                  <a:lnTo>
                    <a:pt x="278" y="108"/>
                  </a:lnTo>
                  <a:lnTo>
                    <a:pt x="271" y="103"/>
                  </a:lnTo>
                  <a:lnTo>
                    <a:pt x="267" y="100"/>
                  </a:lnTo>
                  <a:lnTo>
                    <a:pt x="262" y="95"/>
                  </a:lnTo>
                  <a:lnTo>
                    <a:pt x="259" y="91"/>
                  </a:lnTo>
                  <a:lnTo>
                    <a:pt x="253" y="85"/>
                  </a:lnTo>
                  <a:lnTo>
                    <a:pt x="247" y="79"/>
                  </a:lnTo>
                  <a:lnTo>
                    <a:pt x="241" y="72"/>
                  </a:lnTo>
                  <a:lnTo>
                    <a:pt x="236" y="67"/>
                  </a:lnTo>
                  <a:lnTo>
                    <a:pt x="231" y="61"/>
                  </a:lnTo>
                  <a:lnTo>
                    <a:pt x="228" y="55"/>
                  </a:lnTo>
                  <a:lnTo>
                    <a:pt x="225" y="50"/>
                  </a:lnTo>
                  <a:lnTo>
                    <a:pt x="222" y="40"/>
                  </a:lnTo>
                  <a:lnTo>
                    <a:pt x="214" y="27"/>
                  </a:lnTo>
                  <a:lnTo>
                    <a:pt x="206" y="16"/>
                  </a:lnTo>
                  <a:lnTo>
                    <a:pt x="199" y="8"/>
                  </a:lnTo>
                  <a:lnTo>
                    <a:pt x="191" y="4"/>
                  </a:lnTo>
                  <a:lnTo>
                    <a:pt x="179" y="2"/>
                  </a:lnTo>
                  <a:lnTo>
                    <a:pt x="170" y="1"/>
                  </a:lnTo>
                  <a:lnTo>
                    <a:pt x="167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2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 flipH="1">
              <a:off x="5532614" y="5871143"/>
              <a:ext cx="678258" cy="200207"/>
            </a:xfrm>
            <a:custGeom>
              <a:avLst/>
              <a:gdLst>
                <a:gd name="T0" fmla="*/ 160 w 420"/>
                <a:gd name="T1" fmla="*/ 80 h 130"/>
                <a:gd name="T2" fmla="*/ 99 w 420"/>
                <a:gd name="T3" fmla="*/ 66 h 130"/>
                <a:gd name="T4" fmla="*/ 33 w 420"/>
                <a:gd name="T5" fmla="*/ 77 h 130"/>
                <a:gd name="T6" fmla="*/ 1 w 420"/>
                <a:gd name="T7" fmla="*/ 77 h 130"/>
                <a:gd name="T8" fmla="*/ 0 w 420"/>
                <a:gd name="T9" fmla="*/ 81 h 130"/>
                <a:gd name="T10" fmla="*/ 0 w 420"/>
                <a:gd name="T11" fmla="*/ 93 h 130"/>
                <a:gd name="T12" fmla="*/ 1 w 420"/>
                <a:gd name="T13" fmla="*/ 104 h 130"/>
                <a:gd name="T14" fmla="*/ 5 w 420"/>
                <a:gd name="T15" fmla="*/ 109 h 130"/>
                <a:gd name="T16" fmla="*/ 10 w 420"/>
                <a:gd name="T17" fmla="*/ 109 h 130"/>
                <a:gd name="T18" fmla="*/ 24 w 420"/>
                <a:gd name="T19" fmla="*/ 110 h 130"/>
                <a:gd name="T20" fmla="*/ 45 w 420"/>
                <a:gd name="T21" fmla="*/ 111 h 130"/>
                <a:gd name="T22" fmla="*/ 70 w 420"/>
                <a:gd name="T23" fmla="*/ 112 h 130"/>
                <a:gd name="T24" fmla="*/ 101 w 420"/>
                <a:gd name="T25" fmla="*/ 114 h 130"/>
                <a:gd name="T26" fmla="*/ 135 w 420"/>
                <a:gd name="T27" fmla="*/ 116 h 130"/>
                <a:gd name="T28" fmla="*/ 172 w 420"/>
                <a:gd name="T29" fmla="*/ 117 h 130"/>
                <a:gd name="T30" fmla="*/ 208 w 420"/>
                <a:gd name="T31" fmla="*/ 119 h 130"/>
                <a:gd name="T32" fmla="*/ 246 w 420"/>
                <a:gd name="T33" fmla="*/ 122 h 130"/>
                <a:gd name="T34" fmla="*/ 282 w 420"/>
                <a:gd name="T35" fmla="*/ 123 h 130"/>
                <a:gd name="T36" fmla="*/ 316 w 420"/>
                <a:gd name="T37" fmla="*/ 125 h 130"/>
                <a:gd name="T38" fmla="*/ 346 w 420"/>
                <a:gd name="T39" fmla="*/ 126 h 130"/>
                <a:gd name="T40" fmla="*/ 371 w 420"/>
                <a:gd name="T41" fmla="*/ 127 h 130"/>
                <a:gd name="T42" fmla="*/ 390 w 420"/>
                <a:gd name="T43" fmla="*/ 129 h 130"/>
                <a:gd name="T44" fmla="*/ 403 w 420"/>
                <a:gd name="T45" fmla="*/ 130 h 130"/>
                <a:gd name="T46" fmla="*/ 408 w 420"/>
                <a:gd name="T47" fmla="*/ 130 h 130"/>
                <a:gd name="T48" fmla="*/ 410 w 420"/>
                <a:gd name="T49" fmla="*/ 124 h 130"/>
                <a:gd name="T50" fmla="*/ 415 w 420"/>
                <a:gd name="T51" fmla="*/ 109 h 130"/>
                <a:gd name="T52" fmla="*/ 418 w 420"/>
                <a:gd name="T53" fmla="*/ 93 h 130"/>
                <a:gd name="T54" fmla="*/ 420 w 420"/>
                <a:gd name="T55" fmla="*/ 82 h 130"/>
                <a:gd name="T56" fmla="*/ 419 w 420"/>
                <a:gd name="T57" fmla="*/ 76 h 130"/>
                <a:gd name="T58" fmla="*/ 416 w 420"/>
                <a:gd name="T59" fmla="*/ 66 h 130"/>
                <a:gd name="T60" fmla="*/ 411 w 420"/>
                <a:gd name="T61" fmla="*/ 57 h 130"/>
                <a:gd name="T62" fmla="*/ 408 w 420"/>
                <a:gd name="T63" fmla="*/ 50 h 130"/>
                <a:gd name="T64" fmla="*/ 404 w 420"/>
                <a:gd name="T65" fmla="*/ 47 h 130"/>
                <a:gd name="T66" fmla="*/ 400 w 420"/>
                <a:gd name="T67" fmla="*/ 42 h 130"/>
                <a:gd name="T68" fmla="*/ 394 w 420"/>
                <a:gd name="T69" fmla="*/ 38 h 130"/>
                <a:gd name="T70" fmla="*/ 387 w 420"/>
                <a:gd name="T71" fmla="*/ 32 h 130"/>
                <a:gd name="T72" fmla="*/ 379 w 420"/>
                <a:gd name="T73" fmla="*/ 26 h 130"/>
                <a:gd name="T74" fmla="*/ 372 w 420"/>
                <a:gd name="T75" fmla="*/ 21 h 130"/>
                <a:gd name="T76" fmla="*/ 365 w 420"/>
                <a:gd name="T77" fmla="*/ 17 h 130"/>
                <a:gd name="T78" fmla="*/ 359 w 420"/>
                <a:gd name="T79" fmla="*/ 13 h 130"/>
                <a:gd name="T80" fmla="*/ 354 w 420"/>
                <a:gd name="T81" fmla="*/ 10 h 130"/>
                <a:gd name="T82" fmla="*/ 348 w 420"/>
                <a:gd name="T83" fmla="*/ 8 h 130"/>
                <a:gd name="T84" fmla="*/ 341 w 420"/>
                <a:gd name="T85" fmla="*/ 5 h 130"/>
                <a:gd name="T86" fmla="*/ 335 w 420"/>
                <a:gd name="T87" fmla="*/ 3 h 130"/>
                <a:gd name="T88" fmla="*/ 329 w 420"/>
                <a:gd name="T89" fmla="*/ 2 h 130"/>
                <a:gd name="T90" fmla="*/ 325 w 420"/>
                <a:gd name="T91" fmla="*/ 1 h 130"/>
                <a:gd name="T92" fmla="*/ 321 w 420"/>
                <a:gd name="T93" fmla="*/ 0 h 130"/>
                <a:gd name="T94" fmla="*/ 320 w 420"/>
                <a:gd name="T95" fmla="*/ 0 h 130"/>
                <a:gd name="T96" fmla="*/ 261 w 420"/>
                <a:gd name="T97" fmla="*/ 32 h 130"/>
                <a:gd name="T98" fmla="*/ 206 w 420"/>
                <a:gd name="T99" fmla="*/ 72 h 130"/>
                <a:gd name="T100" fmla="*/ 160 w 420"/>
                <a:gd name="T101" fmla="*/ 8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130">
                  <a:moveTo>
                    <a:pt x="160" y="80"/>
                  </a:moveTo>
                  <a:lnTo>
                    <a:pt x="99" y="66"/>
                  </a:lnTo>
                  <a:lnTo>
                    <a:pt x="33" y="77"/>
                  </a:lnTo>
                  <a:lnTo>
                    <a:pt x="1" y="77"/>
                  </a:lnTo>
                  <a:lnTo>
                    <a:pt x="0" y="81"/>
                  </a:lnTo>
                  <a:lnTo>
                    <a:pt x="0" y="93"/>
                  </a:lnTo>
                  <a:lnTo>
                    <a:pt x="1" y="104"/>
                  </a:lnTo>
                  <a:lnTo>
                    <a:pt x="5" y="109"/>
                  </a:lnTo>
                  <a:lnTo>
                    <a:pt x="10" y="109"/>
                  </a:lnTo>
                  <a:lnTo>
                    <a:pt x="24" y="110"/>
                  </a:lnTo>
                  <a:lnTo>
                    <a:pt x="45" y="111"/>
                  </a:lnTo>
                  <a:lnTo>
                    <a:pt x="70" y="112"/>
                  </a:lnTo>
                  <a:lnTo>
                    <a:pt x="101" y="114"/>
                  </a:lnTo>
                  <a:lnTo>
                    <a:pt x="135" y="116"/>
                  </a:lnTo>
                  <a:lnTo>
                    <a:pt x="172" y="117"/>
                  </a:lnTo>
                  <a:lnTo>
                    <a:pt x="208" y="119"/>
                  </a:lnTo>
                  <a:lnTo>
                    <a:pt x="246" y="122"/>
                  </a:lnTo>
                  <a:lnTo>
                    <a:pt x="282" y="123"/>
                  </a:lnTo>
                  <a:lnTo>
                    <a:pt x="316" y="125"/>
                  </a:lnTo>
                  <a:lnTo>
                    <a:pt x="346" y="126"/>
                  </a:lnTo>
                  <a:lnTo>
                    <a:pt x="371" y="127"/>
                  </a:lnTo>
                  <a:lnTo>
                    <a:pt x="390" y="129"/>
                  </a:lnTo>
                  <a:lnTo>
                    <a:pt x="403" y="130"/>
                  </a:lnTo>
                  <a:lnTo>
                    <a:pt x="408" y="130"/>
                  </a:lnTo>
                  <a:lnTo>
                    <a:pt x="410" y="124"/>
                  </a:lnTo>
                  <a:lnTo>
                    <a:pt x="415" y="109"/>
                  </a:lnTo>
                  <a:lnTo>
                    <a:pt x="418" y="93"/>
                  </a:lnTo>
                  <a:lnTo>
                    <a:pt x="420" y="82"/>
                  </a:lnTo>
                  <a:lnTo>
                    <a:pt x="419" y="76"/>
                  </a:lnTo>
                  <a:lnTo>
                    <a:pt x="416" y="66"/>
                  </a:lnTo>
                  <a:lnTo>
                    <a:pt x="411" y="57"/>
                  </a:lnTo>
                  <a:lnTo>
                    <a:pt x="408" y="50"/>
                  </a:lnTo>
                  <a:lnTo>
                    <a:pt x="404" y="47"/>
                  </a:lnTo>
                  <a:lnTo>
                    <a:pt x="400" y="42"/>
                  </a:lnTo>
                  <a:lnTo>
                    <a:pt x="394" y="38"/>
                  </a:lnTo>
                  <a:lnTo>
                    <a:pt x="387" y="32"/>
                  </a:lnTo>
                  <a:lnTo>
                    <a:pt x="379" y="26"/>
                  </a:lnTo>
                  <a:lnTo>
                    <a:pt x="372" y="21"/>
                  </a:lnTo>
                  <a:lnTo>
                    <a:pt x="365" y="17"/>
                  </a:lnTo>
                  <a:lnTo>
                    <a:pt x="359" y="13"/>
                  </a:lnTo>
                  <a:lnTo>
                    <a:pt x="354" y="10"/>
                  </a:lnTo>
                  <a:lnTo>
                    <a:pt x="348" y="8"/>
                  </a:lnTo>
                  <a:lnTo>
                    <a:pt x="341" y="5"/>
                  </a:lnTo>
                  <a:lnTo>
                    <a:pt x="335" y="3"/>
                  </a:lnTo>
                  <a:lnTo>
                    <a:pt x="329" y="2"/>
                  </a:lnTo>
                  <a:lnTo>
                    <a:pt x="325" y="1"/>
                  </a:lnTo>
                  <a:lnTo>
                    <a:pt x="321" y="0"/>
                  </a:lnTo>
                  <a:lnTo>
                    <a:pt x="320" y="0"/>
                  </a:lnTo>
                  <a:lnTo>
                    <a:pt x="261" y="32"/>
                  </a:lnTo>
                  <a:lnTo>
                    <a:pt x="206" y="72"/>
                  </a:lnTo>
                  <a:lnTo>
                    <a:pt x="160" y="80"/>
                  </a:lnTo>
                  <a:close/>
                </a:path>
              </a:pathLst>
            </a:custGeom>
            <a:solidFill>
              <a:srgbClr val="E2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 flipH="1">
              <a:off x="6440187" y="5858822"/>
              <a:ext cx="274534" cy="234087"/>
            </a:xfrm>
            <a:custGeom>
              <a:avLst/>
              <a:gdLst>
                <a:gd name="T0" fmla="*/ 28 w 170"/>
                <a:gd name="T1" fmla="*/ 0 h 151"/>
                <a:gd name="T2" fmla="*/ 23 w 170"/>
                <a:gd name="T3" fmla="*/ 8 h 151"/>
                <a:gd name="T4" fmla="*/ 13 w 170"/>
                <a:gd name="T5" fmla="*/ 25 h 151"/>
                <a:gd name="T6" fmla="*/ 3 w 170"/>
                <a:gd name="T7" fmla="*/ 45 h 151"/>
                <a:gd name="T8" fmla="*/ 0 w 170"/>
                <a:gd name="T9" fmla="*/ 57 h 151"/>
                <a:gd name="T10" fmla="*/ 4 w 170"/>
                <a:gd name="T11" fmla="*/ 64 h 151"/>
                <a:gd name="T12" fmla="*/ 10 w 170"/>
                <a:gd name="T13" fmla="*/ 75 h 151"/>
                <a:gd name="T14" fmla="*/ 18 w 170"/>
                <a:gd name="T15" fmla="*/ 86 h 151"/>
                <a:gd name="T16" fmla="*/ 28 w 170"/>
                <a:gd name="T17" fmla="*/ 100 h 151"/>
                <a:gd name="T18" fmla="*/ 34 w 170"/>
                <a:gd name="T19" fmla="*/ 113 h 151"/>
                <a:gd name="T20" fmla="*/ 42 w 170"/>
                <a:gd name="T21" fmla="*/ 124 h 151"/>
                <a:gd name="T22" fmla="*/ 49 w 170"/>
                <a:gd name="T23" fmla="*/ 133 h 151"/>
                <a:gd name="T24" fmla="*/ 56 w 170"/>
                <a:gd name="T25" fmla="*/ 140 h 151"/>
                <a:gd name="T26" fmla="*/ 66 w 170"/>
                <a:gd name="T27" fmla="*/ 145 h 151"/>
                <a:gd name="T28" fmla="*/ 75 w 170"/>
                <a:gd name="T29" fmla="*/ 148 h 151"/>
                <a:gd name="T30" fmla="*/ 82 w 170"/>
                <a:gd name="T31" fmla="*/ 149 h 151"/>
                <a:gd name="T32" fmla="*/ 85 w 170"/>
                <a:gd name="T33" fmla="*/ 151 h 151"/>
                <a:gd name="T34" fmla="*/ 89 w 170"/>
                <a:gd name="T35" fmla="*/ 146 h 151"/>
                <a:gd name="T36" fmla="*/ 98 w 170"/>
                <a:gd name="T37" fmla="*/ 133 h 151"/>
                <a:gd name="T38" fmla="*/ 108 w 170"/>
                <a:gd name="T39" fmla="*/ 119 h 151"/>
                <a:gd name="T40" fmla="*/ 117 w 170"/>
                <a:gd name="T41" fmla="*/ 110 h 151"/>
                <a:gd name="T42" fmla="*/ 123 w 170"/>
                <a:gd name="T43" fmla="*/ 107 h 151"/>
                <a:gd name="T44" fmla="*/ 130 w 170"/>
                <a:gd name="T45" fmla="*/ 103 h 151"/>
                <a:gd name="T46" fmla="*/ 139 w 170"/>
                <a:gd name="T47" fmla="*/ 100 h 151"/>
                <a:gd name="T48" fmla="*/ 147 w 170"/>
                <a:gd name="T49" fmla="*/ 96 h 151"/>
                <a:gd name="T50" fmla="*/ 157 w 170"/>
                <a:gd name="T51" fmla="*/ 94 h 151"/>
                <a:gd name="T52" fmla="*/ 163 w 170"/>
                <a:gd name="T53" fmla="*/ 92 h 151"/>
                <a:gd name="T54" fmla="*/ 168 w 170"/>
                <a:gd name="T55" fmla="*/ 89 h 151"/>
                <a:gd name="T56" fmla="*/ 170 w 170"/>
                <a:gd name="T57" fmla="*/ 89 h 151"/>
                <a:gd name="T58" fmla="*/ 154 w 170"/>
                <a:gd name="T59" fmla="*/ 45 h 151"/>
                <a:gd name="T60" fmla="*/ 95 w 170"/>
                <a:gd name="T61" fmla="*/ 33 h 151"/>
                <a:gd name="T62" fmla="*/ 28 w 170"/>
                <a:gd name="T6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51">
                  <a:moveTo>
                    <a:pt x="28" y="0"/>
                  </a:moveTo>
                  <a:lnTo>
                    <a:pt x="23" y="8"/>
                  </a:lnTo>
                  <a:lnTo>
                    <a:pt x="13" y="25"/>
                  </a:lnTo>
                  <a:lnTo>
                    <a:pt x="3" y="45"/>
                  </a:lnTo>
                  <a:lnTo>
                    <a:pt x="0" y="57"/>
                  </a:lnTo>
                  <a:lnTo>
                    <a:pt x="4" y="64"/>
                  </a:lnTo>
                  <a:lnTo>
                    <a:pt x="10" y="75"/>
                  </a:lnTo>
                  <a:lnTo>
                    <a:pt x="18" y="86"/>
                  </a:lnTo>
                  <a:lnTo>
                    <a:pt x="28" y="100"/>
                  </a:lnTo>
                  <a:lnTo>
                    <a:pt x="34" y="113"/>
                  </a:lnTo>
                  <a:lnTo>
                    <a:pt x="42" y="124"/>
                  </a:lnTo>
                  <a:lnTo>
                    <a:pt x="49" y="133"/>
                  </a:lnTo>
                  <a:lnTo>
                    <a:pt x="56" y="140"/>
                  </a:lnTo>
                  <a:lnTo>
                    <a:pt x="66" y="145"/>
                  </a:lnTo>
                  <a:lnTo>
                    <a:pt x="75" y="148"/>
                  </a:lnTo>
                  <a:lnTo>
                    <a:pt x="82" y="149"/>
                  </a:lnTo>
                  <a:lnTo>
                    <a:pt x="85" y="151"/>
                  </a:lnTo>
                  <a:lnTo>
                    <a:pt x="89" y="146"/>
                  </a:lnTo>
                  <a:lnTo>
                    <a:pt x="98" y="133"/>
                  </a:lnTo>
                  <a:lnTo>
                    <a:pt x="108" y="119"/>
                  </a:lnTo>
                  <a:lnTo>
                    <a:pt x="117" y="110"/>
                  </a:lnTo>
                  <a:lnTo>
                    <a:pt x="123" y="107"/>
                  </a:lnTo>
                  <a:lnTo>
                    <a:pt x="130" y="103"/>
                  </a:lnTo>
                  <a:lnTo>
                    <a:pt x="139" y="100"/>
                  </a:lnTo>
                  <a:lnTo>
                    <a:pt x="147" y="96"/>
                  </a:lnTo>
                  <a:lnTo>
                    <a:pt x="157" y="94"/>
                  </a:lnTo>
                  <a:lnTo>
                    <a:pt x="163" y="92"/>
                  </a:lnTo>
                  <a:lnTo>
                    <a:pt x="168" y="89"/>
                  </a:lnTo>
                  <a:lnTo>
                    <a:pt x="170" y="89"/>
                  </a:lnTo>
                  <a:lnTo>
                    <a:pt x="154" y="45"/>
                  </a:lnTo>
                  <a:lnTo>
                    <a:pt x="95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 flipH="1">
              <a:off x="7648135" y="3829038"/>
              <a:ext cx="342359" cy="782345"/>
            </a:xfrm>
            <a:custGeom>
              <a:avLst/>
              <a:gdLst>
                <a:gd name="T0" fmla="*/ 0 w 212"/>
                <a:gd name="T1" fmla="*/ 16 h 509"/>
                <a:gd name="T2" fmla="*/ 175 w 212"/>
                <a:gd name="T3" fmla="*/ 501 h 509"/>
                <a:gd name="T4" fmla="*/ 212 w 212"/>
                <a:gd name="T5" fmla="*/ 509 h 509"/>
                <a:gd name="T6" fmla="*/ 37 w 212"/>
                <a:gd name="T7" fmla="*/ 0 h 509"/>
                <a:gd name="T8" fmla="*/ 0 w 212"/>
                <a:gd name="T9" fmla="*/ 16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509">
                  <a:moveTo>
                    <a:pt x="0" y="16"/>
                  </a:moveTo>
                  <a:lnTo>
                    <a:pt x="175" y="501"/>
                  </a:lnTo>
                  <a:lnTo>
                    <a:pt x="212" y="509"/>
                  </a:lnTo>
                  <a:lnTo>
                    <a:pt x="3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 flipH="1">
              <a:off x="7486645" y="4574421"/>
              <a:ext cx="271303" cy="141684"/>
            </a:xfrm>
            <a:custGeom>
              <a:avLst/>
              <a:gdLst>
                <a:gd name="T0" fmla="*/ 45 w 168"/>
                <a:gd name="T1" fmla="*/ 16 h 91"/>
                <a:gd name="T2" fmla="*/ 0 w 168"/>
                <a:gd name="T3" fmla="*/ 53 h 91"/>
                <a:gd name="T4" fmla="*/ 4 w 168"/>
                <a:gd name="T5" fmla="*/ 91 h 91"/>
                <a:gd name="T6" fmla="*/ 5 w 168"/>
                <a:gd name="T7" fmla="*/ 90 h 91"/>
                <a:gd name="T8" fmla="*/ 8 w 168"/>
                <a:gd name="T9" fmla="*/ 86 h 91"/>
                <a:gd name="T10" fmla="*/ 11 w 168"/>
                <a:gd name="T11" fmla="*/ 82 h 91"/>
                <a:gd name="T12" fmla="*/ 16 w 168"/>
                <a:gd name="T13" fmla="*/ 75 h 91"/>
                <a:gd name="T14" fmla="*/ 22 w 168"/>
                <a:gd name="T15" fmla="*/ 68 h 91"/>
                <a:gd name="T16" fmla="*/ 30 w 168"/>
                <a:gd name="T17" fmla="*/ 62 h 91"/>
                <a:gd name="T18" fmla="*/ 37 w 168"/>
                <a:gd name="T19" fmla="*/ 55 h 91"/>
                <a:gd name="T20" fmla="*/ 46 w 168"/>
                <a:gd name="T21" fmla="*/ 50 h 91"/>
                <a:gd name="T22" fmla="*/ 63 w 168"/>
                <a:gd name="T23" fmla="*/ 42 h 91"/>
                <a:gd name="T24" fmla="*/ 80 w 168"/>
                <a:gd name="T25" fmla="*/ 35 h 91"/>
                <a:gd name="T26" fmla="*/ 99 w 168"/>
                <a:gd name="T27" fmla="*/ 30 h 91"/>
                <a:gd name="T28" fmla="*/ 116 w 168"/>
                <a:gd name="T29" fmla="*/ 25 h 91"/>
                <a:gd name="T30" fmla="*/ 132 w 168"/>
                <a:gd name="T31" fmla="*/ 20 h 91"/>
                <a:gd name="T32" fmla="*/ 146 w 168"/>
                <a:gd name="T33" fmla="*/ 18 h 91"/>
                <a:gd name="T34" fmla="*/ 156 w 168"/>
                <a:gd name="T35" fmla="*/ 17 h 91"/>
                <a:gd name="T36" fmla="*/ 163 w 168"/>
                <a:gd name="T37" fmla="*/ 16 h 91"/>
                <a:gd name="T38" fmla="*/ 168 w 168"/>
                <a:gd name="T39" fmla="*/ 15 h 91"/>
                <a:gd name="T40" fmla="*/ 168 w 168"/>
                <a:gd name="T41" fmla="*/ 14 h 91"/>
                <a:gd name="T42" fmla="*/ 164 w 168"/>
                <a:gd name="T43" fmla="*/ 11 h 91"/>
                <a:gd name="T44" fmla="*/ 160 w 168"/>
                <a:gd name="T45" fmla="*/ 8 h 91"/>
                <a:gd name="T46" fmla="*/ 154 w 168"/>
                <a:gd name="T47" fmla="*/ 4 h 91"/>
                <a:gd name="T48" fmla="*/ 148 w 168"/>
                <a:gd name="T49" fmla="*/ 2 h 91"/>
                <a:gd name="T50" fmla="*/ 144 w 168"/>
                <a:gd name="T51" fmla="*/ 1 h 91"/>
                <a:gd name="T52" fmla="*/ 143 w 168"/>
                <a:gd name="T53" fmla="*/ 0 h 91"/>
                <a:gd name="T54" fmla="*/ 45 w 168"/>
                <a:gd name="T5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91">
                  <a:moveTo>
                    <a:pt x="45" y="16"/>
                  </a:moveTo>
                  <a:lnTo>
                    <a:pt x="0" y="53"/>
                  </a:lnTo>
                  <a:lnTo>
                    <a:pt x="4" y="91"/>
                  </a:lnTo>
                  <a:lnTo>
                    <a:pt x="5" y="90"/>
                  </a:lnTo>
                  <a:lnTo>
                    <a:pt x="8" y="86"/>
                  </a:lnTo>
                  <a:lnTo>
                    <a:pt x="11" y="82"/>
                  </a:lnTo>
                  <a:lnTo>
                    <a:pt x="16" y="75"/>
                  </a:lnTo>
                  <a:lnTo>
                    <a:pt x="22" y="68"/>
                  </a:lnTo>
                  <a:lnTo>
                    <a:pt x="30" y="62"/>
                  </a:lnTo>
                  <a:lnTo>
                    <a:pt x="37" y="55"/>
                  </a:lnTo>
                  <a:lnTo>
                    <a:pt x="46" y="50"/>
                  </a:lnTo>
                  <a:lnTo>
                    <a:pt x="63" y="42"/>
                  </a:lnTo>
                  <a:lnTo>
                    <a:pt x="80" y="35"/>
                  </a:lnTo>
                  <a:lnTo>
                    <a:pt x="99" y="30"/>
                  </a:lnTo>
                  <a:lnTo>
                    <a:pt x="116" y="25"/>
                  </a:lnTo>
                  <a:lnTo>
                    <a:pt x="132" y="20"/>
                  </a:lnTo>
                  <a:lnTo>
                    <a:pt x="146" y="18"/>
                  </a:lnTo>
                  <a:lnTo>
                    <a:pt x="156" y="17"/>
                  </a:lnTo>
                  <a:lnTo>
                    <a:pt x="163" y="16"/>
                  </a:lnTo>
                  <a:lnTo>
                    <a:pt x="168" y="15"/>
                  </a:lnTo>
                  <a:lnTo>
                    <a:pt x="168" y="14"/>
                  </a:lnTo>
                  <a:lnTo>
                    <a:pt x="164" y="11"/>
                  </a:lnTo>
                  <a:lnTo>
                    <a:pt x="160" y="8"/>
                  </a:lnTo>
                  <a:lnTo>
                    <a:pt x="154" y="4"/>
                  </a:lnTo>
                  <a:lnTo>
                    <a:pt x="148" y="2"/>
                  </a:lnTo>
                  <a:lnTo>
                    <a:pt x="144" y="1"/>
                  </a:lnTo>
                  <a:lnTo>
                    <a:pt x="143" y="0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 flipH="1">
              <a:off x="7441426" y="4731507"/>
              <a:ext cx="197019" cy="415814"/>
            </a:xfrm>
            <a:custGeom>
              <a:avLst/>
              <a:gdLst>
                <a:gd name="T0" fmla="*/ 0 w 122"/>
                <a:gd name="T1" fmla="*/ 5 h 271"/>
                <a:gd name="T2" fmla="*/ 86 w 122"/>
                <a:gd name="T3" fmla="*/ 247 h 271"/>
                <a:gd name="T4" fmla="*/ 122 w 122"/>
                <a:gd name="T5" fmla="*/ 271 h 271"/>
                <a:gd name="T6" fmla="*/ 27 w 122"/>
                <a:gd name="T7" fmla="*/ 0 h 271"/>
                <a:gd name="T8" fmla="*/ 0 w 122"/>
                <a:gd name="T9" fmla="*/ 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71">
                  <a:moveTo>
                    <a:pt x="0" y="5"/>
                  </a:moveTo>
                  <a:lnTo>
                    <a:pt x="86" y="247"/>
                  </a:lnTo>
                  <a:lnTo>
                    <a:pt x="122" y="271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 flipH="1">
              <a:off x="7218571" y="4669905"/>
              <a:ext cx="155030" cy="489736"/>
            </a:xfrm>
            <a:custGeom>
              <a:avLst/>
              <a:gdLst>
                <a:gd name="T0" fmla="*/ 0 w 96"/>
                <a:gd name="T1" fmla="*/ 14 h 319"/>
                <a:gd name="T2" fmla="*/ 74 w 96"/>
                <a:gd name="T3" fmla="*/ 319 h 319"/>
                <a:gd name="T4" fmla="*/ 96 w 96"/>
                <a:gd name="T5" fmla="*/ 319 h 319"/>
                <a:gd name="T6" fmla="*/ 19 w 96"/>
                <a:gd name="T7" fmla="*/ 0 h 319"/>
                <a:gd name="T8" fmla="*/ 0 w 96"/>
                <a:gd name="T9" fmla="*/ 1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19">
                  <a:moveTo>
                    <a:pt x="0" y="14"/>
                  </a:moveTo>
                  <a:lnTo>
                    <a:pt x="74" y="319"/>
                  </a:lnTo>
                  <a:lnTo>
                    <a:pt x="96" y="319"/>
                  </a:lnTo>
                  <a:lnTo>
                    <a:pt x="19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 flipH="1">
              <a:off x="7063540" y="4605222"/>
              <a:ext cx="100125" cy="560578"/>
            </a:xfrm>
            <a:custGeom>
              <a:avLst/>
              <a:gdLst>
                <a:gd name="T0" fmla="*/ 0 w 61"/>
                <a:gd name="T1" fmla="*/ 12 h 364"/>
                <a:gd name="T2" fmla="*/ 31 w 61"/>
                <a:gd name="T3" fmla="*/ 362 h 364"/>
                <a:gd name="T4" fmla="*/ 61 w 61"/>
                <a:gd name="T5" fmla="*/ 364 h 364"/>
                <a:gd name="T6" fmla="*/ 39 w 61"/>
                <a:gd name="T7" fmla="*/ 0 h 364"/>
                <a:gd name="T8" fmla="*/ 0 w 61"/>
                <a:gd name="T9" fmla="*/ 1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64">
                  <a:moveTo>
                    <a:pt x="0" y="12"/>
                  </a:moveTo>
                  <a:lnTo>
                    <a:pt x="31" y="362"/>
                  </a:lnTo>
                  <a:lnTo>
                    <a:pt x="61" y="364"/>
                  </a:lnTo>
                  <a:lnTo>
                    <a:pt x="3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 flipH="1">
              <a:off x="7444657" y="5110358"/>
              <a:ext cx="96894" cy="135524"/>
            </a:xfrm>
            <a:custGeom>
              <a:avLst/>
              <a:gdLst>
                <a:gd name="T0" fmla="*/ 21 w 60"/>
                <a:gd name="T1" fmla="*/ 0 h 87"/>
                <a:gd name="T2" fmla="*/ 0 w 60"/>
                <a:gd name="T3" fmla="*/ 34 h 87"/>
                <a:gd name="T4" fmla="*/ 2 w 60"/>
                <a:gd name="T5" fmla="*/ 39 h 87"/>
                <a:gd name="T6" fmla="*/ 4 w 60"/>
                <a:gd name="T7" fmla="*/ 48 h 87"/>
                <a:gd name="T8" fmla="*/ 10 w 60"/>
                <a:gd name="T9" fmla="*/ 59 h 87"/>
                <a:gd name="T10" fmla="*/ 19 w 60"/>
                <a:gd name="T11" fmla="*/ 69 h 87"/>
                <a:gd name="T12" fmla="*/ 25 w 60"/>
                <a:gd name="T13" fmla="*/ 72 h 87"/>
                <a:gd name="T14" fmla="*/ 30 w 60"/>
                <a:gd name="T15" fmla="*/ 74 h 87"/>
                <a:gd name="T16" fmla="*/ 36 w 60"/>
                <a:gd name="T17" fmla="*/ 78 h 87"/>
                <a:gd name="T18" fmla="*/ 41 w 60"/>
                <a:gd name="T19" fmla="*/ 81 h 87"/>
                <a:gd name="T20" fmla="*/ 45 w 60"/>
                <a:gd name="T21" fmla="*/ 84 h 87"/>
                <a:gd name="T22" fmla="*/ 50 w 60"/>
                <a:gd name="T23" fmla="*/ 85 h 87"/>
                <a:gd name="T24" fmla="*/ 55 w 60"/>
                <a:gd name="T25" fmla="*/ 87 h 87"/>
                <a:gd name="T26" fmla="*/ 59 w 60"/>
                <a:gd name="T27" fmla="*/ 87 h 87"/>
                <a:gd name="T28" fmla="*/ 60 w 60"/>
                <a:gd name="T29" fmla="*/ 81 h 87"/>
                <a:gd name="T30" fmla="*/ 53 w 60"/>
                <a:gd name="T31" fmla="*/ 66 h 87"/>
                <a:gd name="T32" fmla="*/ 45 w 60"/>
                <a:gd name="T33" fmla="*/ 53 h 87"/>
                <a:gd name="T34" fmla="*/ 41 w 60"/>
                <a:gd name="T35" fmla="*/ 47 h 87"/>
                <a:gd name="T36" fmla="*/ 59 w 60"/>
                <a:gd name="T37" fmla="*/ 24 h 87"/>
                <a:gd name="T38" fmla="*/ 21 w 60"/>
                <a:gd name="T3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21" y="0"/>
                  </a:moveTo>
                  <a:lnTo>
                    <a:pt x="0" y="34"/>
                  </a:lnTo>
                  <a:lnTo>
                    <a:pt x="2" y="39"/>
                  </a:lnTo>
                  <a:lnTo>
                    <a:pt x="4" y="48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5" y="72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41" y="81"/>
                  </a:lnTo>
                  <a:lnTo>
                    <a:pt x="45" y="84"/>
                  </a:lnTo>
                  <a:lnTo>
                    <a:pt x="50" y="85"/>
                  </a:lnTo>
                  <a:lnTo>
                    <a:pt x="55" y="87"/>
                  </a:lnTo>
                  <a:lnTo>
                    <a:pt x="59" y="87"/>
                  </a:lnTo>
                  <a:lnTo>
                    <a:pt x="60" y="81"/>
                  </a:lnTo>
                  <a:lnTo>
                    <a:pt x="53" y="66"/>
                  </a:lnTo>
                  <a:lnTo>
                    <a:pt x="45" y="53"/>
                  </a:lnTo>
                  <a:lnTo>
                    <a:pt x="41" y="47"/>
                  </a:lnTo>
                  <a:lnTo>
                    <a:pt x="59" y="2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 flipH="1">
              <a:off x="7389751" y="5258203"/>
              <a:ext cx="226086" cy="529777"/>
            </a:xfrm>
            <a:custGeom>
              <a:avLst/>
              <a:gdLst>
                <a:gd name="T0" fmla="*/ 114 w 141"/>
                <a:gd name="T1" fmla="*/ 0 h 345"/>
                <a:gd name="T2" fmla="*/ 0 w 141"/>
                <a:gd name="T3" fmla="*/ 326 h 345"/>
                <a:gd name="T4" fmla="*/ 23 w 141"/>
                <a:gd name="T5" fmla="*/ 345 h 345"/>
                <a:gd name="T6" fmla="*/ 141 w 141"/>
                <a:gd name="T7" fmla="*/ 0 h 345"/>
                <a:gd name="T8" fmla="*/ 114 w 141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345">
                  <a:moveTo>
                    <a:pt x="114" y="0"/>
                  </a:moveTo>
                  <a:lnTo>
                    <a:pt x="0" y="326"/>
                  </a:lnTo>
                  <a:lnTo>
                    <a:pt x="23" y="345"/>
                  </a:lnTo>
                  <a:lnTo>
                    <a:pt x="141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 flipH="1">
              <a:off x="7331613" y="3440945"/>
              <a:ext cx="804222" cy="406573"/>
            </a:xfrm>
            <a:custGeom>
              <a:avLst/>
              <a:gdLst>
                <a:gd name="T0" fmla="*/ 42 w 499"/>
                <a:gd name="T1" fmla="*/ 154 h 265"/>
                <a:gd name="T2" fmla="*/ 10 w 499"/>
                <a:gd name="T3" fmla="*/ 189 h 265"/>
                <a:gd name="T4" fmla="*/ 9 w 499"/>
                <a:gd name="T5" fmla="*/ 193 h 265"/>
                <a:gd name="T6" fmla="*/ 6 w 499"/>
                <a:gd name="T7" fmla="*/ 203 h 265"/>
                <a:gd name="T8" fmla="*/ 1 w 499"/>
                <a:gd name="T9" fmla="*/ 216 h 265"/>
                <a:gd name="T10" fmla="*/ 0 w 499"/>
                <a:gd name="T11" fmla="*/ 225 h 265"/>
                <a:gd name="T12" fmla="*/ 2 w 499"/>
                <a:gd name="T13" fmla="*/ 232 h 265"/>
                <a:gd name="T14" fmla="*/ 6 w 499"/>
                <a:gd name="T15" fmla="*/ 239 h 265"/>
                <a:gd name="T16" fmla="*/ 13 w 499"/>
                <a:gd name="T17" fmla="*/ 246 h 265"/>
                <a:gd name="T18" fmla="*/ 18 w 499"/>
                <a:gd name="T19" fmla="*/ 252 h 265"/>
                <a:gd name="T20" fmla="*/ 26 w 499"/>
                <a:gd name="T21" fmla="*/ 255 h 265"/>
                <a:gd name="T22" fmla="*/ 34 w 499"/>
                <a:gd name="T23" fmla="*/ 259 h 265"/>
                <a:gd name="T24" fmla="*/ 41 w 499"/>
                <a:gd name="T25" fmla="*/ 261 h 265"/>
                <a:gd name="T26" fmla="*/ 45 w 499"/>
                <a:gd name="T27" fmla="*/ 262 h 265"/>
                <a:gd name="T28" fmla="*/ 74 w 499"/>
                <a:gd name="T29" fmla="*/ 265 h 265"/>
                <a:gd name="T30" fmla="*/ 47 w 499"/>
                <a:gd name="T31" fmla="*/ 207 h 265"/>
                <a:gd name="T32" fmla="*/ 69 w 499"/>
                <a:gd name="T33" fmla="*/ 167 h 265"/>
                <a:gd name="T34" fmla="*/ 499 w 499"/>
                <a:gd name="T35" fmla="*/ 20 h 265"/>
                <a:gd name="T36" fmla="*/ 480 w 499"/>
                <a:gd name="T37" fmla="*/ 0 h 265"/>
                <a:gd name="T38" fmla="*/ 234 w 499"/>
                <a:gd name="T39" fmla="*/ 77 h 265"/>
                <a:gd name="T40" fmla="*/ 42 w 499"/>
                <a:gd name="T41" fmla="*/ 15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9" h="265">
                  <a:moveTo>
                    <a:pt x="42" y="154"/>
                  </a:moveTo>
                  <a:lnTo>
                    <a:pt x="10" y="189"/>
                  </a:lnTo>
                  <a:lnTo>
                    <a:pt x="9" y="193"/>
                  </a:lnTo>
                  <a:lnTo>
                    <a:pt x="6" y="203"/>
                  </a:lnTo>
                  <a:lnTo>
                    <a:pt x="1" y="216"/>
                  </a:lnTo>
                  <a:lnTo>
                    <a:pt x="0" y="225"/>
                  </a:lnTo>
                  <a:lnTo>
                    <a:pt x="2" y="232"/>
                  </a:lnTo>
                  <a:lnTo>
                    <a:pt x="6" y="239"/>
                  </a:lnTo>
                  <a:lnTo>
                    <a:pt x="13" y="246"/>
                  </a:lnTo>
                  <a:lnTo>
                    <a:pt x="18" y="252"/>
                  </a:lnTo>
                  <a:lnTo>
                    <a:pt x="26" y="255"/>
                  </a:lnTo>
                  <a:lnTo>
                    <a:pt x="34" y="259"/>
                  </a:lnTo>
                  <a:lnTo>
                    <a:pt x="41" y="261"/>
                  </a:lnTo>
                  <a:lnTo>
                    <a:pt x="45" y="262"/>
                  </a:lnTo>
                  <a:lnTo>
                    <a:pt x="74" y="265"/>
                  </a:lnTo>
                  <a:lnTo>
                    <a:pt x="47" y="207"/>
                  </a:lnTo>
                  <a:lnTo>
                    <a:pt x="69" y="167"/>
                  </a:lnTo>
                  <a:lnTo>
                    <a:pt x="499" y="20"/>
                  </a:lnTo>
                  <a:lnTo>
                    <a:pt x="480" y="0"/>
                  </a:lnTo>
                  <a:lnTo>
                    <a:pt x="234" y="77"/>
                  </a:lnTo>
                  <a:lnTo>
                    <a:pt x="42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 flipH="1">
              <a:off x="7247638" y="3521028"/>
              <a:ext cx="423105" cy="1074955"/>
            </a:xfrm>
            <a:custGeom>
              <a:avLst/>
              <a:gdLst>
                <a:gd name="T0" fmla="*/ 181 w 260"/>
                <a:gd name="T1" fmla="*/ 61 h 698"/>
                <a:gd name="T2" fmla="*/ 167 w 260"/>
                <a:gd name="T3" fmla="*/ 76 h 698"/>
                <a:gd name="T4" fmla="*/ 135 w 260"/>
                <a:gd name="T5" fmla="*/ 111 h 698"/>
                <a:gd name="T6" fmla="*/ 100 w 260"/>
                <a:gd name="T7" fmla="*/ 150 h 698"/>
                <a:gd name="T8" fmla="*/ 82 w 260"/>
                <a:gd name="T9" fmla="*/ 175 h 698"/>
                <a:gd name="T10" fmla="*/ 66 w 260"/>
                <a:gd name="T11" fmla="*/ 212 h 698"/>
                <a:gd name="T12" fmla="*/ 38 w 260"/>
                <a:gd name="T13" fmla="*/ 277 h 698"/>
                <a:gd name="T14" fmla="*/ 11 w 260"/>
                <a:gd name="T15" fmla="*/ 341 h 698"/>
                <a:gd name="T16" fmla="*/ 0 w 260"/>
                <a:gd name="T17" fmla="*/ 368 h 698"/>
                <a:gd name="T18" fmla="*/ 3 w 260"/>
                <a:gd name="T19" fmla="*/ 547 h 698"/>
                <a:gd name="T20" fmla="*/ 22 w 260"/>
                <a:gd name="T21" fmla="*/ 592 h 698"/>
                <a:gd name="T22" fmla="*/ 32 w 260"/>
                <a:gd name="T23" fmla="*/ 617 h 698"/>
                <a:gd name="T24" fmla="*/ 44 w 260"/>
                <a:gd name="T25" fmla="*/ 633 h 698"/>
                <a:gd name="T26" fmla="*/ 56 w 260"/>
                <a:gd name="T27" fmla="*/ 648 h 698"/>
                <a:gd name="T28" fmla="*/ 68 w 260"/>
                <a:gd name="T29" fmla="*/ 661 h 698"/>
                <a:gd name="T30" fmla="*/ 75 w 260"/>
                <a:gd name="T31" fmla="*/ 670 h 698"/>
                <a:gd name="T32" fmla="*/ 90 w 260"/>
                <a:gd name="T33" fmla="*/ 680 h 698"/>
                <a:gd name="T34" fmla="*/ 107 w 260"/>
                <a:gd name="T35" fmla="*/ 691 h 698"/>
                <a:gd name="T36" fmla="*/ 122 w 260"/>
                <a:gd name="T37" fmla="*/ 696 h 698"/>
                <a:gd name="T38" fmla="*/ 131 w 260"/>
                <a:gd name="T39" fmla="*/ 698 h 698"/>
                <a:gd name="T40" fmla="*/ 146 w 260"/>
                <a:gd name="T41" fmla="*/ 695 h 698"/>
                <a:gd name="T42" fmla="*/ 164 w 260"/>
                <a:gd name="T43" fmla="*/ 692 h 698"/>
                <a:gd name="T44" fmla="*/ 175 w 260"/>
                <a:gd name="T45" fmla="*/ 690 h 698"/>
                <a:gd name="T46" fmla="*/ 175 w 260"/>
                <a:gd name="T47" fmla="*/ 688 h 698"/>
                <a:gd name="T48" fmla="*/ 157 w 260"/>
                <a:gd name="T49" fmla="*/ 679 h 698"/>
                <a:gd name="T50" fmla="*/ 132 w 260"/>
                <a:gd name="T51" fmla="*/ 666 h 698"/>
                <a:gd name="T52" fmla="*/ 112 w 260"/>
                <a:gd name="T53" fmla="*/ 654 h 698"/>
                <a:gd name="T54" fmla="*/ 96 w 260"/>
                <a:gd name="T55" fmla="*/ 638 h 698"/>
                <a:gd name="T56" fmla="*/ 74 w 260"/>
                <a:gd name="T57" fmla="*/ 601 h 698"/>
                <a:gd name="T58" fmla="*/ 54 w 260"/>
                <a:gd name="T59" fmla="*/ 550 h 698"/>
                <a:gd name="T60" fmla="*/ 43 w 260"/>
                <a:gd name="T61" fmla="*/ 491 h 698"/>
                <a:gd name="T62" fmla="*/ 46 w 260"/>
                <a:gd name="T63" fmla="*/ 429 h 698"/>
                <a:gd name="T64" fmla="*/ 56 w 260"/>
                <a:gd name="T65" fmla="*/ 372 h 698"/>
                <a:gd name="T66" fmla="*/ 68 w 260"/>
                <a:gd name="T67" fmla="*/ 326 h 698"/>
                <a:gd name="T68" fmla="*/ 77 w 260"/>
                <a:gd name="T69" fmla="*/ 297 h 698"/>
                <a:gd name="T70" fmla="*/ 93 w 260"/>
                <a:gd name="T71" fmla="*/ 256 h 698"/>
                <a:gd name="T72" fmla="*/ 134 w 260"/>
                <a:gd name="T73" fmla="*/ 186 h 698"/>
                <a:gd name="T74" fmla="*/ 176 w 260"/>
                <a:gd name="T75" fmla="*/ 126 h 698"/>
                <a:gd name="T76" fmla="*/ 205 w 260"/>
                <a:gd name="T77" fmla="*/ 89 h 698"/>
                <a:gd name="T78" fmla="*/ 260 w 260"/>
                <a:gd name="T79" fmla="*/ 24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" h="698">
                  <a:moveTo>
                    <a:pt x="222" y="0"/>
                  </a:moveTo>
                  <a:lnTo>
                    <a:pt x="181" y="61"/>
                  </a:lnTo>
                  <a:lnTo>
                    <a:pt x="177" y="65"/>
                  </a:lnTo>
                  <a:lnTo>
                    <a:pt x="167" y="76"/>
                  </a:lnTo>
                  <a:lnTo>
                    <a:pt x="152" y="93"/>
                  </a:lnTo>
                  <a:lnTo>
                    <a:pt x="135" y="111"/>
                  </a:lnTo>
                  <a:lnTo>
                    <a:pt x="116" y="132"/>
                  </a:lnTo>
                  <a:lnTo>
                    <a:pt x="100" y="150"/>
                  </a:lnTo>
                  <a:lnTo>
                    <a:pt x="89" y="165"/>
                  </a:lnTo>
                  <a:lnTo>
                    <a:pt x="82" y="175"/>
                  </a:lnTo>
                  <a:lnTo>
                    <a:pt x="76" y="187"/>
                  </a:lnTo>
                  <a:lnTo>
                    <a:pt x="66" y="212"/>
                  </a:lnTo>
                  <a:lnTo>
                    <a:pt x="52" y="243"/>
                  </a:lnTo>
                  <a:lnTo>
                    <a:pt x="38" y="277"/>
                  </a:lnTo>
                  <a:lnTo>
                    <a:pt x="24" y="312"/>
                  </a:lnTo>
                  <a:lnTo>
                    <a:pt x="11" y="341"/>
                  </a:lnTo>
                  <a:lnTo>
                    <a:pt x="3" y="360"/>
                  </a:lnTo>
                  <a:lnTo>
                    <a:pt x="0" y="368"/>
                  </a:lnTo>
                  <a:lnTo>
                    <a:pt x="0" y="539"/>
                  </a:lnTo>
                  <a:lnTo>
                    <a:pt x="3" y="547"/>
                  </a:lnTo>
                  <a:lnTo>
                    <a:pt x="13" y="567"/>
                  </a:lnTo>
                  <a:lnTo>
                    <a:pt x="22" y="592"/>
                  </a:lnTo>
                  <a:lnTo>
                    <a:pt x="29" y="610"/>
                  </a:lnTo>
                  <a:lnTo>
                    <a:pt x="32" y="617"/>
                  </a:lnTo>
                  <a:lnTo>
                    <a:pt x="37" y="625"/>
                  </a:lnTo>
                  <a:lnTo>
                    <a:pt x="44" y="633"/>
                  </a:lnTo>
                  <a:lnTo>
                    <a:pt x="51" y="641"/>
                  </a:lnTo>
                  <a:lnTo>
                    <a:pt x="56" y="648"/>
                  </a:lnTo>
                  <a:lnTo>
                    <a:pt x="63" y="655"/>
                  </a:lnTo>
                  <a:lnTo>
                    <a:pt x="68" y="661"/>
                  </a:lnTo>
                  <a:lnTo>
                    <a:pt x="71" y="665"/>
                  </a:lnTo>
                  <a:lnTo>
                    <a:pt x="75" y="670"/>
                  </a:lnTo>
                  <a:lnTo>
                    <a:pt x="82" y="675"/>
                  </a:lnTo>
                  <a:lnTo>
                    <a:pt x="90" y="680"/>
                  </a:lnTo>
                  <a:lnTo>
                    <a:pt x="99" y="685"/>
                  </a:lnTo>
                  <a:lnTo>
                    <a:pt x="107" y="691"/>
                  </a:lnTo>
                  <a:lnTo>
                    <a:pt x="116" y="694"/>
                  </a:lnTo>
                  <a:lnTo>
                    <a:pt x="122" y="696"/>
                  </a:lnTo>
                  <a:lnTo>
                    <a:pt x="127" y="698"/>
                  </a:lnTo>
                  <a:lnTo>
                    <a:pt x="131" y="698"/>
                  </a:lnTo>
                  <a:lnTo>
                    <a:pt x="138" y="696"/>
                  </a:lnTo>
                  <a:lnTo>
                    <a:pt x="146" y="695"/>
                  </a:lnTo>
                  <a:lnTo>
                    <a:pt x="155" y="693"/>
                  </a:lnTo>
                  <a:lnTo>
                    <a:pt x="164" y="692"/>
                  </a:lnTo>
                  <a:lnTo>
                    <a:pt x="170" y="691"/>
                  </a:lnTo>
                  <a:lnTo>
                    <a:pt x="175" y="690"/>
                  </a:lnTo>
                  <a:lnTo>
                    <a:pt x="177" y="690"/>
                  </a:lnTo>
                  <a:lnTo>
                    <a:pt x="175" y="688"/>
                  </a:lnTo>
                  <a:lnTo>
                    <a:pt x="167" y="685"/>
                  </a:lnTo>
                  <a:lnTo>
                    <a:pt x="157" y="679"/>
                  </a:lnTo>
                  <a:lnTo>
                    <a:pt x="145" y="673"/>
                  </a:lnTo>
                  <a:lnTo>
                    <a:pt x="132" y="666"/>
                  </a:lnTo>
                  <a:lnTo>
                    <a:pt x="121" y="660"/>
                  </a:lnTo>
                  <a:lnTo>
                    <a:pt x="112" y="654"/>
                  </a:lnTo>
                  <a:lnTo>
                    <a:pt x="106" y="649"/>
                  </a:lnTo>
                  <a:lnTo>
                    <a:pt x="96" y="638"/>
                  </a:lnTo>
                  <a:lnTo>
                    <a:pt x="85" y="622"/>
                  </a:lnTo>
                  <a:lnTo>
                    <a:pt x="74" y="601"/>
                  </a:lnTo>
                  <a:lnTo>
                    <a:pt x="63" y="577"/>
                  </a:lnTo>
                  <a:lnTo>
                    <a:pt x="54" y="550"/>
                  </a:lnTo>
                  <a:lnTo>
                    <a:pt x="47" y="521"/>
                  </a:lnTo>
                  <a:lnTo>
                    <a:pt x="43" y="491"/>
                  </a:lnTo>
                  <a:lnTo>
                    <a:pt x="43" y="461"/>
                  </a:lnTo>
                  <a:lnTo>
                    <a:pt x="46" y="429"/>
                  </a:lnTo>
                  <a:lnTo>
                    <a:pt x="51" y="399"/>
                  </a:lnTo>
                  <a:lnTo>
                    <a:pt x="56" y="372"/>
                  </a:lnTo>
                  <a:lnTo>
                    <a:pt x="62" y="346"/>
                  </a:lnTo>
                  <a:lnTo>
                    <a:pt x="68" y="326"/>
                  </a:lnTo>
                  <a:lnTo>
                    <a:pt x="74" y="309"/>
                  </a:lnTo>
                  <a:lnTo>
                    <a:pt x="77" y="297"/>
                  </a:lnTo>
                  <a:lnTo>
                    <a:pt x="79" y="291"/>
                  </a:lnTo>
                  <a:lnTo>
                    <a:pt x="93" y="256"/>
                  </a:lnTo>
                  <a:lnTo>
                    <a:pt x="113" y="221"/>
                  </a:lnTo>
                  <a:lnTo>
                    <a:pt x="134" y="186"/>
                  </a:lnTo>
                  <a:lnTo>
                    <a:pt x="155" y="154"/>
                  </a:lnTo>
                  <a:lnTo>
                    <a:pt x="176" y="126"/>
                  </a:lnTo>
                  <a:lnTo>
                    <a:pt x="193" y="104"/>
                  </a:lnTo>
                  <a:lnTo>
                    <a:pt x="205" y="89"/>
                  </a:lnTo>
                  <a:lnTo>
                    <a:pt x="210" y="85"/>
                  </a:lnTo>
                  <a:lnTo>
                    <a:pt x="260" y="24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 flipH="1">
              <a:off x="6533853" y="5002555"/>
              <a:ext cx="481241" cy="141684"/>
            </a:xfrm>
            <a:custGeom>
              <a:avLst/>
              <a:gdLst>
                <a:gd name="T0" fmla="*/ 290 w 298"/>
                <a:gd name="T1" fmla="*/ 47 h 92"/>
                <a:gd name="T2" fmla="*/ 294 w 298"/>
                <a:gd name="T3" fmla="*/ 51 h 92"/>
                <a:gd name="T4" fmla="*/ 296 w 298"/>
                <a:gd name="T5" fmla="*/ 58 h 92"/>
                <a:gd name="T6" fmla="*/ 298 w 298"/>
                <a:gd name="T7" fmla="*/ 66 h 92"/>
                <a:gd name="T8" fmla="*/ 298 w 298"/>
                <a:gd name="T9" fmla="*/ 69 h 92"/>
                <a:gd name="T10" fmla="*/ 295 w 298"/>
                <a:gd name="T11" fmla="*/ 73 h 92"/>
                <a:gd name="T12" fmla="*/ 288 w 298"/>
                <a:gd name="T13" fmla="*/ 81 h 92"/>
                <a:gd name="T14" fmla="*/ 280 w 298"/>
                <a:gd name="T15" fmla="*/ 89 h 92"/>
                <a:gd name="T16" fmla="*/ 273 w 298"/>
                <a:gd name="T17" fmla="*/ 92 h 92"/>
                <a:gd name="T18" fmla="*/ 269 w 298"/>
                <a:gd name="T19" fmla="*/ 92 h 92"/>
                <a:gd name="T20" fmla="*/ 260 w 298"/>
                <a:gd name="T21" fmla="*/ 92 h 92"/>
                <a:gd name="T22" fmla="*/ 248 w 298"/>
                <a:gd name="T23" fmla="*/ 91 h 92"/>
                <a:gd name="T24" fmla="*/ 235 w 298"/>
                <a:gd name="T25" fmla="*/ 91 h 92"/>
                <a:gd name="T26" fmla="*/ 222 w 298"/>
                <a:gd name="T27" fmla="*/ 91 h 92"/>
                <a:gd name="T28" fmla="*/ 208 w 298"/>
                <a:gd name="T29" fmla="*/ 90 h 92"/>
                <a:gd name="T30" fmla="*/ 197 w 298"/>
                <a:gd name="T31" fmla="*/ 90 h 92"/>
                <a:gd name="T32" fmla="*/ 189 w 298"/>
                <a:gd name="T33" fmla="*/ 90 h 92"/>
                <a:gd name="T34" fmla="*/ 180 w 298"/>
                <a:gd name="T35" fmla="*/ 90 h 92"/>
                <a:gd name="T36" fmla="*/ 167 w 298"/>
                <a:gd name="T37" fmla="*/ 88 h 92"/>
                <a:gd name="T38" fmla="*/ 151 w 298"/>
                <a:gd name="T39" fmla="*/ 85 h 92"/>
                <a:gd name="T40" fmla="*/ 134 w 298"/>
                <a:gd name="T41" fmla="*/ 83 h 92"/>
                <a:gd name="T42" fmla="*/ 117 w 298"/>
                <a:gd name="T43" fmla="*/ 80 h 92"/>
                <a:gd name="T44" fmla="*/ 99 w 298"/>
                <a:gd name="T45" fmla="*/ 77 h 92"/>
                <a:gd name="T46" fmla="*/ 86 w 298"/>
                <a:gd name="T47" fmla="*/ 74 h 92"/>
                <a:gd name="T48" fmla="*/ 75 w 298"/>
                <a:gd name="T49" fmla="*/ 72 h 92"/>
                <a:gd name="T50" fmla="*/ 66 w 298"/>
                <a:gd name="T51" fmla="*/ 69 h 92"/>
                <a:gd name="T52" fmla="*/ 55 w 298"/>
                <a:gd name="T53" fmla="*/ 66 h 92"/>
                <a:gd name="T54" fmla="*/ 43 w 298"/>
                <a:gd name="T55" fmla="*/ 64 h 92"/>
                <a:gd name="T56" fmla="*/ 32 w 298"/>
                <a:gd name="T57" fmla="*/ 60 h 92"/>
                <a:gd name="T58" fmla="*/ 21 w 298"/>
                <a:gd name="T59" fmla="*/ 58 h 92"/>
                <a:gd name="T60" fmla="*/ 12 w 298"/>
                <a:gd name="T61" fmla="*/ 55 h 92"/>
                <a:gd name="T62" fmla="*/ 6 w 298"/>
                <a:gd name="T63" fmla="*/ 53 h 92"/>
                <a:gd name="T64" fmla="*/ 4 w 298"/>
                <a:gd name="T65" fmla="*/ 53 h 92"/>
                <a:gd name="T66" fmla="*/ 0 w 298"/>
                <a:gd name="T67" fmla="*/ 0 h 92"/>
                <a:gd name="T68" fmla="*/ 2 w 298"/>
                <a:gd name="T69" fmla="*/ 0 h 92"/>
                <a:gd name="T70" fmla="*/ 4 w 298"/>
                <a:gd name="T71" fmla="*/ 2 h 92"/>
                <a:gd name="T72" fmla="*/ 8 w 298"/>
                <a:gd name="T73" fmla="*/ 5 h 92"/>
                <a:gd name="T74" fmla="*/ 15 w 298"/>
                <a:gd name="T75" fmla="*/ 7 h 92"/>
                <a:gd name="T76" fmla="*/ 25 w 298"/>
                <a:gd name="T77" fmla="*/ 12 h 92"/>
                <a:gd name="T78" fmla="*/ 36 w 298"/>
                <a:gd name="T79" fmla="*/ 15 h 92"/>
                <a:gd name="T80" fmla="*/ 50 w 298"/>
                <a:gd name="T81" fmla="*/ 20 h 92"/>
                <a:gd name="T82" fmla="*/ 66 w 298"/>
                <a:gd name="T83" fmla="*/ 23 h 92"/>
                <a:gd name="T84" fmla="*/ 83 w 298"/>
                <a:gd name="T85" fmla="*/ 28 h 92"/>
                <a:gd name="T86" fmla="*/ 105 w 298"/>
                <a:gd name="T87" fmla="*/ 32 h 92"/>
                <a:gd name="T88" fmla="*/ 128 w 298"/>
                <a:gd name="T89" fmla="*/ 36 h 92"/>
                <a:gd name="T90" fmla="*/ 155 w 298"/>
                <a:gd name="T91" fmla="*/ 40 h 92"/>
                <a:gd name="T92" fmla="*/ 185 w 298"/>
                <a:gd name="T93" fmla="*/ 43 h 92"/>
                <a:gd name="T94" fmla="*/ 216 w 298"/>
                <a:gd name="T95" fmla="*/ 45 h 92"/>
                <a:gd name="T96" fmla="*/ 252 w 298"/>
                <a:gd name="T97" fmla="*/ 47 h 92"/>
                <a:gd name="T98" fmla="*/ 290 w 298"/>
                <a:gd name="T99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8" h="92">
                  <a:moveTo>
                    <a:pt x="290" y="47"/>
                  </a:moveTo>
                  <a:lnTo>
                    <a:pt x="294" y="51"/>
                  </a:lnTo>
                  <a:lnTo>
                    <a:pt x="296" y="58"/>
                  </a:lnTo>
                  <a:lnTo>
                    <a:pt x="298" y="66"/>
                  </a:lnTo>
                  <a:lnTo>
                    <a:pt x="298" y="69"/>
                  </a:lnTo>
                  <a:lnTo>
                    <a:pt x="295" y="73"/>
                  </a:lnTo>
                  <a:lnTo>
                    <a:pt x="288" y="81"/>
                  </a:lnTo>
                  <a:lnTo>
                    <a:pt x="280" y="89"/>
                  </a:lnTo>
                  <a:lnTo>
                    <a:pt x="273" y="92"/>
                  </a:lnTo>
                  <a:lnTo>
                    <a:pt x="269" y="92"/>
                  </a:lnTo>
                  <a:lnTo>
                    <a:pt x="260" y="92"/>
                  </a:lnTo>
                  <a:lnTo>
                    <a:pt x="248" y="91"/>
                  </a:lnTo>
                  <a:lnTo>
                    <a:pt x="235" y="91"/>
                  </a:lnTo>
                  <a:lnTo>
                    <a:pt x="222" y="91"/>
                  </a:lnTo>
                  <a:lnTo>
                    <a:pt x="208" y="90"/>
                  </a:lnTo>
                  <a:lnTo>
                    <a:pt x="197" y="90"/>
                  </a:lnTo>
                  <a:lnTo>
                    <a:pt x="189" y="90"/>
                  </a:lnTo>
                  <a:lnTo>
                    <a:pt x="180" y="90"/>
                  </a:lnTo>
                  <a:lnTo>
                    <a:pt x="167" y="88"/>
                  </a:lnTo>
                  <a:lnTo>
                    <a:pt x="151" y="85"/>
                  </a:lnTo>
                  <a:lnTo>
                    <a:pt x="134" y="83"/>
                  </a:lnTo>
                  <a:lnTo>
                    <a:pt x="117" y="80"/>
                  </a:lnTo>
                  <a:lnTo>
                    <a:pt x="99" y="77"/>
                  </a:lnTo>
                  <a:lnTo>
                    <a:pt x="86" y="74"/>
                  </a:lnTo>
                  <a:lnTo>
                    <a:pt x="75" y="72"/>
                  </a:lnTo>
                  <a:lnTo>
                    <a:pt x="66" y="69"/>
                  </a:lnTo>
                  <a:lnTo>
                    <a:pt x="55" y="66"/>
                  </a:lnTo>
                  <a:lnTo>
                    <a:pt x="43" y="64"/>
                  </a:lnTo>
                  <a:lnTo>
                    <a:pt x="32" y="60"/>
                  </a:lnTo>
                  <a:lnTo>
                    <a:pt x="21" y="58"/>
                  </a:lnTo>
                  <a:lnTo>
                    <a:pt x="12" y="55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8" y="5"/>
                  </a:lnTo>
                  <a:lnTo>
                    <a:pt x="15" y="7"/>
                  </a:lnTo>
                  <a:lnTo>
                    <a:pt x="25" y="12"/>
                  </a:lnTo>
                  <a:lnTo>
                    <a:pt x="36" y="15"/>
                  </a:lnTo>
                  <a:lnTo>
                    <a:pt x="50" y="20"/>
                  </a:lnTo>
                  <a:lnTo>
                    <a:pt x="66" y="23"/>
                  </a:lnTo>
                  <a:lnTo>
                    <a:pt x="83" y="28"/>
                  </a:lnTo>
                  <a:lnTo>
                    <a:pt x="105" y="32"/>
                  </a:lnTo>
                  <a:lnTo>
                    <a:pt x="128" y="36"/>
                  </a:lnTo>
                  <a:lnTo>
                    <a:pt x="155" y="40"/>
                  </a:lnTo>
                  <a:lnTo>
                    <a:pt x="185" y="43"/>
                  </a:lnTo>
                  <a:lnTo>
                    <a:pt x="216" y="45"/>
                  </a:lnTo>
                  <a:lnTo>
                    <a:pt x="252" y="47"/>
                  </a:lnTo>
                  <a:lnTo>
                    <a:pt x="29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 flipH="1">
              <a:off x="6436959" y="5033356"/>
              <a:ext cx="280994" cy="828547"/>
            </a:xfrm>
            <a:custGeom>
              <a:avLst/>
              <a:gdLst>
                <a:gd name="T0" fmla="*/ 135 w 175"/>
                <a:gd name="T1" fmla="*/ 8 h 538"/>
                <a:gd name="T2" fmla="*/ 74 w 175"/>
                <a:gd name="T3" fmla="*/ 125 h 538"/>
                <a:gd name="T4" fmla="*/ 0 w 175"/>
                <a:gd name="T5" fmla="*/ 507 h 538"/>
                <a:gd name="T6" fmla="*/ 2 w 175"/>
                <a:gd name="T7" fmla="*/ 508 h 538"/>
                <a:gd name="T8" fmla="*/ 6 w 175"/>
                <a:gd name="T9" fmla="*/ 512 h 538"/>
                <a:gd name="T10" fmla="*/ 13 w 175"/>
                <a:gd name="T11" fmla="*/ 518 h 538"/>
                <a:gd name="T12" fmla="*/ 21 w 175"/>
                <a:gd name="T13" fmla="*/ 524 h 538"/>
                <a:gd name="T14" fmla="*/ 31 w 175"/>
                <a:gd name="T15" fmla="*/ 530 h 538"/>
                <a:gd name="T16" fmla="*/ 39 w 175"/>
                <a:gd name="T17" fmla="*/ 534 h 538"/>
                <a:gd name="T18" fmla="*/ 46 w 175"/>
                <a:gd name="T19" fmla="*/ 538 h 538"/>
                <a:gd name="T20" fmla="*/ 50 w 175"/>
                <a:gd name="T21" fmla="*/ 537 h 538"/>
                <a:gd name="T22" fmla="*/ 56 w 175"/>
                <a:gd name="T23" fmla="*/ 515 h 538"/>
                <a:gd name="T24" fmla="*/ 66 w 175"/>
                <a:gd name="T25" fmla="*/ 461 h 538"/>
                <a:gd name="T26" fmla="*/ 81 w 175"/>
                <a:gd name="T27" fmla="*/ 386 h 538"/>
                <a:gd name="T28" fmla="*/ 96 w 175"/>
                <a:gd name="T29" fmla="*/ 301 h 538"/>
                <a:gd name="T30" fmla="*/ 112 w 175"/>
                <a:gd name="T31" fmla="*/ 215 h 538"/>
                <a:gd name="T32" fmla="*/ 126 w 175"/>
                <a:gd name="T33" fmla="*/ 139 h 538"/>
                <a:gd name="T34" fmla="*/ 138 w 175"/>
                <a:gd name="T35" fmla="*/ 84 h 538"/>
                <a:gd name="T36" fmla="*/ 144 w 175"/>
                <a:gd name="T37" fmla="*/ 59 h 538"/>
                <a:gd name="T38" fmla="*/ 155 w 175"/>
                <a:gd name="T39" fmla="*/ 37 h 538"/>
                <a:gd name="T40" fmla="*/ 164 w 175"/>
                <a:gd name="T41" fmla="*/ 18 h 538"/>
                <a:gd name="T42" fmla="*/ 172 w 175"/>
                <a:gd name="T43" fmla="*/ 5 h 538"/>
                <a:gd name="T44" fmla="*/ 175 w 175"/>
                <a:gd name="T45" fmla="*/ 0 h 538"/>
                <a:gd name="T46" fmla="*/ 135 w 175"/>
                <a:gd name="T47" fmla="*/ 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5" h="538">
                  <a:moveTo>
                    <a:pt x="135" y="8"/>
                  </a:moveTo>
                  <a:lnTo>
                    <a:pt x="74" y="125"/>
                  </a:lnTo>
                  <a:lnTo>
                    <a:pt x="0" y="507"/>
                  </a:lnTo>
                  <a:lnTo>
                    <a:pt x="2" y="508"/>
                  </a:lnTo>
                  <a:lnTo>
                    <a:pt x="6" y="512"/>
                  </a:lnTo>
                  <a:lnTo>
                    <a:pt x="13" y="518"/>
                  </a:lnTo>
                  <a:lnTo>
                    <a:pt x="21" y="524"/>
                  </a:lnTo>
                  <a:lnTo>
                    <a:pt x="31" y="530"/>
                  </a:lnTo>
                  <a:lnTo>
                    <a:pt x="39" y="534"/>
                  </a:lnTo>
                  <a:lnTo>
                    <a:pt x="46" y="538"/>
                  </a:lnTo>
                  <a:lnTo>
                    <a:pt x="50" y="537"/>
                  </a:lnTo>
                  <a:lnTo>
                    <a:pt x="56" y="515"/>
                  </a:lnTo>
                  <a:lnTo>
                    <a:pt x="66" y="461"/>
                  </a:lnTo>
                  <a:lnTo>
                    <a:pt x="81" y="386"/>
                  </a:lnTo>
                  <a:lnTo>
                    <a:pt x="96" y="301"/>
                  </a:lnTo>
                  <a:lnTo>
                    <a:pt x="112" y="215"/>
                  </a:lnTo>
                  <a:lnTo>
                    <a:pt x="126" y="139"/>
                  </a:lnTo>
                  <a:lnTo>
                    <a:pt x="138" y="84"/>
                  </a:lnTo>
                  <a:lnTo>
                    <a:pt x="144" y="59"/>
                  </a:lnTo>
                  <a:lnTo>
                    <a:pt x="155" y="37"/>
                  </a:lnTo>
                  <a:lnTo>
                    <a:pt x="164" y="18"/>
                  </a:lnTo>
                  <a:lnTo>
                    <a:pt x="172" y="5"/>
                  </a:lnTo>
                  <a:lnTo>
                    <a:pt x="175" y="0"/>
                  </a:lnTo>
                  <a:lnTo>
                    <a:pt x="13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 flipH="1">
              <a:off x="6708262" y="5714057"/>
              <a:ext cx="1104592" cy="286450"/>
            </a:xfrm>
            <a:custGeom>
              <a:avLst/>
              <a:gdLst>
                <a:gd name="T0" fmla="*/ 0 w 684"/>
                <a:gd name="T1" fmla="*/ 55 h 188"/>
                <a:gd name="T2" fmla="*/ 35 w 684"/>
                <a:gd name="T3" fmla="*/ 42 h 188"/>
                <a:gd name="T4" fmla="*/ 39 w 684"/>
                <a:gd name="T5" fmla="*/ 45 h 188"/>
                <a:gd name="T6" fmla="*/ 52 w 684"/>
                <a:gd name="T7" fmla="*/ 54 h 188"/>
                <a:gd name="T8" fmla="*/ 74 w 684"/>
                <a:gd name="T9" fmla="*/ 68 h 188"/>
                <a:gd name="T10" fmla="*/ 104 w 684"/>
                <a:gd name="T11" fmla="*/ 85 h 188"/>
                <a:gd name="T12" fmla="*/ 142 w 684"/>
                <a:gd name="T13" fmla="*/ 105 h 188"/>
                <a:gd name="T14" fmla="*/ 189 w 684"/>
                <a:gd name="T15" fmla="*/ 124 h 188"/>
                <a:gd name="T16" fmla="*/ 244 w 684"/>
                <a:gd name="T17" fmla="*/ 144 h 188"/>
                <a:gd name="T18" fmla="*/ 308 w 684"/>
                <a:gd name="T19" fmla="*/ 161 h 188"/>
                <a:gd name="T20" fmla="*/ 335 w 684"/>
                <a:gd name="T21" fmla="*/ 167 h 188"/>
                <a:gd name="T22" fmla="*/ 381 w 684"/>
                <a:gd name="T23" fmla="*/ 176 h 188"/>
                <a:gd name="T24" fmla="*/ 432 w 684"/>
                <a:gd name="T25" fmla="*/ 184 h 188"/>
                <a:gd name="T26" fmla="*/ 475 w 684"/>
                <a:gd name="T27" fmla="*/ 188 h 188"/>
                <a:gd name="T28" fmla="*/ 522 w 684"/>
                <a:gd name="T29" fmla="*/ 188 h 188"/>
                <a:gd name="T30" fmla="*/ 565 w 684"/>
                <a:gd name="T31" fmla="*/ 187 h 188"/>
                <a:gd name="T32" fmla="*/ 600 w 684"/>
                <a:gd name="T33" fmla="*/ 185 h 188"/>
                <a:gd name="T34" fmla="*/ 630 w 684"/>
                <a:gd name="T35" fmla="*/ 183 h 188"/>
                <a:gd name="T36" fmla="*/ 653 w 684"/>
                <a:gd name="T37" fmla="*/ 181 h 188"/>
                <a:gd name="T38" fmla="*/ 670 w 684"/>
                <a:gd name="T39" fmla="*/ 180 h 188"/>
                <a:gd name="T40" fmla="*/ 681 w 684"/>
                <a:gd name="T41" fmla="*/ 177 h 188"/>
                <a:gd name="T42" fmla="*/ 684 w 684"/>
                <a:gd name="T43" fmla="*/ 177 h 188"/>
                <a:gd name="T44" fmla="*/ 676 w 684"/>
                <a:gd name="T45" fmla="*/ 151 h 188"/>
                <a:gd name="T46" fmla="*/ 660 w 684"/>
                <a:gd name="T47" fmla="*/ 152 h 188"/>
                <a:gd name="T48" fmla="*/ 632 w 684"/>
                <a:gd name="T49" fmla="*/ 153 h 188"/>
                <a:gd name="T50" fmla="*/ 598 w 684"/>
                <a:gd name="T51" fmla="*/ 156 h 188"/>
                <a:gd name="T52" fmla="*/ 561 w 684"/>
                <a:gd name="T53" fmla="*/ 157 h 188"/>
                <a:gd name="T54" fmla="*/ 525 w 684"/>
                <a:gd name="T55" fmla="*/ 159 h 188"/>
                <a:gd name="T56" fmla="*/ 495 w 684"/>
                <a:gd name="T57" fmla="*/ 160 h 188"/>
                <a:gd name="T58" fmla="*/ 476 w 684"/>
                <a:gd name="T59" fmla="*/ 161 h 188"/>
                <a:gd name="T60" fmla="*/ 462 w 684"/>
                <a:gd name="T61" fmla="*/ 160 h 188"/>
                <a:gd name="T62" fmla="*/ 418 w 684"/>
                <a:gd name="T63" fmla="*/ 154 h 188"/>
                <a:gd name="T64" fmla="*/ 363 w 684"/>
                <a:gd name="T65" fmla="*/ 145 h 188"/>
                <a:gd name="T66" fmla="*/ 321 w 684"/>
                <a:gd name="T67" fmla="*/ 137 h 188"/>
                <a:gd name="T68" fmla="*/ 304 w 684"/>
                <a:gd name="T69" fmla="*/ 131 h 188"/>
                <a:gd name="T70" fmla="*/ 265 w 684"/>
                <a:gd name="T71" fmla="*/ 118 h 188"/>
                <a:gd name="T72" fmla="*/ 217 w 684"/>
                <a:gd name="T73" fmla="*/ 103 h 188"/>
                <a:gd name="T74" fmla="*/ 181 w 684"/>
                <a:gd name="T75" fmla="*/ 91 h 188"/>
                <a:gd name="T76" fmla="*/ 72 w 684"/>
                <a:gd name="T77" fmla="*/ 3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4" h="188">
                  <a:moveTo>
                    <a:pt x="19" y="0"/>
                  </a:moveTo>
                  <a:lnTo>
                    <a:pt x="0" y="55"/>
                  </a:lnTo>
                  <a:lnTo>
                    <a:pt x="21" y="66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9" y="45"/>
                  </a:lnTo>
                  <a:lnTo>
                    <a:pt x="44" y="48"/>
                  </a:lnTo>
                  <a:lnTo>
                    <a:pt x="52" y="54"/>
                  </a:lnTo>
                  <a:lnTo>
                    <a:pt x="61" y="61"/>
                  </a:lnTo>
                  <a:lnTo>
                    <a:pt x="74" y="68"/>
                  </a:lnTo>
                  <a:lnTo>
                    <a:pt x="88" y="76"/>
                  </a:lnTo>
                  <a:lnTo>
                    <a:pt x="104" y="85"/>
                  </a:lnTo>
                  <a:lnTo>
                    <a:pt x="121" y="94"/>
                  </a:lnTo>
                  <a:lnTo>
                    <a:pt x="142" y="105"/>
                  </a:lnTo>
                  <a:lnTo>
                    <a:pt x="164" y="114"/>
                  </a:lnTo>
                  <a:lnTo>
                    <a:pt x="189" y="124"/>
                  </a:lnTo>
                  <a:lnTo>
                    <a:pt x="216" y="135"/>
                  </a:lnTo>
                  <a:lnTo>
                    <a:pt x="244" y="144"/>
                  </a:lnTo>
                  <a:lnTo>
                    <a:pt x="274" y="153"/>
                  </a:lnTo>
                  <a:lnTo>
                    <a:pt x="308" y="161"/>
                  </a:lnTo>
                  <a:lnTo>
                    <a:pt x="319" y="164"/>
                  </a:lnTo>
                  <a:lnTo>
                    <a:pt x="335" y="167"/>
                  </a:lnTo>
                  <a:lnTo>
                    <a:pt x="357" y="172"/>
                  </a:lnTo>
                  <a:lnTo>
                    <a:pt x="381" y="176"/>
                  </a:lnTo>
                  <a:lnTo>
                    <a:pt x="407" y="181"/>
                  </a:lnTo>
                  <a:lnTo>
                    <a:pt x="432" y="184"/>
                  </a:lnTo>
                  <a:lnTo>
                    <a:pt x="455" y="187"/>
                  </a:lnTo>
                  <a:lnTo>
                    <a:pt x="475" y="188"/>
                  </a:lnTo>
                  <a:lnTo>
                    <a:pt x="499" y="188"/>
                  </a:lnTo>
                  <a:lnTo>
                    <a:pt x="522" y="188"/>
                  </a:lnTo>
                  <a:lnTo>
                    <a:pt x="544" y="188"/>
                  </a:lnTo>
                  <a:lnTo>
                    <a:pt x="565" y="187"/>
                  </a:lnTo>
                  <a:lnTo>
                    <a:pt x="583" y="187"/>
                  </a:lnTo>
                  <a:lnTo>
                    <a:pt x="600" y="185"/>
                  </a:lnTo>
                  <a:lnTo>
                    <a:pt x="616" y="184"/>
                  </a:lnTo>
                  <a:lnTo>
                    <a:pt x="630" y="183"/>
                  </a:lnTo>
                  <a:lnTo>
                    <a:pt x="643" y="182"/>
                  </a:lnTo>
                  <a:lnTo>
                    <a:pt x="653" y="181"/>
                  </a:lnTo>
                  <a:lnTo>
                    <a:pt x="662" y="180"/>
                  </a:lnTo>
                  <a:lnTo>
                    <a:pt x="670" y="180"/>
                  </a:lnTo>
                  <a:lnTo>
                    <a:pt x="676" y="179"/>
                  </a:lnTo>
                  <a:lnTo>
                    <a:pt x="681" y="177"/>
                  </a:lnTo>
                  <a:lnTo>
                    <a:pt x="683" y="177"/>
                  </a:lnTo>
                  <a:lnTo>
                    <a:pt x="684" y="177"/>
                  </a:lnTo>
                  <a:lnTo>
                    <a:pt x="679" y="151"/>
                  </a:lnTo>
                  <a:lnTo>
                    <a:pt x="676" y="151"/>
                  </a:lnTo>
                  <a:lnTo>
                    <a:pt x="670" y="151"/>
                  </a:lnTo>
                  <a:lnTo>
                    <a:pt x="660" y="152"/>
                  </a:lnTo>
                  <a:lnTo>
                    <a:pt x="647" y="152"/>
                  </a:lnTo>
                  <a:lnTo>
                    <a:pt x="632" y="153"/>
                  </a:lnTo>
                  <a:lnTo>
                    <a:pt x="616" y="154"/>
                  </a:lnTo>
                  <a:lnTo>
                    <a:pt x="598" y="156"/>
                  </a:lnTo>
                  <a:lnTo>
                    <a:pt x="579" y="156"/>
                  </a:lnTo>
                  <a:lnTo>
                    <a:pt x="561" y="157"/>
                  </a:lnTo>
                  <a:lnTo>
                    <a:pt x="543" y="158"/>
                  </a:lnTo>
                  <a:lnTo>
                    <a:pt x="525" y="159"/>
                  </a:lnTo>
                  <a:lnTo>
                    <a:pt x="509" y="160"/>
                  </a:lnTo>
                  <a:lnTo>
                    <a:pt x="495" y="160"/>
                  </a:lnTo>
                  <a:lnTo>
                    <a:pt x="484" y="161"/>
                  </a:lnTo>
                  <a:lnTo>
                    <a:pt x="476" y="161"/>
                  </a:lnTo>
                  <a:lnTo>
                    <a:pt x="472" y="161"/>
                  </a:lnTo>
                  <a:lnTo>
                    <a:pt x="462" y="160"/>
                  </a:lnTo>
                  <a:lnTo>
                    <a:pt x="444" y="158"/>
                  </a:lnTo>
                  <a:lnTo>
                    <a:pt x="418" y="154"/>
                  </a:lnTo>
                  <a:lnTo>
                    <a:pt x="391" y="150"/>
                  </a:lnTo>
                  <a:lnTo>
                    <a:pt x="363" y="145"/>
                  </a:lnTo>
                  <a:lnTo>
                    <a:pt x="339" y="142"/>
                  </a:lnTo>
                  <a:lnTo>
                    <a:pt x="321" y="137"/>
                  </a:lnTo>
                  <a:lnTo>
                    <a:pt x="312" y="135"/>
                  </a:lnTo>
                  <a:lnTo>
                    <a:pt x="304" y="131"/>
                  </a:lnTo>
                  <a:lnTo>
                    <a:pt x="287" y="126"/>
                  </a:lnTo>
                  <a:lnTo>
                    <a:pt x="265" y="118"/>
                  </a:lnTo>
                  <a:lnTo>
                    <a:pt x="241" y="111"/>
                  </a:lnTo>
                  <a:lnTo>
                    <a:pt x="217" y="103"/>
                  </a:lnTo>
                  <a:lnTo>
                    <a:pt x="196" y="96"/>
                  </a:lnTo>
                  <a:lnTo>
                    <a:pt x="181" y="91"/>
                  </a:lnTo>
                  <a:lnTo>
                    <a:pt x="175" y="90"/>
                  </a:lnTo>
                  <a:lnTo>
                    <a:pt x="72" y="3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 flipH="1">
              <a:off x="6608137" y="5880382"/>
              <a:ext cx="113044" cy="197126"/>
            </a:xfrm>
            <a:custGeom>
              <a:avLst/>
              <a:gdLst>
                <a:gd name="T0" fmla="*/ 24 w 72"/>
                <a:gd name="T1" fmla="*/ 0 h 128"/>
                <a:gd name="T2" fmla="*/ 0 w 72"/>
                <a:gd name="T3" fmla="*/ 48 h 128"/>
                <a:gd name="T4" fmla="*/ 27 w 72"/>
                <a:gd name="T5" fmla="*/ 88 h 128"/>
                <a:gd name="T6" fmla="*/ 28 w 72"/>
                <a:gd name="T7" fmla="*/ 89 h 128"/>
                <a:gd name="T8" fmla="*/ 31 w 72"/>
                <a:gd name="T9" fmla="*/ 92 h 128"/>
                <a:gd name="T10" fmla="*/ 36 w 72"/>
                <a:gd name="T11" fmla="*/ 97 h 128"/>
                <a:gd name="T12" fmla="*/ 42 w 72"/>
                <a:gd name="T13" fmla="*/ 103 h 128"/>
                <a:gd name="T14" fmla="*/ 47 w 72"/>
                <a:gd name="T15" fmla="*/ 110 h 128"/>
                <a:gd name="T16" fmla="*/ 53 w 72"/>
                <a:gd name="T17" fmla="*/ 115 h 128"/>
                <a:gd name="T18" fmla="*/ 58 w 72"/>
                <a:gd name="T19" fmla="*/ 121 h 128"/>
                <a:gd name="T20" fmla="*/ 61 w 72"/>
                <a:gd name="T21" fmla="*/ 125 h 128"/>
                <a:gd name="T22" fmla="*/ 65 w 72"/>
                <a:gd name="T23" fmla="*/ 128 h 128"/>
                <a:gd name="T24" fmla="*/ 65 w 72"/>
                <a:gd name="T25" fmla="*/ 122 h 128"/>
                <a:gd name="T26" fmla="*/ 62 w 72"/>
                <a:gd name="T27" fmla="*/ 110 h 128"/>
                <a:gd name="T28" fmla="*/ 58 w 72"/>
                <a:gd name="T29" fmla="*/ 94 h 128"/>
                <a:gd name="T30" fmla="*/ 53 w 72"/>
                <a:gd name="T31" fmla="*/ 76 h 128"/>
                <a:gd name="T32" fmla="*/ 47 w 72"/>
                <a:gd name="T33" fmla="*/ 61 h 128"/>
                <a:gd name="T34" fmla="*/ 44 w 72"/>
                <a:gd name="T35" fmla="*/ 50 h 128"/>
                <a:gd name="T36" fmla="*/ 43 w 72"/>
                <a:gd name="T37" fmla="*/ 45 h 128"/>
                <a:gd name="T38" fmla="*/ 72 w 72"/>
                <a:gd name="T39" fmla="*/ 3 h 128"/>
                <a:gd name="T40" fmla="*/ 24 w 72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128">
                  <a:moveTo>
                    <a:pt x="24" y="0"/>
                  </a:moveTo>
                  <a:lnTo>
                    <a:pt x="0" y="48"/>
                  </a:lnTo>
                  <a:lnTo>
                    <a:pt x="27" y="88"/>
                  </a:lnTo>
                  <a:lnTo>
                    <a:pt x="28" y="89"/>
                  </a:lnTo>
                  <a:lnTo>
                    <a:pt x="31" y="92"/>
                  </a:lnTo>
                  <a:lnTo>
                    <a:pt x="36" y="97"/>
                  </a:lnTo>
                  <a:lnTo>
                    <a:pt x="42" y="103"/>
                  </a:lnTo>
                  <a:lnTo>
                    <a:pt x="47" y="110"/>
                  </a:lnTo>
                  <a:lnTo>
                    <a:pt x="53" y="115"/>
                  </a:lnTo>
                  <a:lnTo>
                    <a:pt x="58" y="121"/>
                  </a:lnTo>
                  <a:lnTo>
                    <a:pt x="61" y="125"/>
                  </a:lnTo>
                  <a:lnTo>
                    <a:pt x="65" y="128"/>
                  </a:lnTo>
                  <a:lnTo>
                    <a:pt x="65" y="122"/>
                  </a:lnTo>
                  <a:lnTo>
                    <a:pt x="62" y="110"/>
                  </a:lnTo>
                  <a:lnTo>
                    <a:pt x="58" y="94"/>
                  </a:lnTo>
                  <a:lnTo>
                    <a:pt x="53" y="76"/>
                  </a:lnTo>
                  <a:lnTo>
                    <a:pt x="47" y="61"/>
                  </a:lnTo>
                  <a:lnTo>
                    <a:pt x="44" y="50"/>
                  </a:lnTo>
                  <a:lnTo>
                    <a:pt x="43" y="45"/>
                  </a:lnTo>
                  <a:lnTo>
                    <a:pt x="72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 flipH="1">
              <a:off x="6291617" y="6018987"/>
              <a:ext cx="429565" cy="314170"/>
            </a:xfrm>
            <a:custGeom>
              <a:avLst/>
              <a:gdLst>
                <a:gd name="T0" fmla="*/ 0 w 267"/>
                <a:gd name="T1" fmla="*/ 21 h 204"/>
                <a:gd name="T2" fmla="*/ 5 w 267"/>
                <a:gd name="T3" fmla="*/ 26 h 204"/>
                <a:gd name="T4" fmla="*/ 19 w 267"/>
                <a:gd name="T5" fmla="*/ 37 h 204"/>
                <a:gd name="T6" fmla="*/ 36 w 267"/>
                <a:gd name="T7" fmla="*/ 54 h 204"/>
                <a:gd name="T8" fmla="*/ 58 w 267"/>
                <a:gd name="T9" fmla="*/ 74 h 204"/>
                <a:gd name="T10" fmla="*/ 79 w 267"/>
                <a:gd name="T11" fmla="*/ 95 h 204"/>
                <a:gd name="T12" fmla="*/ 97 w 267"/>
                <a:gd name="T13" fmla="*/ 114 h 204"/>
                <a:gd name="T14" fmla="*/ 111 w 267"/>
                <a:gd name="T15" fmla="*/ 129 h 204"/>
                <a:gd name="T16" fmla="*/ 117 w 267"/>
                <a:gd name="T17" fmla="*/ 137 h 204"/>
                <a:gd name="T18" fmla="*/ 119 w 267"/>
                <a:gd name="T19" fmla="*/ 143 h 204"/>
                <a:gd name="T20" fmla="*/ 122 w 267"/>
                <a:gd name="T21" fmla="*/ 150 h 204"/>
                <a:gd name="T22" fmla="*/ 128 w 267"/>
                <a:gd name="T23" fmla="*/ 157 h 204"/>
                <a:gd name="T24" fmla="*/ 134 w 267"/>
                <a:gd name="T25" fmla="*/ 164 h 204"/>
                <a:gd name="T26" fmla="*/ 141 w 267"/>
                <a:gd name="T27" fmla="*/ 171 h 204"/>
                <a:gd name="T28" fmla="*/ 147 w 267"/>
                <a:gd name="T29" fmla="*/ 178 h 204"/>
                <a:gd name="T30" fmla="*/ 152 w 267"/>
                <a:gd name="T31" fmla="*/ 183 h 204"/>
                <a:gd name="T32" fmla="*/ 157 w 267"/>
                <a:gd name="T33" fmla="*/ 188 h 204"/>
                <a:gd name="T34" fmla="*/ 162 w 267"/>
                <a:gd name="T35" fmla="*/ 192 h 204"/>
                <a:gd name="T36" fmla="*/ 168 w 267"/>
                <a:gd name="T37" fmla="*/ 195 h 204"/>
                <a:gd name="T38" fmla="*/ 175 w 267"/>
                <a:gd name="T39" fmla="*/ 197 h 204"/>
                <a:gd name="T40" fmla="*/ 183 w 267"/>
                <a:gd name="T41" fmla="*/ 200 h 204"/>
                <a:gd name="T42" fmla="*/ 191 w 267"/>
                <a:gd name="T43" fmla="*/ 202 h 204"/>
                <a:gd name="T44" fmla="*/ 200 w 267"/>
                <a:gd name="T45" fmla="*/ 203 h 204"/>
                <a:gd name="T46" fmla="*/ 206 w 267"/>
                <a:gd name="T47" fmla="*/ 204 h 204"/>
                <a:gd name="T48" fmla="*/ 212 w 267"/>
                <a:gd name="T49" fmla="*/ 204 h 204"/>
                <a:gd name="T50" fmla="*/ 219 w 267"/>
                <a:gd name="T51" fmla="*/ 203 h 204"/>
                <a:gd name="T52" fmla="*/ 227 w 267"/>
                <a:gd name="T53" fmla="*/ 202 h 204"/>
                <a:gd name="T54" fmla="*/ 235 w 267"/>
                <a:gd name="T55" fmla="*/ 200 h 204"/>
                <a:gd name="T56" fmla="*/ 246 w 267"/>
                <a:gd name="T57" fmla="*/ 196 h 204"/>
                <a:gd name="T58" fmla="*/ 254 w 267"/>
                <a:gd name="T59" fmla="*/ 193 h 204"/>
                <a:gd name="T60" fmla="*/ 261 w 267"/>
                <a:gd name="T61" fmla="*/ 190 h 204"/>
                <a:gd name="T62" fmla="*/ 265 w 267"/>
                <a:gd name="T63" fmla="*/ 189 h 204"/>
                <a:gd name="T64" fmla="*/ 267 w 267"/>
                <a:gd name="T65" fmla="*/ 188 h 204"/>
                <a:gd name="T66" fmla="*/ 200 w 267"/>
                <a:gd name="T67" fmla="*/ 172 h 204"/>
                <a:gd name="T68" fmla="*/ 157 w 267"/>
                <a:gd name="T69" fmla="*/ 143 h 204"/>
                <a:gd name="T70" fmla="*/ 153 w 267"/>
                <a:gd name="T71" fmla="*/ 139 h 204"/>
                <a:gd name="T72" fmla="*/ 143 w 267"/>
                <a:gd name="T73" fmla="*/ 125 h 204"/>
                <a:gd name="T74" fmla="*/ 127 w 267"/>
                <a:gd name="T75" fmla="*/ 105 h 204"/>
                <a:gd name="T76" fmla="*/ 110 w 267"/>
                <a:gd name="T77" fmla="*/ 83 h 204"/>
                <a:gd name="T78" fmla="*/ 90 w 267"/>
                <a:gd name="T79" fmla="*/ 60 h 204"/>
                <a:gd name="T80" fmla="*/ 72 w 267"/>
                <a:gd name="T81" fmla="*/ 38 h 204"/>
                <a:gd name="T82" fmla="*/ 57 w 267"/>
                <a:gd name="T83" fmla="*/ 22 h 204"/>
                <a:gd name="T84" fmla="*/ 45 w 267"/>
                <a:gd name="T85" fmla="*/ 13 h 204"/>
                <a:gd name="T86" fmla="*/ 28 w 267"/>
                <a:gd name="T87" fmla="*/ 4 h 204"/>
                <a:gd name="T88" fmla="*/ 16 w 267"/>
                <a:gd name="T89" fmla="*/ 0 h 204"/>
                <a:gd name="T90" fmla="*/ 7 w 267"/>
                <a:gd name="T91" fmla="*/ 1 h 204"/>
                <a:gd name="T92" fmla="*/ 3 w 267"/>
                <a:gd name="T93" fmla="*/ 5 h 204"/>
                <a:gd name="T94" fmla="*/ 0 w 267"/>
                <a:gd name="T95" fmla="*/ 10 h 204"/>
                <a:gd name="T96" fmla="*/ 0 w 267"/>
                <a:gd name="T97" fmla="*/ 15 h 204"/>
                <a:gd name="T98" fmla="*/ 0 w 267"/>
                <a:gd name="T99" fmla="*/ 20 h 204"/>
                <a:gd name="T100" fmla="*/ 0 w 267"/>
                <a:gd name="T101" fmla="*/ 2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7" h="204">
                  <a:moveTo>
                    <a:pt x="0" y="21"/>
                  </a:moveTo>
                  <a:lnTo>
                    <a:pt x="5" y="26"/>
                  </a:lnTo>
                  <a:lnTo>
                    <a:pt x="19" y="37"/>
                  </a:lnTo>
                  <a:lnTo>
                    <a:pt x="36" y="54"/>
                  </a:lnTo>
                  <a:lnTo>
                    <a:pt x="58" y="74"/>
                  </a:lnTo>
                  <a:lnTo>
                    <a:pt x="79" y="95"/>
                  </a:lnTo>
                  <a:lnTo>
                    <a:pt x="97" y="114"/>
                  </a:lnTo>
                  <a:lnTo>
                    <a:pt x="111" y="129"/>
                  </a:lnTo>
                  <a:lnTo>
                    <a:pt x="117" y="137"/>
                  </a:lnTo>
                  <a:lnTo>
                    <a:pt x="119" y="143"/>
                  </a:lnTo>
                  <a:lnTo>
                    <a:pt x="122" y="150"/>
                  </a:lnTo>
                  <a:lnTo>
                    <a:pt x="128" y="157"/>
                  </a:lnTo>
                  <a:lnTo>
                    <a:pt x="134" y="164"/>
                  </a:lnTo>
                  <a:lnTo>
                    <a:pt x="141" y="171"/>
                  </a:lnTo>
                  <a:lnTo>
                    <a:pt x="147" y="178"/>
                  </a:lnTo>
                  <a:lnTo>
                    <a:pt x="152" y="183"/>
                  </a:lnTo>
                  <a:lnTo>
                    <a:pt x="157" y="188"/>
                  </a:lnTo>
                  <a:lnTo>
                    <a:pt x="162" y="192"/>
                  </a:lnTo>
                  <a:lnTo>
                    <a:pt x="168" y="195"/>
                  </a:lnTo>
                  <a:lnTo>
                    <a:pt x="175" y="197"/>
                  </a:lnTo>
                  <a:lnTo>
                    <a:pt x="183" y="200"/>
                  </a:lnTo>
                  <a:lnTo>
                    <a:pt x="191" y="202"/>
                  </a:lnTo>
                  <a:lnTo>
                    <a:pt x="200" y="203"/>
                  </a:lnTo>
                  <a:lnTo>
                    <a:pt x="206" y="204"/>
                  </a:lnTo>
                  <a:lnTo>
                    <a:pt x="212" y="204"/>
                  </a:lnTo>
                  <a:lnTo>
                    <a:pt x="219" y="203"/>
                  </a:lnTo>
                  <a:lnTo>
                    <a:pt x="227" y="202"/>
                  </a:lnTo>
                  <a:lnTo>
                    <a:pt x="235" y="200"/>
                  </a:lnTo>
                  <a:lnTo>
                    <a:pt x="246" y="196"/>
                  </a:lnTo>
                  <a:lnTo>
                    <a:pt x="254" y="193"/>
                  </a:lnTo>
                  <a:lnTo>
                    <a:pt x="261" y="190"/>
                  </a:lnTo>
                  <a:lnTo>
                    <a:pt x="265" y="189"/>
                  </a:lnTo>
                  <a:lnTo>
                    <a:pt x="267" y="188"/>
                  </a:lnTo>
                  <a:lnTo>
                    <a:pt x="200" y="172"/>
                  </a:lnTo>
                  <a:lnTo>
                    <a:pt x="157" y="143"/>
                  </a:lnTo>
                  <a:lnTo>
                    <a:pt x="153" y="139"/>
                  </a:lnTo>
                  <a:lnTo>
                    <a:pt x="143" y="125"/>
                  </a:lnTo>
                  <a:lnTo>
                    <a:pt x="127" y="105"/>
                  </a:lnTo>
                  <a:lnTo>
                    <a:pt x="110" y="83"/>
                  </a:lnTo>
                  <a:lnTo>
                    <a:pt x="90" y="60"/>
                  </a:lnTo>
                  <a:lnTo>
                    <a:pt x="72" y="38"/>
                  </a:lnTo>
                  <a:lnTo>
                    <a:pt x="57" y="22"/>
                  </a:lnTo>
                  <a:lnTo>
                    <a:pt x="45" y="13"/>
                  </a:lnTo>
                  <a:lnTo>
                    <a:pt x="28" y="4"/>
                  </a:lnTo>
                  <a:lnTo>
                    <a:pt x="16" y="0"/>
                  </a:lnTo>
                  <a:lnTo>
                    <a:pt x="7" y="1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 flipH="1">
              <a:off x="7108757" y="3317741"/>
              <a:ext cx="319751" cy="258728"/>
            </a:xfrm>
            <a:custGeom>
              <a:avLst/>
              <a:gdLst>
                <a:gd name="T0" fmla="*/ 0 w 199"/>
                <a:gd name="T1" fmla="*/ 34 h 167"/>
                <a:gd name="T2" fmla="*/ 5 w 199"/>
                <a:gd name="T3" fmla="*/ 54 h 167"/>
                <a:gd name="T4" fmla="*/ 13 w 199"/>
                <a:gd name="T5" fmla="*/ 66 h 167"/>
                <a:gd name="T6" fmla="*/ 25 w 199"/>
                <a:gd name="T7" fmla="*/ 70 h 167"/>
                <a:gd name="T8" fmla="*/ 38 w 199"/>
                <a:gd name="T9" fmla="*/ 75 h 167"/>
                <a:gd name="T10" fmla="*/ 47 w 199"/>
                <a:gd name="T11" fmla="*/ 82 h 167"/>
                <a:gd name="T12" fmla="*/ 53 w 199"/>
                <a:gd name="T13" fmla="*/ 93 h 167"/>
                <a:gd name="T14" fmla="*/ 57 w 199"/>
                <a:gd name="T15" fmla="*/ 110 h 167"/>
                <a:gd name="T16" fmla="*/ 71 w 199"/>
                <a:gd name="T17" fmla="*/ 126 h 167"/>
                <a:gd name="T18" fmla="*/ 85 w 199"/>
                <a:gd name="T19" fmla="*/ 136 h 167"/>
                <a:gd name="T20" fmla="*/ 97 w 199"/>
                <a:gd name="T21" fmla="*/ 145 h 167"/>
                <a:gd name="T22" fmla="*/ 108 w 199"/>
                <a:gd name="T23" fmla="*/ 153 h 167"/>
                <a:gd name="T24" fmla="*/ 115 w 199"/>
                <a:gd name="T25" fmla="*/ 159 h 167"/>
                <a:gd name="T26" fmla="*/ 127 w 199"/>
                <a:gd name="T27" fmla="*/ 164 h 167"/>
                <a:gd name="T28" fmla="*/ 142 w 199"/>
                <a:gd name="T29" fmla="*/ 166 h 167"/>
                <a:gd name="T30" fmla="*/ 155 w 199"/>
                <a:gd name="T31" fmla="*/ 167 h 167"/>
                <a:gd name="T32" fmla="*/ 163 w 199"/>
                <a:gd name="T33" fmla="*/ 166 h 167"/>
                <a:gd name="T34" fmla="*/ 175 w 199"/>
                <a:gd name="T35" fmla="*/ 163 h 167"/>
                <a:gd name="T36" fmla="*/ 188 w 199"/>
                <a:gd name="T37" fmla="*/ 156 h 167"/>
                <a:gd name="T38" fmla="*/ 198 w 199"/>
                <a:gd name="T39" fmla="*/ 152 h 167"/>
                <a:gd name="T40" fmla="*/ 199 w 199"/>
                <a:gd name="T41" fmla="*/ 138 h 167"/>
                <a:gd name="T42" fmla="*/ 127 w 199"/>
                <a:gd name="T43" fmla="*/ 129 h 167"/>
                <a:gd name="T44" fmla="*/ 116 w 199"/>
                <a:gd name="T45" fmla="*/ 120 h 167"/>
                <a:gd name="T46" fmla="*/ 99 w 199"/>
                <a:gd name="T47" fmla="*/ 106 h 167"/>
                <a:gd name="T48" fmla="*/ 85 w 199"/>
                <a:gd name="T49" fmla="*/ 95 h 167"/>
                <a:gd name="T50" fmla="*/ 77 w 199"/>
                <a:gd name="T51" fmla="*/ 81 h 167"/>
                <a:gd name="T52" fmla="*/ 58 w 199"/>
                <a:gd name="T53" fmla="*/ 60 h 167"/>
                <a:gd name="T54" fmla="*/ 51 w 199"/>
                <a:gd name="T55" fmla="*/ 54 h 167"/>
                <a:gd name="T56" fmla="*/ 32 w 199"/>
                <a:gd name="T57" fmla="*/ 50 h 167"/>
                <a:gd name="T58" fmla="*/ 20 w 199"/>
                <a:gd name="T59" fmla="*/ 36 h 167"/>
                <a:gd name="T60" fmla="*/ 23 w 199"/>
                <a:gd name="T61" fmla="*/ 7 h 167"/>
                <a:gd name="T62" fmla="*/ 0 w 199"/>
                <a:gd name="T63" fmla="*/ 2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67">
                  <a:moveTo>
                    <a:pt x="0" y="29"/>
                  </a:moveTo>
                  <a:lnTo>
                    <a:pt x="0" y="34"/>
                  </a:lnTo>
                  <a:lnTo>
                    <a:pt x="2" y="43"/>
                  </a:lnTo>
                  <a:lnTo>
                    <a:pt x="5" y="54"/>
                  </a:lnTo>
                  <a:lnTo>
                    <a:pt x="10" y="63"/>
                  </a:lnTo>
                  <a:lnTo>
                    <a:pt x="13" y="66"/>
                  </a:lnTo>
                  <a:lnTo>
                    <a:pt x="19" y="69"/>
                  </a:lnTo>
                  <a:lnTo>
                    <a:pt x="25" y="70"/>
                  </a:lnTo>
                  <a:lnTo>
                    <a:pt x="31" y="73"/>
                  </a:lnTo>
                  <a:lnTo>
                    <a:pt x="38" y="75"/>
                  </a:lnTo>
                  <a:lnTo>
                    <a:pt x="42" y="78"/>
                  </a:lnTo>
                  <a:lnTo>
                    <a:pt x="47" y="82"/>
                  </a:lnTo>
                  <a:lnTo>
                    <a:pt x="50" y="85"/>
                  </a:lnTo>
                  <a:lnTo>
                    <a:pt x="53" y="93"/>
                  </a:lnTo>
                  <a:lnTo>
                    <a:pt x="54" y="100"/>
                  </a:lnTo>
                  <a:lnTo>
                    <a:pt x="57" y="110"/>
                  </a:lnTo>
                  <a:lnTo>
                    <a:pt x="65" y="120"/>
                  </a:lnTo>
                  <a:lnTo>
                    <a:pt x="71" y="126"/>
                  </a:lnTo>
                  <a:lnTo>
                    <a:pt x="78" y="130"/>
                  </a:lnTo>
                  <a:lnTo>
                    <a:pt x="85" y="136"/>
                  </a:lnTo>
                  <a:lnTo>
                    <a:pt x="92" y="141"/>
                  </a:lnTo>
                  <a:lnTo>
                    <a:pt x="97" y="145"/>
                  </a:lnTo>
                  <a:lnTo>
                    <a:pt x="103" y="150"/>
                  </a:lnTo>
                  <a:lnTo>
                    <a:pt x="108" y="153"/>
                  </a:lnTo>
                  <a:lnTo>
                    <a:pt x="111" y="157"/>
                  </a:lnTo>
                  <a:lnTo>
                    <a:pt x="115" y="159"/>
                  </a:lnTo>
                  <a:lnTo>
                    <a:pt x="120" y="161"/>
                  </a:lnTo>
                  <a:lnTo>
                    <a:pt x="127" y="164"/>
                  </a:lnTo>
                  <a:lnTo>
                    <a:pt x="135" y="165"/>
                  </a:lnTo>
                  <a:lnTo>
                    <a:pt x="142" y="166"/>
                  </a:lnTo>
                  <a:lnTo>
                    <a:pt x="149" y="167"/>
                  </a:lnTo>
                  <a:lnTo>
                    <a:pt x="155" y="167"/>
                  </a:lnTo>
                  <a:lnTo>
                    <a:pt x="159" y="167"/>
                  </a:lnTo>
                  <a:lnTo>
                    <a:pt x="163" y="166"/>
                  </a:lnTo>
                  <a:lnTo>
                    <a:pt x="168" y="165"/>
                  </a:lnTo>
                  <a:lnTo>
                    <a:pt x="175" y="163"/>
                  </a:lnTo>
                  <a:lnTo>
                    <a:pt x="182" y="159"/>
                  </a:lnTo>
                  <a:lnTo>
                    <a:pt x="188" y="156"/>
                  </a:lnTo>
                  <a:lnTo>
                    <a:pt x="194" y="153"/>
                  </a:lnTo>
                  <a:lnTo>
                    <a:pt x="198" y="152"/>
                  </a:lnTo>
                  <a:lnTo>
                    <a:pt x="199" y="151"/>
                  </a:lnTo>
                  <a:lnTo>
                    <a:pt x="199" y="138"/>
                  </a:lnTo>
                  <a:lnTo>
                    <a:pt x="130" y="130"/>
                  </a:lnTo>
                  <a:lnTo>
                    <a:pt x="127" y="129"/>
                  </a:lnTo>
                  <a:lnTo>
                    <a:pt x="123" y="126"/>
                  </a:lnTo>
                  <a:lnTo>
                    <a:pt x="116" y="120"/>
                  </a:lnTo>
                  <a:lnTo>
                    <a:pt x="107" y="113"/>
                  </a:lnTo>
                  <a:lnTo>
                    <a:pt x="99" y="106"/>
                  </a:lnTo>
                  <a:lnTo>
                    <a:pt x="91" y="99"/>
                  </a:lnTo>
                  <a:lnTo>
                    <a:pt x="85" y="95"/>
                  </a:lnTo>
                  <a:lnTo>
                    <a:pt x="81" y="90"/>
                  </a:lnTo>
                  <a:lnTo>
                    <a:pt x="77" y="81"/>
                  </a:lnTo>
                  <a:lnTo>
                    <a:pt x="68" y="69"/>
                  </a:lnTo>
                  <a:lnTo>
                    <a:pt x="58" y="60"/>
                  </a:lnTo>
                  <a:lnTo>
                    <a:pt x="55" y="55"/>
                  </a:lnTo>
                  <a:lnTo>
                    <a:pt x="51" y="54"/>
                  </a:lnTo>
                  <a:lnTo>
                    <a:pt x="42" y="52"/>
                  </a:lnTo>
                  <a:lnTo>
                    <a:pt x="32" y="50"/>
                  </a:lnTo>
                  <a:lnTo>
                    <a:pt x="24" y="45"/>
                  </a:lnTo>
                  <a:lnTo>
                    <a:pt x="20" y="36"/>
                  </a:lnTo>
                  <a:lnTo>
                    <a:pt x="20" y="21"/>
                  </a:lnTo>
                  <a:lnTo>
                    <a:pt x="23" y="7"/>
                  </a:lnTo>
                  <a:lnTo>
                    <a:pt x="24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 flipH="1">
              <a:off x="7425278" y="3111376"/>
              <a:ext cx="87206" cy="289529"/>
            </a:xfrm>
            <a:custGeom>
              <a:avLst/>
              <a:gdLst>
                <a:gd name="T0" fmla="*/ 16 w 53"/>
                <a:gd name="T1" fmla="*/ 21 h 188"/>
                <a:gd name="T2" fmla="*/ 14 w 53"/>
                <a:gd name="T3" fmla="*/ 26 h 188"/>
                <a:gd name="T4" fmla="*/ 7 w 53"/>
                <a:gd name="T5" fmla="*/ 35 h 188"/>
                <a:gd name="T6" fmla="*/ 1 w 53"/>
                <a:gd name="T7" fmla="*/ 46 h 188"/>
                <a:gd name="T8" fmla="*/ 0 w 53"/>
                <a:gd name="T9" fmla="*/ 56 h 188"/>
                <a:gd name="T10" fmla="*/ 2 w 53"/>
                <a:gd name="T11" fmla="*/ 64 h 188"/>
                <a:gd name="T12" fmla="*/ 6 w 53"/>
                <a:gd name="T13" fmla="*/ 72 h 188"/>
                <a:gd name="T14" fmla="*/ 9 w 53"/>
                <a:gd name="T15" fmla="*/ 79 h 188"/>
                <a:gd name="T16" fmla="*/ 10 w 53"/>
                <a:gd name="T17" fmla="*/ 82 h 188"/>
                <a:gd name="T18" fmla="*/ 2 w 53"/>
                <a:gd name="T19" fmla="*/ 109 h 188"/>
                <a:gd name="T20" fmla="*/ 14 w 53"/>
                <a:gd name="T21" fmla="*/ 156 h 188"/>
                <a:gd name="T22" fmla="*/ 45 w 53"/>
                <a:gd name="T23" fmla="*/ 188 h 188"/>
                <a:gd name="T24" fmla="*/ 37 w 53"/>
                <a:gd name="T25" fmla="*/ 129 h 188"/>
                <a:gd name="T26" fmla="*/ 36 w 53"/>
                <a:gd name="T27" fmla="*/ 122 h 188"/>
                <a:gd name="T28" fmla="*/ 33 w 53"/>
                <a:gd name="T29" fmla="*/ 106 h 188"/>
                <a:gd name="T30" fmla="*/ 33 w 53"/>
                <a:gd name="T31" fmla="*/ 89 h 188"/>
                <a:gd name="T32" fmla="*/ 37 w 53"/>
                <a:gd name="T33" fmla="*/ 80 h 188"/>
                <a:gd name="T34" fmla="*/ 40 w 53"/>
                <a:gd name="T35" fmla="*/ 72 h 188"/>
                <a:gd name="T36" fmla="*/ 39 w 53"/>
                <a:gd name="T37" fmla="*/ 60 h 188"/>
                <a:gd name="T38" fmla="*/ 36 w 53"/>
                <a:gd name="T39" fmla="*/ 50 h 188"/>
                <a:gd name="T40" fmla="*/ 34 w 53"/>
                <a:gd name="T41" fmla="*/ 45 h 188"/>
                <a:gd name="T42" fmla="*/ 53 w 53"/>
                <a:gd name="T43" fmla="*/ 0 h 188"/>
                <a:gd name="T44" fmla="*/ 16 w 53"/>
                <a:gd name="T45" fmla="*/ 2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188">
                  <a:moveTo>
                    <a:pt x="16" y="21"/>
                  </a:moveTo>
                  <a:lnTo>
                    <a:pt x="14" y="26"/>
                  </a:lnTo>
                  <a:lnTo>
                    <a:pt x="7" y="35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9" y="79"/>
                  </a:lnTo>
                  <a:lnTo>
                    <a:pt x="10" y="82"/>
                  </a:lnTo>
                  <a:lnTo>
                    <a:pt x="2" y="109"/>
                  </a:lnTo>
                  <a:lnTo>
                    <a:pt x="14" y="156"/>
                  </a:lnTo>
                  <a:lnTo>
                    <a:pt x="45" y="188"/>
                  </a:lnTo>
                  <a:lnTo>
                    <a:pt x="37" y="129"/>
                  </a:lnTo>
                  <a:lnTo>
                    <a:pt x="36" y="122"/>
                  </a:lnTo>
                  <a:lnTo>
                    <a:pt x="33" y="106"/>
                  </a:lnTo>
                  <a:lnTo>
                    <a:pt x="33" y="89"/>
                  </a:lnTo>
                  <a:lnTo>
                    <a:pt x="37" y="80"/>
                  </a:lnTo>
                  <a:lnTo>
                    <a:pt x="40" y="72"/>
                  </a:lnTo>
                  <a:lnTo>
                    <a:pt x="39" y="60"/>
                  </a:lnTo>
                  <a:lnTo>
                    <a:pt x="36" y="50"/>
                  </a:lnTo>
                  <a:lnTo>
                    <a:pt x="34" y="45"/>
                  </a:lnTo>
                  <a:lnTo>
                    <a:pt x="53" y="0"/>
                  </a:lnTo>
                  <a:lnTo>
                    <a:pt x="1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 flipH="1">
              <a:off x="6840683" y="3025133"/>
              <a:ext cx="1301611" cy="831626"/>
            </a:xfrm>
            <a:custGeom>
              <a:avLst/>
              <a:gdLst>
                <a:gd name="T0" fmla="*/ 788 w 807"/>
                <a:gd name="T1" fmla="*/ 293 h 540"/>
                <a:gd name="T2" fmla="*/ 789 w 807"/>
                <a:gd name="T3" fmla="*/ 164 h 540"/>
                <a:gd name="T4" fmla="*/ 686 w 807"/>
                <a:gd name="T5" fmla="*/ 19 h 540"/>
                <a:gd name="T6" fmla="*/ 605 w 807"/>
                <a:gd name="T7" fmla="*/ 0 h 540"/>
                <a:gd name="T8" fmla="*/ 527 w 807"/>
                <a:gd name="T9" fmla="*/ 22 h 540"/>
                <a:gd name="T10" fmla="*/ 516 w 807"/>
                <a:gd name="T11" fmla="*/ 37 h 540"/>
                <a:gd name="T12" fmla="*/ 624 w 807"/>
                <a:gd name="T13" fmla="*/ 23 h 540"/>
                <a:gd name="T14" fmla="*/ 742 w 807"/>
                <a:gd name="T15" fmla="*/ 99 h 540"/>
                <a:gd name="T16" fmla="*/ 777 w 807"/>
                <a:gd name="T17" fmla="*/ 241 h 540"/>
                <a:gd name="T18" fmla="*/ 715 w 807"/>
                <a:gd name="T19" fmla="*/ 331 h 540"/>
                <a:gd name="T20" fmla="*/ 652 w 807"/>
                <a:gd name="T21" fmla="*/ 335 h 540"/>
                <a:gd name="T22" fmla="*/ 632 w 807"/>
                <a:gd name="T23" fmla="*/ 333 h 540"/>
                <a:gd name="T24" fmla="*/ 587 w 807"/>
                <a:gd name="T25" fmla="*/ 346 h 540"/>
                <a:gd name="T26" fmla="*/ 521 w 807"/>
                <a:gd name="T27" fmla="*/ 304 h 540"/>
                <a:gd name="T28" fmla="*/ 498 w 807"/>
                <a:gd name="T29" fmla="*/ 266 h 540"/>
                <a:gd name="T30" fmla="*/ 476 w 807"/>
                <a:gd name="T31" fmla="*/ 260 h 540"/>
                <a:gd name="T32" fmla="*/ 447 w 807"/>
                <a:gd name="T33" fmla="*/ 221 h 540"/>
                <a:gd name="T34" fmla="*/ 488 w 807"/>
                <a:gd name="T35" fmla="*/ 207 h 540"/>
                <a:gd name="T36" fmla="*/ 496 w 807"/>
                <a:gd name="T37" fmla="*/ 159 h 540"/>
                <a:gd name="T38" fmla="*/ 468 w 807"/>
                <a:gd name="T39" fmla="*/ 81 h 540"/>
                <a:gd name="T40" fmla="*/ 452 w 807"/>
                <a:gd name="T41" fmla="*/ 122 h 540"/>
                <a:gd name="T42" fmla="*/ 484 w 807"/>
                <a:gd name="T43" fmla="*/ 172 h 540"/>
                <a:gd name="T44" fmla="*/ 459 w 807"/>
                <a:gd name="T45" fmla="*/ 182 h 540"/>
                <a:gd name="T46" fmla="*/ 412 w 807"/>
                <a:gd name="T47" fmla="*/ 212 h 540"/>
                <a:gd name="T48" fmla="*/ 409 w 807"/>
                <a:gd name="T49" fmla="*/ 134 h 540"/>
                <a:gd name="T50" fmla="*/ 406 w 807"/>
                <a:gd name="T51" fmla="*/ 93 h 540"/>
                <a:gd name="T52" fmla="*/ 455 w 807"/>
                <a:gd name="T53" fmla="*/ 47 h 540"/>
                <a:gd name="T54" fmla="*/ 398 w 807"/>
                <a:gd name="T55" fmla="*/ 74 h 540"/>
                <a:gd name="T56" fmla="*/ 377 w 807"/>
                <a:gd name="T57" fmla="*/ 153 h 540"/>
                <a:gd name="T58" fmla="*/ 390 w 807"/>
                <a:gd name="T59" fmla="*/ 201 h 540"/>
                <a:gd name="T60" fmla="*/ 414 w 807"/>
                <a:gd name="T61" fmla="*/ 249 h 540"/>
                <a:gd name="T62" fmla="*/ 452 w 807"/>
                <a:gd name="T63" fmla="*/ 271 h 540"/>
                <a:gd name="T64" fmla="*/ 377 w 807"/>
                <a:gd name="T65" fmla="*/ 289 h 540"/>
                <a:gd name="T66" fmla="*/ 257 w 807"/>
                <a:gd name="T67" fmla="*/ 324 h 540"/>
                <a:gd name="T68" fmla="*/ 200 w 807"/>
                <a:gd name="T69" fmla="*/ 341 h 540"/>
                <a:gd name="T70" fmla="*/ 72 w 807"/>
                <a:gd name="T71" fmla="*/ 393 h 540"/>
                <a:gd name="T72" fmla="*/ 3 w 807"/>
                <a:gd name="T73" fmla="*/ 471 h 540"/>
                <a:gd name="T74" fmla="*/ 26 w 807"/>
                <a:gd name="T75" fmla="*/ 533 h 540"/>
                <a:gd name="T76" fmla="*/ 71 w 807"/>
                <a:gd name="T77" fmla="*/ 538 h 540"/>
                <a:gd name="T78" fmla="*/ 33 w 807"/>
                <a:gd name="T79" fmla="*/ 520 h 540"/>
                <a:gd name="T80" fmla="*/ 30 w 807"/>
                <a:gd name="T81" fmla="*/ 450 h 540"/>
                <a:gd name="T82" fmla="*/ 50 w 807"/>
                <a:gd name="T83" fmla="*/ 457 h 540"/>
                <a:gd name="T84" fmla="*/ 80 w 807"/>
                <a:gd name="T85" fmla="*/ 518 h 540"/>
                <a:gd name="T86" fmla="*/ 110 w 807"/>
                <a:gd name="T87" fmla="*/ 403 h 540"/>
                <a:gd name="T88" fmla="*/ 273 w 807"/>
                <a:gd name="T89" fmla="*/ 340 h 540"/>
                <a:gd name="T90" fmla="*/ 446 w 807"/>
                <a:gd name="T91" fmla="*/ 290 h 540"/>
                <a:gd name="T92" fmla="*/ 486 w 807"/>
                <a:gd name="T93" fmla="*/ 283 h 540"/>
                <a:gd name="T94" fmla="*/ 565 w 807"/>
                <a:gd name="T95" fmla="*/ 361 h 540"/>
                <a:gd name="T96" fmla="*/ 642 w 807"/>
                <a:gd name="T97" fmla="*/ 353 h 540"/>
                <a:gd name="T98" fmla="*/ 702 w 807"/>
                <a:gd name="T99" fmla="*/ 354 h 540"/>
                <a:gd name="T100" fmla="*/ 736 w 807"/>
                <a:gd name="T101" fmla="*/ 340 h 540"/>
                <a:gd name="T102" fmla="*/ 779 w 807"/>
                <a:gd name="T103" fmla="*/ 417 h 540"/>
                <a:gd name="T104" fmla="*/ 774 w 807"/>
                <a:gd name="T105" fmla="*/ 475 h 540"/>
                <a:gd name="T106" fmla="*/ 804 w 807"/>
                <a:gd name="T107" fmla="*/ 491 h 540"/>
                <a:gd name="T108" fmla="*/ 768 w 807"/>
                <a:gd name="T109" fmla="*/ 35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7" h="540">
                  <a:moveTo>
                    <a:pt x="753" y="327"/>
                  </a:moveTo>
                  <a:lnTo>
                    <a:pt x="762" y="321"/>
                  </a:lnTo>
                  <a:lnTo>
                    <a:pt x="770" y="315"/>
                  </a:lnTo>
                  <a:lnTo>
                    <a:pt x="777" y="308"/>
                  </a:lnTo>
                  <a:lnTo>
                    <a:pt x="782" y="301"/>
                  </a:lnTo>
                  <a:lnTo>
                    <a:pt x="788" y="293"/>
                  </a:lnTo>
                  <a:lnTo>
                    <a:pt x="793" y="285"/>
                  </a:lnTo>
                  <a:lnTo>
                    <a:pt x="795" y="274"/>
                  </a:lnTo>
                  <a:lnTo>
                    <a:pt x="797" y="264"/>
                  </a:lnTo>
                  <a:lnTo>
                    <a:pt x="799" y="232"/>
                  </a:lnTo>
                  <a:lnTo>
                    <a:pt x="796" y="198"/>
                  </a:lnTo>
                  <a:lnTo>
                    <a:pt x="789" y="164"/>
                  </a:lnTo>
                  <a:lnTo>
                    <a:pt x="779" y="130"/>
                  </a:lnTo>
                  <a:lnTo>
                    <a:pt x="765" y="99"/>
                  </a:lnTo>
                  <a:lnTo>
                    <a:pt x="747" y="70"/>
                  </a:lnTo>
                  <a:lnTo>
                    <a:pt x="725" y="46"/>
                  </a:lnTo>
                  <a:lnTo>
                    <a:pt x="700" y="27"/>
                  </a:lnTo>
                  <a:lnTo>
                    <a:pt x="686" y="19"/>
                  </a:lnTo>
                  <a:lnTo>
                    <a:pt x="673" y="13"/>
                  </a:lnTo>
                  <a:lnTo>
                    <a:pt x="659" y="7"/>
                  </a:lnTo>
                  <a:lnTo>
                    <a:pt x="645" y="4"/>
                  </a:lnTo>
                  <a:lnTo>
                    <a:pt x="633" y="1"/>
                  </a:lnTo>
                  <a:lnTo>
                    <a:pt x="619" y="0"/>
                  </a:lnTo>
                  <a:lnTo>
                    <a:pt x="605" y="0"/>
                  </a:lnTo>
                  <a:lnTo>
                    <a:pt x="592" y="1"/>
                  </a:lnTo>
                  <a:lnTo>
                    <a:pt x="579" y="4"/>
                  </a:lnTo>
                  <a:lnTo>
                    <a:pt x="566" y="7"/>
                  </a:lnTo>
                  <a:lnTo>
                    <a:pt x="553" y="10"/>
                  </a:lnTo>
                  <a:lnTo>
                    <a:pt x="539" y="16"/>
                  </a:lnTo>
                  <a:lnTo>
                    <a:pt x="527" y="22"/>
                  </a:lnTo>
                  <a:lnTo>
                    <a:pt x="514" y="29"/>
                  </a:lnTo>
                  <a:lnTo>
                    <a:pt x="503" y="37"/>
                  </a:lnTo>
                  <a:lnTo>
                    <a:pt x="490" y="45"/>
                  </a:lnTo>
                  <a:lnTo>
                    <a:pt x="493" y="44"/>
                  </a:lnTo>
                  <a:lnTo>
                    <a:pt x="503" y="40"/>
                  </a:lnTo>
                  <a:lnTo>
                    <a:pt x="516" y="37"/>
                  </a:lnTo>
                  <a:lnTo>
                    <a:pt x="533" y="32"/>
                  </a:lnTo>
                  <a:lnTo>
                    <a:pt x="551" y="28"/>
                  </a:lnTo>
                  <a:lnTo>
                    <a:pt x="568" y="23"/>
                  </a:lnTo>
                  <a:lnTo>
                    <a:pt x="586" y="21"/>
                  </a:lnTo>
                  <a:lnTo>
                    <a:pt x="599" y="21"/>
                  </a:lnTo>
                  <a:lnTo>
                    <a:pt x="624" y="23"/>
                  </a:lnTo>
                  <a:lnTo>
                    <a:pt x="647" y="29"/>
                  </a:lnTo>
                  <a:lnTo>
                    <a:pt x="670" y="37"/>
                  </a:lnTo>
                  <a:lnTo>
                    <a:pt x="692" y="48"/>
                  </a:lnTo>
                  <a:lnTo>
                    <a:pt x="711" y="62"/>
                  </a:lnTo>
                  <a:lnTo>
                    <a:pt x="728" y="80"/>
                  </a:lnTo>
                  <a:lnTo>
                    <a:pt x="742" y="99"/>
                  </a:lnTo>
                  <a:lnTo>
                    <a:pt x="754" y="122"/>
                  </a:lnTo>
                  <a:lnTo>
                    <a:pt x="763" y="146"/>
                  </a:lnTo>
                  <a:lnTo>
                    <a:pt x="771" y="171"/>
                  </a:lnTo>
                  <a:lnTo>
                    <a:pt x="776" y="195"/>
                  </a:lnTo>
                  <a:lnTo>
                    <a:pt x="778" y="218"/>
                  </a:lnTo>
                  <a:lnTo>
                    <a:pt x="777" y="241"/>
                  </a:lnTo>
                  <a:lnTo>
                    <a:pt x="771" y="264"/>
                  </a:lnTo>
                  <a:lnTo>
                    <a:pt x="761" y="286"/>
                  </a:lnTo>
                  <a:lnTo>
                    <a:pt x="746" y="308"/>
                  </a:lnTo>
                  <a:lnTo>
                    <a:pt x="735" y="317"/>
                  </a:lnTo>
                  <a:lnTo>
                    <a:pt x="725" y="325"/>
                  </a:lnTo>
                  <a:lnTo>
                    <a:pt x="715" y="331"/>
                  </a:lnTo>
                  <a:lnTo>
                    <a:pt x="703" y="335"/>
                  </a:lnTo>
                  <a:lnTo>
                    <a:pt x="692" y="339"/>
                  </a:lnTo>
                  <a:lnTo>
                    <a:pt x="681" y="340"/>
                  </a:lnTo>
                  <a:lnTo>
                    <a:pt x="670" y="340"/>
                  </a:lnTo>
                  <a:lnTo>
                    <a:pt x="659" y="339"/>
                  </a:lnTo>
                  <a:lnTo>
                    <a:pt x="652" y="335"/>
                  </a:lnTo>
                  <a:lnTo>
                    <a:pt x="647" y="331"/>
                  </a:lnTo>
                  <a:lnTo>
                    <a:pt x="643" y="328"/>
                  </a:lnTo>
                  <a:lnTo>
                    <a:pt x="640" y="326"/>
                  </a:lnTo>
                  <a:lnTo>
                    <a:pt x="639" y="327"/>
                  </a:lnTo>
                  <a:lnTo>
                    <a:pt x="636" y="330"/>
                  </a:lnTo>
                  <a:lnTo>
                    <a:pt x="632" y="333"/>
                  </a:lnTo>
                  <a:lnTo>
                    <a:pt x="626" y="336"/>
                  </a:lnTo>
                  <a:lnTo>
                    <a:pt x="619" y="341"/>
                  </a:lnTo>
                  <a:lnTo>
                    <a:pt x="612" y="344"/>
                  </a:lnTo>
                  <a:lnTo>
                    <a:pt x="604" y="347"/>
                  </a:lnTo>
                  <a:lnTo>
                    <a:pt x="597" y="347"/>
                  </a:lnTo>
                  <a:lnTo>
                    <a:pt x="587" y="346"/>
                  </a:lnTo>
                  <a:lnTo>
                    <a:pt x="576" y="343"/>
                  </a:lnTo>
                  <a:lnTo>
                    <a:pt x="565" y="339"/>
                  </a:lnTo>
                  <a:lnTo>
                    <a:pt x="552" y="333"/>
                  </a:lnTo>
                  <a:lnTo>
                    <a:pt x="541" y="326"/>
                  </a:lnTo>
                  <a:lnTo>
                    <a:pt x="530" y="316"/>
                  </a:lnTo>
                  <a:lnTo>
                    <a:pt x="521" y="304"/>
                  </a:lnTo>
                  <a:lnTo>
                    <a:pt x="513" y="289"/>
                  </a:lnTo>
                  <a:lnTo>
                    <a:pt x="510" y="282"/>
                  </a:lnTo>
                  <a:lnTo>
                    <a:pt x="506" y="277"/>
                  </a:lnTo>
                  <a:lnTo>
                    <a:pt x="501" y="272"/>
                  </a:lnTo>
                  <a:lnTo>
                    <a:pt x="497" y="268"/>
                  </a:lnTo>
                  <a:lnTo>
                    <a:pt x="498" y="266"/>
                  </a:lnTo>
                  <a:lnTo>
                    <a:pt x="497" y="266"/>
                  </a:lnTo>
                  <a:lnTo>
                    <a:pt x="495" y="266"/>
                  </a:lnTo>
                  <a:lnTo>
                    <a:pt x="493" y="266"/>
                  </a:lnTo>
                  <a:lnTo>
                    <a:pt x="491" y="266"/>
                  </a:lnTo>
                  <a:lnTo>
                    <a:pt x="484" y="263"/>
                  </a:lnTo>
                  <a:lnTo>
                    <a:pt x="476" y="260"/>
                  </a:lnTo>
                  <a:lnTo>
                    <a:pt x="469" y="257"/>
                  </a:lnTo>
                  <a:lnTo>
                    <a:pt x="462" y="253"/>
                  </a:lnTo>
                  <a:lnTo>
                    <a:pt x="457" y="249"/>
                  </a:lnTo>
                  <a:lnTo>
                    <a:pt x="452" y="242"/>
                  </a:lnTo>
                  <a:lnTo>
                    <a:pt x="448" y="233"/>
                  </a:lnTo>
                  <a:lnTo>
                    <a:pt x="447" y="221"/>
                  </a:lnTo>
                  <a:lnTo>
                    <a:pt x="451" y="209"/>
                  </a:lnTo>
                  <a:lnTo>
                    <a:pt x="457" y="202"/>
                  </a:lnTo>
                  <a:lnTo>
                    <a:pt x="463" y="199"/>
                  </a:lnTo>
                  <a:lnTo>
                    <a:pt x="472" y="201"/>
                  </a:lnTo>
                  <a:lnTo>
                    <a:pt x="480" y="204"/>
                  </a:lnTo>
                  <a:lnTo>
                    <a:pt x="488" y="207"/>
                  </a:lnTo>
                  <a:lnTo>
                    <a:pt x="495" y="210"/>
                  </a:lnTo>
                  <a:lnTo>
                    <a:pt x="498" y="211"/>
                  </a:lnTo>
                  <a:lnTo>
                    <a:pt x="505" y="198"/>
                  </a:lnTo>
                  <a:lnTo>
                    <a:pt x="506" y="186"/>
                  </a:lnTo>
                  <a:lnTo>
                    <a:pt x="503" y="172"/>
                  </a:lnTo>
                  <a:lnTo>
                    <a:pt x="496" y="159"/>
                  </a:lnTo>
                  <a:lnTo>
                    <a:pt x="488" y="146"/>
                  </a:lnTo>
                  <a:lnTo>
                    <a:pt x="480" y="133"/>
                  </a:lnTo>
                  <a:lnTo>
                    <a:pt x="473" y="119"/>
                  </a:lnTo>
                  <a:lnTo>
                    <a:pt x="468" y="105"/>
                  </a:lnTo>
                  <a:lnTo>
                    <a:pt x="467" y="93"/>
                  </a:lnTo>
                  <a:lnTo>
                    <a:pt x="468" y="81"/>
                  </a:lnTo>
                  <a:lnTo>
                    <a:pt x="469" y="68"/>
                  </a:lnTo>
                  <a:lnTo>
                    <a:pt x="469" y="58"/>
                  </a:lnTo>
                  <a:lnTo>
                    <a:pt x="466" y="63"/>
                  </a:lnTo>
                  <a:lnTo>
                    <a:pt x="458" y="77"/>
                  </a:lnTo>
                  <a:lnTo>
                    <a:pt x="451" y="98"/>
                  </a:lnTo>
                  <a:lnTo>
                    <a:pt x="452" y="122"/>
                  </a:lnTo>
                  <a:lnTo>
                    <a:pt x="457" y="133"/>
                  </a:lnTo>
                  <a:lnTo>
                    <a:pt x="462" y="142"/>
                  </a:lnTo>
                  <a:lnTo>
                    <a:pt x="468" y="149"/>
                  </a:lnTo>
                  <a:lnTo>
                    <a:pt x="475" y="157"/>
                  </a:lnTo>
                  <a:lnTo>
                    <a:pt x="481" y="164"/>
                  </a:lnTo>
                  <a:lnTo>
                    <a:pt x="484" y="172"/>
                  </a:lnTo>
                  <a:lnTo>
                    <a:pt x="486" y="181"/>
                  </a:lnTo>
                  <a:lnTo>
                    <a:pt x="484" y="191"/>
                  </a:lnTo>
                  <a:lnTo>
                    <a:pt x="478" y="188"/>
                  </a:lnTo>
                  <a:lnTo>
                    <a:pt x="473" y="183"/>
                  </a:lnTo>
                  <a:lnTo>
                    <a:pt x="466" y="181"/>
                  </a:lnTo>
                  <a:lnTo>
                    <a:pt x="459" y="182"/>
                  </a:lnTo>
                  <a:lnTo>
                    <a:pt x="446" y="188"/>
                  </a:lnTo>
                  <a:lnTo>
                    <a:pt x="438" y="199"/>
                  </a:lnTo>
                  <a:lnTo>
                    <a:pt x="433" y="214"/>
                  </a:lnTo>
                  <a:lnTo>
                    <a:pt x="429" y="227"/>
                  </a:lnTo>
                  <a:lnTo>
                    <a:pt x="420" y="221"/>
                  </a:lnTo>
                  <a:lnTo>
                    <a:pt x="412" y="212"/>
                  </a:lnTo>
                  <a:lnTo>
                    <a:pt x="406" y="201"/>
                  </a:lnTo>
                  <a:lnTo>
                    <a:pt x="402" y="188"/>
                  </a:lnTo>
                  <a:lnTo>
                    <a:pt x="404" y="174"/>
                  </a:lnTo>
                  <a:lnTo>
                    <a:pt x="402" y="160"/>
                  </a:lnTo>
                  <a:lnTo>
                    <a:pt x="404" y="148"/>
                  </a:lnTo>
                  <a:lnTo>
                    <a:pt x="409" y="134"/>
                  </a:lnTo>
                  <a:lnTo>
                    <a:pt x="407" y="129"/>
                  </a:lnTo>
                  <a:lnTo>
                    <a:pt x="402" y="126"/>
                  </a:lnTo>
                  <a:lnTo>
                    <a:pt x="399" y="123"/>
                  </a:lnTo>
                  <a:lnTo>
                    <a:pt x="397" y="119"/>
                  </a:lnTo>
                  <a:lnTo>
                    <a:pt x="399" y="105"/>
                  </a:lnTo>
                  <a:lnTo>
                    <a:pt x="406" y="93"/>
                  </a:lnTo>
                  <a:lnTo>
                    <a:pt x="416" y="82"/>
                  </a:lnTo>
                  <a:lnTo>
                    <a:pt x="429" y="73"/>
                  </a:lnTo>
                  <a:lnTo>
                    <a:pt x="440" y="63"/>
                  </a:lnTo>
                  <a:lnTo>
                    <a:pt x="451" y="57"/>
                  </a:lnTo>
                  <a:lnTo>
                    <a:pt x="457" y="51"/>
                  </a:lnTo>
                  <a:lnTo>
                    <a:pt x="455" y="47"/>
                  </a:lnTo>
                  <a:lnTo>
                    <a:pt x="437" y="54"/>
                  </a:lnTo>
                  <a:lnTo>
                    <a:pt x="424" y="59"/>
                  </a:lnTo>
                  <a:lnTo>
                    <a:pt x="415" y="62"/>
                  </a:lnTo>
                  <a:lnTo>
                    <a:pt x="408" y="65"/>
                  </a:lnTo>
                  <a:lnTo>
                    <a:pt x="402" y="68"/>
                  </a:lnTo>
                  <a:lnTo>
                    <a:pt x="398" y="74"/>
                  </a:lnTo>
                  <a:lnTo>
                    <a:pt x="392" y="81"/>
                  </a:lnTo>
                  <a:lnTo>
                    <a:pt x="385" y="91"/>
                  </a:lnTo>
                  <a:lnTo>
                    <a:pt x="379" y="107"/>
                  </a:lnTo>
                  <a:lnTo>
                    <a:pt x="382" y="123"/>
                  </a:lnTo>
                  <a:lnTo>
                    <a:pt x="383" y="139"/>
                  </a:lnTo>
                  <a:lnTo>
                    <a:pt x="377" y="153"/>
                  </a:lnTo>
                  <a:lnTo>
                    <a:pt x="377" y="162"/>
                  </a:lnTo>
                  <a:lnTo>
                    <a:pt x="379" y="172"/>
                  </a:lnTo>
                  <a:lnTo>
                    <a:pt x="384" y="181"/>
                  </a:lnTo>
                  <a:lnTo>
                    <a:pt x="391" y="188"/>
                  </a:lnTo>
                  <a:lnTo>
                    <a:pt x="389" y="195"/>
                  </a:lnTo>
                  <a:lnTo>
                    <a:pt x="390" y="201"/>
                  </a:lnTo>
                  <a:lnTo>
                    <a:pt x="391" y="206"/>
                  </a:lnTo>
                  <a:lnTo>
                    <a:pt x="391" y="212"/>
                  </a:lnTo>
                  <a:lnTo>
                    <a:pt x="395" y="221"/>
                  </a:lnTo>
                  <a:lnTo>
                    <a:pt x="401" y="232"/>
                  </a:lnTo>
                  <a:lnTo>
                    <a:pt x="407" y="241"/>
                  </a:lnTo>
                  <a:lnTo>
                    <a:pt x="414" y="249"/>
                  </a:lnTo>
                  <a:lnTo>
                    <a:pt x="422" y="257"/>
                  </a:lnTo>
                  <a:lnTo>
                    <a:pt x="430" y="263"/>
                  </a:lnTo>
                  <a:lnTo>
                    <a:pt x="439" y="268"/>
                  </a:lnTo>
                  <a:lnTo>
                    <a:pt x="451" y="271"/>
                  </a:lnTo>
                  <a:lnTo>
                    <a:pt x="451" y="271"/>
                  </a:lnTo>
                  <a:lnTo>
                    <a:pt x="452" y="271"/>
                  </a:lnTo>
                  <a:lnTo>
                    <a:pt x="452" y="271"/>
                  </a:lnTo>
                  <a:lnTo>
                    <a:pt x="453" y="271"/>
                  </a:lnTo>
                  <a:lnTo>
                    <a:pt x="436" y="274"/>
                  </a:lnTo>
                  <a:lnTo>
                    <a:pt x="417" y="279"/>
                  </a:lnTo>
                  <a:lnTo>
                    <a:pt x="398" y="283"/>
                  </a:lnTo>
                  <a:lnTo>
                    <a:pt x="377" y="289"/>
                  </a:lnTo>
                  <a:lnTo>
                    <a:pt x="356" y="295"/>
                  </a:lnTo>
                  <a:lnTo>
                    <a:pt x="336" y="301"/>
                  </a:lnTo>
                  <a:lnTo>
                    <a:pt x="315" y="306"/>
                  </a:lnTo>
                  <a:lnTo>
                    <a:pt x="294" y="312"/>
                  </a:lnTo>
                  <a:lnTo>
                    <a:pt x="276" y="318"/>
                  </a:lnTo>
                  <a:lnTo>
                    <a:pt x="257" y="324"/>
                  </a:lnTo>
                  <a:lnTo>
                    <a:pt x="241" y="328"/>
                  </a:lnTo>
                  <a:lnTo>
                    <a:pt x="227" y="333"/>
                  </a:lnTo>
                  <a:lnTo>
                    <a:pt x="216" y="336"/>
                  </a:lnTo>
                  <a:lnTo>
                    <a:pt x="207" y="339"/>
                  </a:lnTo>
                  <a:lnTo>
                    <a:pt x="202" y="340"/>
                  </a:lnTo>
                  <a:lnTo>
                    <a:pt x="200" y="341"/>
                  </a:lnTo>
                  <a:lnTo>
                    <a:pt x="180" y="348"/>
                  </a:lnTo>
                  <a:lnTo>
                    <a:pt x="159" y="356"/>
                  </a:lnTo>
                  <a:lnTo>
                    <a:pt x="136" y="364"/>
                  </a:lnTo>
                  <a:lnTo>
                    <a:pt x="114" y="373"/>
                  </a:lnTo>
                  <a:lnTo>
                    <a:pt x="93" y="382"/>
                  </a:lnTo>
                  <a:lnTo>
                    <a:pt x="72" y="393"/>
                  </a:lnTo>
                  <a:lnTo>
                    <a:pt x="53" y="403"/>
                  </a:lnTo>
                  <a:lnTo>
                    <a:pt x="37" y="415"/>
                  </a:lnTo>
                  <a:lnTo>
                    <a:pt x="25" y="427"/>
                  </a:lnTo>
                  <a:lnTo>
                    <a:pt x="14" y="441"/>
                  </a:lnTo>
                  <a:lnTo>
                    <a:pt x="7" y="456"/>
                  </a:lnTo>
                  <a:lnTo>
                    <a:pt x="3" y="471"/>
                  </a:lnTo>
                  <a:lnTo>
                    <a:pt x="0" y="485"/>
                  </a:lnTo>
                  <a:lnTo>
                    <a:pt x="2" y="499"/>
                  </a:lnTo>
                  <a:lnTo>
                    <a:pt x="4" y="509"/>
                  </a:lnTo>
                  <a:lnTo>
                    <a:pt x="10" y="518"/>
                  </a:lnTo>
                  <a:lnTo>
                    <a:pt x="18" y="526"/>
                  </a:lnTo>
                  <a:lnTo>
                    <a:pt x="26" y="533"/>
                  </a:lnTo>
                  <a:lnTo>
                    <a:pt x="36" y="538"/>
                  </a:lnTo>
                  <a:lnTo>
                    <a:pt x="45" y="540"/>
                  </a:lnTo>
                  <a:lnTo>
                    <a:pt x="55" y="540"/>
                  </a:lnTo>
                  <a:lnTo>
                    <a:pt x="61" y="540"/>
                  </a:lnTo>
                  <a:lnTo>
                    <a:pt x="67" y="539"/>
                  </a:lnTo>
                  <a:lnTo>
                    <a:pt x="71" y="538"/>
                  </a:lnTo>
                  <a:lnTo>
                    <a:pt x="63" y="535"/>
                  </a:lnTo>
                  <a:lnTo>
                    <a:pt x="56" y="532"/>
                  </a:lnTo>
                  <a:lnTo>
                    <a:pt x="49" y="530"/>
                  </a:lnTo>
                  <a:lnTo>
                    <a:pt x="43" y="526"/>
                  </a:lnTo>
                  <a:lnTo>
                    <a:pt x="37" y="524"/>
                  </a:lnTo>
                  <a:lnTo>
                    <a:pt x="33" y="520"/>
                  </a:lnTo>
                  <a:lnTo>
                    <a:pt x="29" y="514"/>
                  </a:lnTo>
                  <a:lnTo>
                    <a:pt x="26" y="506"/>
                  </a:lnTo>
                  <a:lnTo>
                    <a:pt x="21" y="487"/>
                  </a:lnTo>
                  <a:lnTo>
                    <a:pt x="21" y="472"/>
                  </a:lnTo>
                  <a:lnTo>
                    <a:pt x="25" y="461"/>
                  </a:lnTo>
                  <a:lnTo>
                    <a:pt x="30" y="450"/>
                  </a:lnTo>
                  <a:lnTo>
                    <a:pt x="37" y="444"/>
                  </a:lnTo>
                  <a:lnTo>
                    <a:pt x="45" y="439"/>
                  </a:lnTo>
                  <a:lnTo>
                    <a:pt x="52" y="435"/>
                  </a:lnTo>
                  <a:lnTo>
                    <a:pt x="57" y="435"/>
                  </a:lnTo>
                  <a:lnTo>
                    <a:pt x="52" y="446"/>
                  </a:lnTo>
                  <a:lnTo>
                    <a:pt x="50" y="457"/>
                  </a:lnTo>
                  <a:lnTo>
                    <a:pt x="50" y="470"/>
                  </a:lnTo>
                  <a:lnTo>
                    <a:pt x="52" y="482"/>
                  </a:lnTo>
                  <a:lnTo>
                    <a:pt x="57" y="494"/>
                  </a:lnTo>
                  <a:lnTo>
                    <a:pt x="63" y="505"/>
                  </a:lnTo>
                  <a:lnTo>
                    <a:pt x="71" y="513"/>
                  </a:lnTo>
                  <a:lnTo>
                    <a:pt x="80" y="518"/>
                  </a:lnTo>
                  <a:lnTo>
                    <a:pt x="78" y="507"/>
                  </a:lnTo>
                  <a:lnTo>
                    <a:pt x="72" y="480"/>
                  </a:lnTo>
                  <a:lnTo>
                    <a:pt x="71" y="450"/>
                  </a:lnTo>
                  <a:lnTo>
                    <a:pt x="82" y="423"/>
                  </a:lnTo>
                  <a:lnTo>
                    <a:pt x="94" y="414"/>
                  </a:lnTo>
                  <a:lnTo>
                    <a:pt x="110" y="403"/>
                  </a:lnTo>
                  <a:lnTo>
                    <a:pt x="131" y="393"/>
                  </a:lnTo>
                  <a:lnTo>
                    <a:pt x="155" y="381"/>
                  </a:lnTo>
                  <a:lnTo>
                    <a:pt x="181" y="371"/>
                  </a:lnTo>
                  <a:lnTo>
                    <a:pt x="210" y="361"/>
                  </a:lnTo>
                  <a:lnTo>
                    <a:pt x="241" y="350"/>
                  </a:lnTo>
                  <a:lnTo>
                    <a:pt x="273" y="340"/>
                  </a:lnTo>
                  <a:lnTo>
                    <a:pt x="304" y="330"/>
                  </a:lnTo>
                  <a:lnTo>
                    <a:pt x="337" y="320"/>
                  </a:lnTo>
                  <a:lnTo>
                    <a:pt x="367" y="311"/>
                  </a:lnTo>
                  <a:lnTo>
                    <a:pt x="395" y="303"/>
                  </a:lnTo>
                  <a:lnTo>
                    <a:pt x="422" y="296"/>
                  </a:lnTo>
                  <a:lnTo>
                    <a:pt x="446" y="290"/>
                  </a:lnTo>
                  <a:lnTo>
                    <a:pt x="466" y="285"/>
                  </a:lnTo>
                  <a:lnTo>
                    <a:pt x="481" y="281"/>
                  </a:lnTo>
                  <a:lnTo>
                    <a:pt x="482" y="282"/>
                  </a:lnTo>
                  <a:lnTo>
                    <a:pt x="483" y="282"/>
                  </a:lnTo>
                  <a:lnTo>
                    <a:pt x="485" y="282"/>
                  </a:lnTo>
                  <a:lnTo>
                    <a:pt x="486" y="283"/>
                  </a:lnTo>
                  <a:lnTo>
                    <a:pt x="501" y="313"/>
                  </a:lnTo>
                  <a:lnTo>
                    <a:pt x="512" y="326"/>
                  </a:lnTo>
                  <a:lnTo>
                    <a:pt x="523" y="338"/>
                  </a:lnTo>
                  <a:lnTo>
                    <a:pt x="536" y="347"/>
                  </a:lnTo>
                  <a:lnTo>
                    <a:pt x="551" y="355"/>
                  </a:lnTo>
                  <a:lnTo>
                    <a:pt x="565" y="361"/>
                  </a:lnTo>
                  <a:lnTo>
                    <a:pt x="581" y="364"/>
                  </a:lnTo>
                  <a:lnTo>
                    <a:pt x="597" y="365"/>
                  </a:lnTo>
                  <a:lnTo>
                    <a:pt x="613" y="364"/>
                  </a:lnTo>
                  <a:lnTo>
                    <a:pt x="624" y="358"/>
                  </a:lnTo>
                  <a:lnTo>
                    <a:pt x="633" y="355"/>
                  </a:lnTo>
                  <a:lnTo>
                    <a:pt x="642" y="353"/>
                  </a:lnTo>
                  <a:lnTo>
                    <a:pt x="652" y="353"/>
                  </a:lnTo>
                  <a:lnTo>
                    <a:pt x="662" y="353"/>
                  </a:lnTo>
                  <a:lnTo>
                    <a:pt x="671" y="354"/>
                  </a:lnTo>
                  <a:lnTo>
                    <a:pt x="681" y="355"/>
                  </a:lnTo>
                  <a:lnTo>
                    <a:pt x="692" y="355"/>
                  </a:lnTo>
                  <a:lnTo>
                    <a:pt x="702" y="354"/>
                  </a:lnTo>
                  <a:lnTo>
                    <a:pt x="710" y="353"/>
                  </a:lnTo>
                  <a:lnTo>
                    <a:pt x="716" y="350"/>
                  </a:lnTo>
                  <a:lnTo>
                    <a:pt x="721" y="347"/>
                  </a:lnTo>
                  <a:lnTo>
                    <a:pt x="726" y="344"/>
                  </a:lnTo>
                  <a:lnTo>
                    <a:pt x="731" y="342"/>
                  </a:lnTo>
                  <a:lnTo>
                    <a:pt x="736" y="340"/>
                  </a:lnTo>
                  <a:lnTo>
                    <a:pt x="742" y="340"/>
                  </a:lnTo>
                  <a:lnTo>
                    <a:pt x="751" y="355"/>
                  </a:lnTo>
                  <a:lnTo>
                    <a:pt x="759" y="370"/>
                  </a:lnTo>
                  <a:lnTo>
                    <a:pt x="768" y="385"/>
                  </a:lnTo>
                  <a:lnTo>
                    <a:pt x="773" y="401"/>
                  </a:lnTo>
                  <a:lnTo>
                    <a:pt x="779" y="417"/>
                  </a:lnTo>
                  <a:lnTo>
                    <a:pt x="784" y="433"/>
                  </a:lnTo>
                  <a:lnTo>
                    <a:pt x="787" y="449"/>
                  </a:lnTo>
                  <a:lnTo>
                    <a:pt x="791" y="465"/>
                  </a:lnTo>
                  <a:lnTo>
                    <a:pt x="776" y="463"/>
                  </a:lnTo>
                  <a:lnTo>
                    <a:pt x="773" y="470"/>
                  </a:lnTo>
                  <a:lnTo>
                    <a:pt x="774" y="475"/>
                  </a:lnTo>
                  <a:lnTo>
                    <a:pt x="778" y="477"/>
                  </a:lnTo>
                  <a:lnTo>
                    <a:pt x="784" y="480"/>
                  </a:lnTo>
                  <a:lnTo>
                    <a:pt x="789" y="482"/>
                  </a:lnTo>
                  <a:lnTo>
                    <a:pt x="795" y="484"/>
                  </a:lnTo>
                  <a:lnTo>
                    <a:pt x="801" y="487"/>
                  </a:lnTo>
                  <a:lnTo>
                    <a:pt x="804" y="491"/>
                  </a:lnTo>
                  <a:lnTo>
                    <a:pt x="807" y="475"/>
                  </a:lnTo>
                  <a:lnTo>
                    <a:pt x="804" y="453"/>
                  </a:lnTo>
                  <a:lnTo>
                    <a:pt x="797" y="427"/>
                  </a:lnTo>
                  <a:lnTo>
                    <a:pt x="788" y="401"/>
                  </a:lnTo>
                  <a:lnTo>
                    <a:pt x="778" y="376"/>
                  </a:lnTo>
                  <a:lnTo>
                    <a:pt x="768" y="354"/>
                  </a:lnTo>
                  <a:lnTo>
                    <a:pt x="758" y="336"/>
                  </a:lnTo>
                  <a:lnTo>
                    <a:pt x="753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 flipH="1">
              <a:off x="6969875" y="3382424"/>
              <a:ext cx="93665" cy="86243"/>
            </a:xfrm>
            <a:custGeom>
              <a:avLst/>
              <a:gdLst>
                <a:gd name="T0" fmla="*/ 45 w 59"/>
                <a:gd name="T1" fmla="*/ 1 h 55"/>
                <a:gd name="T2" fmla="*/ 49 w 59"/>
                <a:gd name="T3" fmla="*/ 3 h 55"/>
                <a:gd name="T4" fmla="*/ 53 w 59"/>
                <a:gd name="T5" fmla="*/ 6 h 55"/>
                <a:gd name="T6" fmla="*/ 57 w 59"/>
                <a:gd name="T7" fmla="*/ 8 h 55"/>
                <a:gd name="T8" fmla="*/ 59 w 59"/>
                <a:gd name="T9" fmla="*/ 12 h 55"/>
                <a:gd name="T10" fmla="*/ 54 w 59"/>
                <a:gd name="T11" fmla="*/ 16 h 55"/>
                <a:gd name="T12" fmla="*/ 50 w 59"/>
                <a:gd name="T13" fmla="*/ 17 h 55"/>
                <a:gd name="T14" fmla="*/ 44 w 59"/>
                <a:gd name="T15" fmla="*/ 17 h 55"/>
                <a:gd name="T16" fmla="*/ 38 w 59"/>
                <a:gd name="T17" fmla="*/ 16 h 55"/>
                <a:gd name="T18" fmla="*/ 33 w 59"/>
                <a:gd name="T19" fmla="*/ 15 h 55"/>
                <a:gd name="T20" fmla="*/ 28 w 59"/>
                <a:gd name="T21" fmla="*/ 16 h 55"/>
                <a:gd name="T22" fmla="*/ 23 w 59"/>
                <a:gd name="T23" fmla="*/ 18 h 55"/>
                <a:gd name="T24" fmla="*/ 21 w 59"/>
                <a:gd name="T25" fmla="*/ 25 h 55"/>
                <a:gd name="T26" fmla="*/ 16 w 59"/>
                <a:gd name="T27" fmla="*/ 37 h 55"/>
                <a:gd name="T28" fmla="*/ 52 w 59"/>
                <a:gd name="T29" fmla="*/ 44 h 55"/>
                <a:gd name="T30" fmla="*/ 52 w 59"/>
                <a:gd name="T31" fmla="*/ 48 h 55"/>
                <a:gd name="T32" fmla="*/ 50 w 59"/>
                <a:gd name="T33" fmla="*/ 50 h 55"/>
                <a:gd name="T34" fmla="*/ 46 w 59"/>
                <a:gd name="T35" fmla="*/ 53 h 55"/>
                <a:gd name="T36" fmla="*/ 42 w 59"/>
                <a:gd name="T37" fmla="*/ 55 h 55"/>
                <a:gd name="T38" fmla="*/ 0 w 59"/>
                <a:gd name="T39" fmla="*/ 48 h 55"/>
                <a:gd name="T40" fmla="*/ 1 w 59"/>
                <a:gd name="T41" fmla="*/ 40 h 55"/>
                <a:gd name="T42" fmla="*/ 4 w 59"/>
                <a:gd name="T43" fmla="*/ 31 h 55"/>
                <a:gd name="T44" fmla="*/ 7 w 59"/>
                <a:gd name="T45" fmla="*/ 22 h 55"/>
                <a:gd name="T46" fmla="*/ 12 w 59"/>
                <a:gd name="T47" fmla="*/ 14 h 55"/>
                <a:gd name="T48" fmla="*/ 18 w 59"/>
                <a:gd name="T49" fmla="*/ 7 h 55"/>
                <a:gd name="T50" fmla="*/ 26 w 59"/>
                <a:gd name="T51" fmla="*/ 2 h 55"/>
                <a:gd name="T52" fmla="*/ 35 w 59"/>
                <a:gd name="T53" fmla="*/ 0 h 55"/>
                <a:gd name="T54" fmla="*/ 45 w 59"/>
                <a:gd name="T55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55">
                  <a:moveTo>
                    <a:pt x="45" y="1"/>
                  </a:moveTo>
                  <a:lnTo>
                    <a:pt x="49" y="3"/>
                  </a:lnTo>
                  <a:lnTo>
                    <a:pt x="53" y="6"/>
                  </a:lnTo>
                  <a:lnTo>
                    <a:pt x="57" y="8"/>
                  </a:lnTo>
                  <a:lnTo>
                    <a:pt x="59" y="12"/>
                  </a:lnTo>
                  <a:lnTo>
                    <a:pt x="54" y="16"/>
                  </a:lnTo>
                  <a:lnTo>
                    <a:pt x="50" y="17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3" y="15"/>
                  </a:lnTo>
                  <a:lnTo>
                    <a:pt x="28" y="16"/>
                  </a:lnTo>
                  <a:lnTo>
                    <a:pt x="23" y="18"/>
                  </a:lnTo>
                  <a:lnTo>
                    <a:pt x="21" y="25"/>
                  </a:lnTo>
                  <a:lnTo>
                    <a:pt x="16" y="37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3"/>
                  </a:lnTo>
                  <a:lnTo>
                    <a:pt x="42" y="55"/>
                  </a:lnTo>
                  <a:lnTo>
                    <a:pt x="0" y="48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5" y="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 flipH="1">
              <a:off x="6973106" y="3551829"/>
              <a:ext cx="723476" cy="1068795"/>
            </a:xfrm>
            <a:custGeom>
              <a:avLst/>
              <a:gdLst>
                <a:gd name="T0" fmla="*/ 236 w 449"/>
                <a:gd name="T1" fmla="*/ 8 h 694"/>
                <a:gd name="T2" fmla="*/ 225 w 449"/>
                <a:gd name="T3" fmla="*/ 26 h 694"/>
                <a:gd name="T4" fmla="*/ 312 w 449"/>
                <a:gd name="T5" fmla="*/ 197 h 694"/>
                <a:gd name="T6" fmla="*/ 320 w 449"/>
                <a:gd name="T7" fmla="*/ 181 h 694"/>
                <a:gd name="T8" fmla="*/ 330 w 449"/>
                <a:gd name="T9" fmla="*/ 164 h 694"/>
                <a:gd name="T10" fmla="*/ 348 w 449"/>
                <a:gd name="T11" fmla="*/ 151 h 694"/>
                <a:gd name="T12" fmla="*/ 372 w 449"/>
                <a:gd name="T13" fmla="*/ 146 h 694"/>
                <a:gd name="T14" fmla="*/ 352 w 449"/>
                <a:gd name="T15" fmla="*/ 164 h 694"/>
                <a:gd name="T16" fmla="*/ 333 w 449"/>
                <a:gd name="T17" fmla="*/ 189 h 694"/>
                <a:gd name="T18" fmla="*/ 318 w 449"/>
                <a:gd name="T19" fmla="*/ 216 h 694"/>
                <a:gd name="T20" fmla="*/ 307 w 449"/>
                <a:gd name="T21" fmla="*/ 240 h 694"/>
                <a:gd name="T22" fmla="*/ 288 w 449"/>
                <a:gd name="T23" fmla="*/ 193 h 694"/>
                <a:gd name="T24" fmla="*/ 265 w 449"/>
                <a:gd name="T25" fmla="*/ 145 h 694"/>
                <a:gd name="T26" fmla="*/ 239 w 449"/>
                <a:gd name="T27" fmla="*/ 100 h 694"/>
                <a:gd name="T28" fmla="*/ 210 w 449"/>
                <a:gd name="T29" fmla="*/ 60 h 694"/>
                <a:gd name="T30" fmla="*/ 167 w 449"/>
                <a:gd name="T31" fmla="*/ 102 h 694"/>
                <a:gd name="T32" fmla="*/ 121 w 449"/>
                <a:gd name="T33" fmla="*/ 153 h 694"/>
                <a:gd name="T34" fmla="*/ 79 w 449"/>
                <a:gd name="T35" fmla="*/ 217 h 694"/>
                <a:gd name="T36" fmla="*/ 48 w 449"/>
                <a:gd name="T37" fmla="*/ 292 h 694"/>
                <a:gd name="T38" fmla="*/ 41 w 449"/>
                <a:gd name="T39" fmla="*/ 331 h 694"/>
                <a:gd name="T40" fmla="*/ 33 w 449"/>
                <a:gd name="T41" fmla="*/ 426 h 694"/>
                <a:gd name="T42" fmla="*/ 47 w 449"/>
                <a:gd name="T43" fmla="*/ 545 h 694"/>
                <a:gd name="T44" fmla="*/ 105 w 449"/>
                <a:gd name="T45" fmla="*/ 652 h 694"/>
                <a:gd name="T46" fmla="*/ 138 w 449"/>
                <a:gd name="T47" fmla="*/ 668 h 694"/>
                <a:gd name="T48" fmla="*/ 177 w 449"/>
                <a:gd name="T49" fmla="*/ 662 h 694"/>
                <a:gd name="T50" fmla="*/ 214 w 449"/>
                <a:gd name="T51" fmla="*/ 646 h 694"/>
                <a:gd name="T52" fmla="*/ 240 w 449"/>
                <a:gd name="T53" fmla="*/ 629 h 694"/>
                <a:gd name="T54" fmla="*/ 307 w 449"/>
                <a:gd name="T55" fmla="*/ 603 h 694"/>
                <a:gd name="T56" fmla="*/ 350 w 449"/>
                <a:gd name="T57" fmla="*/ 586 h 694"/>
                <a:gd name="T58" fmla="*/ 372 w 449"/>
                <a:gd name="T59" fmla="*/ 580 h 694"/>
                <a:gd name="T60" fmla="*/ 379 w 449"/>
                <a:gd name="T61" fmla="*/ 577 h 694"/>
                <a:gd name="T62" fmla="*/ 404 w 449"/>
                <a:gd name="T63" fmla="*/ 569 h 694"/>
                <a:gd name="T64" fmla="*/ 427 w 449"/>
                <a:gd name="T65" fmla="*/ 569 h 694"/>
                <a:gd name="T66" fmla="*/ 443 w 449"/>
                <a:gd name="T67" fmla="*/ 571 h 694"/>
                <a:gd name="T68" fmla="*/ 449 w 449"/>
                <a:gd name="T69" fmla="*/ 576 h 694"/>
                <a:gd name="T70" fmla="*/ 444 w 449"/>
                <a:gd name="T71" fmla="*/ 577 h 694"/>
                <a:gd name="T72" fmla="*/ 429 w 449"/>
                <a:gd name="T73" fmla="*/ 581 h 694"/>
                <a:gd name="T74" fmla="*/ 407 w 449"/>
                <a:gd name="T75" fmla="*/ 586 h 694"/>
                <a:gd name="T76" fmla="*/ 381 w 449"/>
                <a:gd name="T77" fmla="*/ 594 h 694"/>
                <a:gd name="T78" fmla="*/ 349 w 449"/>
                <a:gd name="T79" fmla="*/ 606 h 694"/>
                <a:gd name="T80" fmla="*/ 315 w 449"/>
                <a:gd name="T81" fmla="*/ 620 h 694"/>
                <a:gd name="T82" fmla="*/ 282 w 449"/>
                <a:gd name="T83" fmla="*/ 636 h 694"/>
                <a:gd name="T84" fmla="*/ 250 w 449"/>
                <a:gd name="T85" fmla="*/ 656 h 694"/>
                <a:gd name="T86" fmla="*/ 213 w 449"/>
                <a:gd name="T87" fmla="*/ 676 h 694"/>
                <a:gd name="T88" fmla="*/ 174 w 449"/>
                <a:gd name="T89" fmla="*/ 690 h 694"/>
                <a:gd name="T90" fmla="*/ 136 w 449"/>
                <a:gd name="T91" fmla="*/ 694 h 694"/>
                <a:gd name="T92" fmla="*/ 103 w 449"/>
                <a:gd name="T93" fmla="*/ 682 h 694"/>
                <a:gd name="T94" fmla="*/ 54 w 449"/>
                <a:gd name="T95" fmla="*/ 631 h 694"/>
                <a:gd name="T96" fmla="*/ 22 w 449"/>
                <a:gd name="T97" fmla="*/ 569 h 694"/>
                <a:gd name="T98" fmla="*/ 4 w 449"/>
                <a:gd name="T99" fmla="*/ 502 h 694"/>
                <a:gd name="T100" fmla="*/ 0 w 449"/>
                <a:gd name="T101" fmla="*/ 436 h 694"/>
                <a:gd name="T102" fmla="*/ 3 w 449"/>
                <a:gd name="T103" fmla="*/ 386 h 694"/>
                <a:gd name="T104" fmla="*/ 11 w 449"/>
                <a:gd name="T105" fmla="*/ 328 h 694"/>
                <a:gd name="T106" fmla="*/ 27 w 449"/>
                <a:gd name="T107" fmla="*/ 269 h 694"/>
                <a:gd name="T108" fmla="*/ 52 w 449"/>
                <a:gd name="T109" fmla="*/ 211 h 694"/>
                <a:gd name="T110" fmla="*/ 92 w 449"/>
                <a:gd name="T111" fmla="*/ 150 h 694"/>
                <a:gd name="T112" fmla="*/ 140 w 449"/>
                <a:gd name="T113" fmla="*/ 93 h 694"/>
                <a:gd name="T114" fmla="*/ 183 w 449"/>
                <a:gd name="T115" fmla="*/ 50 h 694"/>
                <a:gd name="T116" fmla="*/ 208 w 449"/>
                <a:gd name="T117" fmla="*/ 26 h 694"/>
                <a:gd name="T118" fmla="*/ 222 w 449"/>
                <a:gd name="T119" fmla="*/ 6 h 694"/>
                <a:gd name="T120" fmla="*/ 242 w 449"/>
                <a:gd name="T121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9" h="694">
                  <a:moveTo>
                    <a:pt x="242" y="0"/>
                  </a:moveTo>
                  <a:lnTo>
                    <a:pt x="236" y="8"/>
                  </a:lnTo>
                  <a:lnTo>
                    <a:pt x="230" y="16"/>
                  </a:lnTo>
                  <a:lnTo>
                    <a:pt x="225" y="26"/>
                  </a:lnTo>
                  <a:lnTo>
                    <a:pt x="224" y="36"/>
                  </a:lnTo>
                  <a:lnTo>
                    <a:pt x="312" y="197"/>
                  </a:lnTo>
                  <a:lnTo>
                    <a:pt x="315" y="189"/>
                  </a:lnTo>
                  <a:lnTo>
                    <a:pt x="320" y="181"/>
                  </a:lnTo>
                  <a:lnTo>
                    <a:pt x="325" y="172"/>
                  </a:lnTo>
                  <a:lnTo>
                    <a:pt x="330" y="164"/>
                  </a:lnTo>
                  <a:lnTo>
                    <a:pt x="338" y="157"/>
                  </a:lnTo>
                  <a:lnTo>
                    <a:pt x="348" y="151"/>
                  </a:lnTo>
                  <a:lnTo>
                    <a:pt x="358" y="148"/>
                  </a:lnTo>
                  <a:lnTo>
                    <a:pt x="372" y="146"/>
                  </a:lnTo>
                  <a:lnTo>
                    <a:pt x="361" y="155"/>
                  </a:lnTo>
                  <a:lnTo>
                    <a:pt x="352" y="164"/>
                  </a:lnTo>
                  <a:lnTo>
                    <a:pt x="342" y="176"/>
                  </a:lnTo>
                  <a:lnTo>
                    <a:pt x="333" y="189"/>
                  </a:lnTo>
                  <a:lnTo>
                    <a:pt x="325" y="202"/>
                  </a:lnTo>
                  <a:lnTo>
                    <a:pt x="318" y="216"/>
                  </a:lnTo>
                  <a:lnTo>
                    <a:pt x="312" y="228"/>
                  </a:lnTo>
                  <a:lnTo>
                    <a:pt x="307" y="240"/>
                  </a:lnTo>
                  <a:lnTo>
                    <a:pt x="298" y="217"/>
                  </a:lnTo>
                  <a:lnTo>
                    <a:pt x="288" y="193"/>
                  </a:lnTo>
                  <a:lnTo>
                    <a:pt x="277" y="169"/>
                  </a:lnTo>
                  <a:lnTo>
                    <a:pt x="265" y="145"/>
                  </a:lnTo>
                  <a:lnTo>
                    <a:pt x="252" y="122"/>
                  </a:lnTo>
                  <a:lnTo>
                    <a:pt x="239" y="100"/>
                  </a:lnTo>
                  <a:lnTo>
                    <a:pt x="225" y="80"/>
                  </a:lnTo>
                  <a:lnTo>
                    <a:pt x="210" y="60"/>
                  </a:lnTo>
                  <a:lnTo>
                    <a:pt x="190" y="80"/>
                  </a:lnTo>
                  <a:lnTo>
                    <a:pt x="167" y="102"/>
                  </a:lnTo>
                  <a:lnTo>
                    <a:pt x="144" y="127"/>
                  </a:lnTo>
                  <a:lnTo>
                    <a:pt x="121" y="153"/>
                  </a:lnTo>
                  <a:lnTo>
                    <a:pt x="99" y="184"/>
                  </a:lnTo>
                  <a:lnTo>
                    <a:pt x="79" y="217"/>
                  </a:lnTo>
                  <a:lnTo>
                    <a:pt x="62" y="252"/>
                  </a:lnTo>
                  <a:lnTo>
                    <a:pt x="48" y="292"/>
                  </a:lnTo>
                  <a:lnTo>
                    <a:pt x="46" y="302"/>
                  </a:lnTo>
                  <a:lnTo>
                    <a:pt x="41" y="331"/>
                  </a:lnTo>
                  <a:lnTo>
                    <a:pt x="35" y="373"/>
                  </a:lnTo>
                  <a:lnTo>
                    <a:pt x="33" y="426"/>
                  </a:lnTo>
                  <a:lnTo>
                    <a:pt x="37" y="485"/>
                  </a:lnTo>
                  <a:lnTo>
                    <a:pt x="47" y="545"/>
                  </a:lnTo>
                  <a:lnTo>
                    <a:pt x="69" y="601"/>
                  </a:lnTo>
                  <a:lnTo>
                    <a:pt x="105" y="652"/>
                  </a:lnTo>
                  <a:lnTo>
                    <a:pt x="121" y="664"/>
                  </a:lnTo>
                  <a:lnTo>
                    <a:pt x="138" y="668"/>
                  </a:lnTo>
                  <a:lnTo>
                    <a:pt x="157" y="667"/>
                  </a:lnTo>
                  <a:lnTo>
                    <a:pt x="177" y="662"/>
                  </a:lnTo>
                  <a:lnTo>
                    <a:pt x="196" y="656"/>
                  </a:lnTo>
                  <a:lnTo>
                    <a:pt x="214" y="646"/>
                  </a:lnTo>
                  <a:lnTo>
                    <a:pt x="229" y="637"/>
                  </a:lnTo>
                  <a:lnTo>
                    <a:pt x="240" y="629"/>
                  </a:lnTo>
                  <a:lnTo>
                    <a:pt x="277" y="614"/>
                  </a:lnTo>
                  <a:lnTo>
                    <a:pt x="307" y="603"/>
                  </a:lnTo>
                  <a:lnTo>
                    <a:pt x="330" y="593"/>
                  </a:lnTo>
                  <a:lnTo>
                    <a:pt x="350" y="586"/>
                  </a:lnTo>
                  <a:lnTo>
                    <a:pt x="363" y="582"/>
                  </a:lnTo>
                  <a:lnTo>
                    <a:pt x="372" y="580"/>
                  </a:lnTo>
                  <a:lnTo>
                    <a:pt x="377" y="577"/>
                  </a:lnTo>
                  <a:lnTo>
                    <a:pt x="379" y="577"/>
                  </a:lnTo>
                  <a:lnTo>
                    <a:pt x="391" y="573"/>
                  </a:lnTo>
                  <a:lnTo>
                    <a:pt x="404" y="569"/>
                  </a:lnTo>
                  <a:lnTo>
                    <a:pt x="417" y="568"/>
                  </a:lnTo>
                  <a:lnTo>
                    <a:pt x="427" y="569"/>
                  </a:lnTo>
                  <a:lnTo>
                    <a:pt x="436" y="570"/>
                  </a:lnTo>
                  <a:lnTo>
                    <a:pt x="443" y="571"/>
                  </a:lnTo>
                  <a:lnTo>
                    <a:pt x="448" y="574"/>
                  </a:lnTo>
                  <a:lnTo>
                    <a:pt x="449" y="576"/>
                  </a:lnTo>
                  <a:lnTo>
                    <a:pt x="448" y="576"/>
                  </a:lnTo>
                  <a:lnTo>
                    <a:pt x="444" y="577"/>
                  </a:lnTo>
                  <a:lnTo>
                    <a:pt x="437" y="578"/>
                  </a:lnTo>
                  <a:lnTo>
                    <a:pt x="429" y="581"/>
                  </a:lnTo>
                  <a:lnTo>
                    <a:pt x="419" y="583"/>
                  </a:lnTo>
                  <a:lnTo>
                    <a:pt x="407" y="586"/>
                  </a:lnTo>
                  <a:lnTo>
                    <a:pt x="395" y="590"/>
                  </a:lnTo>
                  <a:lnTo>
                    <a:pt x="381" y="594"/>
                  </a:lnTo>
                  <a:lnTo>
                    <a:pt x="365" y="600"/>
                  </a:lnTo>
                  <a:lnTo>
                    <a:pt x="349" y="606"/>
                  </a:lnTo>
                  <a:lnTo>
                    <a:pt x="333" y="612"/>
                  </a:lnTo>
                  <a:lnTo>
                    <a:pt x="315" y="620"/>
                  </a:lnTo>
                  <a:lnTo>
                    <a:pt x="299" y="627"/>
                  </a:lnTo>
                  <a:lnTo>
                    <a:pt x="282" y="636"/>
                  </a:lnTo>
                  <a:lnTo>
                    <a:pt x="266" y="645"/>
                  </a:lnTo>
                  <a:lnTo>
                    <a:pt x="250" y="656"/>
                  </a:lnTo>
                  <a:lnTo>
                    <a:pt x="231" y="666"/>
                  </a:lnTo>
                  <a:lnTo>
                    <a:pt x="213" y="676"/>
                  </a:lnTo>
                  <a:lnTo>
                    <a:pt x="193" y="684"/>
                  </a:lnTo>
                  <a:lnTo>
                    <a:pt x="174" y="690"/>
                  </a:lnTo>
                  <a:lnTo>
                    <a:pt x="154" y="694"/>
                  </a:lnTo>
                  <a:lnTo>
                    <a:pt x="136" y="694"/>
                  </a:lnTo>
                  <a:lnTo>
                    <a:pt x="118" y="690"/>
                  </a:lnTo>
                  <a:lnTo>
                    <a:pt x="103" y="682"/>
                  </a:lnTo>
                  <a:lnTo>
                    <a:pt x="76" y="659"/>
                  </a:lnTo>
                  <a:lnTo>
                    <a:pt x="54" y="631"/>
                  </a:lnTo>
                  <a:lnTo>
                    <a:pt x="35" y="601"/>
                  </a:lnTo>
                  <a:lnTo>
                    <a:pt x="22" y="569"/>
                  </a:lnTo>
                  <a:lnTo>
                    <a:pt x="11" y="536"/>
                  </a:lnTo>
                  <a:lnTo>
                    <a:pt x="4" y="502"/>
                  </a:lnTo>
                  <a:lnTo>
                    <a:pt x="1" y="468"/>
                  </a:lnTo>
                  <a:lnTo>
                    <a:pt x="0" y="436"/>
                  </a:lnTo>
                  <a:lnTo>
                    <a:pt x="1" y="413"/>
                  </a:lnTo>
                  <a:lnTo>
                    <a:pt x="3" y="386"/>
                  </a:lnTo>
                  <a:lnTo>
                    <a:pt x="7" y="357"/>
                  </a:lnTo>
                  <a:lnTo>
                    <a:pt x="11" y="328"/>
                  </a:lnTo>
                  <a:lnTo>
                    <a:pt x="18" y="298"/>
                  </a:lnTo>
                  <a:lnTo>
                    <a:pt x="27" y="269"/>
                  </a:lnTo>
                  <a:lnTo>
                    <a:pt x="38" y="239"/>
                  </a:lnTo>
                  <a:lnTo>
                    <a:pt x="52" y="211"/>
                  </a:lnTo>
                  <a:lnTo>
                    <a:pt x="70" y="180"/>
                  </a:lnTo>
                  <a:lnTo>
                    <a:pt x="92" y="150"/>
                  </a:lnTo>
                  <a:lnTo>
                    <a:pt x="115" y="120"/>
                  </a:lnTo>
                  <a:lnTo>
                    <a:pt x="140" y="93"/>
                  </a:lnTo>
                  <a:lnTo>
                    <a:pt x="163" y="69"/>
                  </a:lnTo>
                  <a:lnTo>
                    <a:pt x="183" y="50"/>
                  </a:lnTo>
                  <a:lnTo>
                    <a:pt x="199" y="35"/>
                  </a:lnTo>
                  <a:lnTo>
                    <a:pt x="208" y="26"/>
                  </a:lnTo>
                  <a:lnTo>
                    <a:pt x="214" y="15"/>
                  </a:lnTo>
                  <a:lnTo>
                    <a:pt x="222" y="6"/>
                  </a:lnTo>
                  <a:lnTo>
                    <a:pt x="231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 flipH="1">
              <a:off x="6821304" y="3579551"/>
              <a:ext cx="461863" cy="656062"/>
            </a:xfrm>
            <a:custGeom>
              <a:avLst/>
              <a:gdLst>
                <a:gd name="T0" fmla="*/ 44 w 287"/>
                <a:gd name="T1" fmla="*/ 45 h 426"/>
                <a:gd name="T2" fmla="*/ 64 w 287"/>
                <a:gd name="T3" fmla="*/ 55 h 426"/>
                <a:gd name="T4" fmla="*/ 82 w 287"/>
                <a:gd name="T5" fmla="*/ 64 h 426"/>
                <a:gd name="T6" fmla="*/ 101 w 287"/>
                <a:gd name="T7" fmla="*/ 72 h 426"/>
                <a:gd name="T8" fmla="*/ 118 w 287"/>
                <a:gd name="T9" fmla="*/ 79 h 426"/>
                <a:gd name="T10" fmla="*/ 135 w 287"/>
                <a:gd name="T11" fmla="*/ 87 h 426"/>
                <a:gd name="T12" fmla="*/ 150 w 287"/>
                <a:gd name="T13" fmla="*/ 98 h 426"/>
                <a:gd name="T14" fmla="*/ 164 w 287"/>
                <a:gd name="T15" fmla="*/ 110 h 426"/>
                <a:gd name="T16" fmla="*/ 177 w 287"/>
                <a:gd name="T17" fmla="*/ 126 h 426"/>
                <a:gd name="T18" fmla="*/ 187 w 287"/>
                <a:gd name="T19" fmla="*/ 115 h 426"/>
                <a:gd name="T20" fmla="*/ 195 w 287"/>
                <a:gd name="T21" fmla="*/ 101 h 426"/>
                <a:gd name="T22" fmla="*/ 202 w 287"/>
                <a:gd name="T23" fmla="*/ 86 h 426"/>
                <a:gd name="T24" fmla="*/ 209 w 287"/>
                <a:gd name="T25" fmla="*/ 72 h 426"/>
                <a:gd name="T26" fmla="*/ 213 w 287"/>
                <a:gd name="T27" fmla="*/ 48 h 426"/>
                <a:gd name="T28" fmla="*/ 215 w 287"/>
                <a:gd name="T29" fmla="*/ 25 h 426"/>
                <a:gd name="T30" fmla="*/ 213 w 287"/>
                <a:gd name="T31" fmla="*/ 7 h 426"/>
                <a:gd name="T32" fmla="*/ 212 w 287"/>
                <a:gd name="T33" fmla="*/ 0 h 426"/>
                <a:gd name="T34" fmla="*/ 222 w 287"/>
                <a:gd name="T35" fmla="*/ 17 h 426"/>
                <a:gd name="T36" fmla="*/ 225 w 287"/>
                <a:gd name="T37" fmla="*/ 36 h 426"/>
                <a:gd name="T38" fmla="*/ 225 w 287"/>
                <a:gd name="T39" fmla="*/ 56 h 426"/>
                <a:gd name="T40" fmla="*/ 222 w 287"/>
                <a:gd name="T41" fmla="*/ 77 h 426"/>
                <a:gd name="T42" fmla="*/ 215 w 287"/>
                <a:gd name="T43" fmla="*/ 96 h 426"/>
                <a:gd name="T44" fmla="*/ 207 w 287"/>
                <a:gd name="T45" fmla="*/ 116 h 426"/>
                <a:gd name="T46" fmla="*/ 197 w 287"/>
                <a:gd name="T47" fmla="*/ 134 h 426"/>
                <a:gd name="T48" fmla="*/ 188 w 287"/>
                <a:gd name="T49" fmla="*/ 150 h 426"/>
                <a:gd name="T50" fmla="*/ 177 w 287"/>
                <a:gd name="T51" fmla="*/ 184 h 426"/>
                <a:gd name="T52" fmla="*/ 182 w 287"/>
                <a:gd name="T53" fmla="*/ 216 h 426"/>
                <a:gd name="T54" fmla="*/ 200 w 287"/>
                <a:gd name="T55" fmla="*/ 248 h 426"/>
                <a:gd name="T56" fmla="*/ 225 w 287"/>
                <a:gd name="T57" fmla="*/ 281 h 426"/>
                <a:gd name="T58" fmla="*/ 250 w 287"/>
                <a:gd name="T59" fmla="*/ 314 h 426"/>
                <a:gd name="T60" fmla="*/ 273 w 287"/>
                <a:gd name="T61" fmla="*/ 349 h 426"/>
                <a:gd name="T62" fmla="*/ 287 w 287"/>
                <a:gd name="T63" fmla="*/ 385 h 426"/>
                <a:gd name="T64" fmla="*/ 286 w 287"/>
                <a:gd name="T65" fmla="*/ 426 h 426"/>
                <a:gd name="T66" fmla="*/ 283 w 287"/>
                <a:gd name="T67" fmla="*/ 423 h 426"/>
                <a:gd name="T68" fmla="*/ 280 w 287"/>
                <a:gd name="T69" fmla="*/ 414 h 426"/>
                <a:gd name="T70" fmla="*/ 277 w 287"/>
                <a:gd name="T71" fmla="*/ 404 h 426"/>
                <a:gd name="T72" fmla="*/ 275 w 287"/>
                <a:gd name="T73" fmla="*/ 394 h 426"/>
                <a:gd name="T74" fmla="*/ 264 w 287"/>
                <a:gd name="T75" fmla="*/ 361 h 426"/>
                <a:gd name="T76" fmla="*/ 247 w 287"/>
                <a:gd name="T77" fmla="*/ 332 h 426"/>
                <a:gd name="T78" fmla="*/ 224 w 287"/>
                <a:gd name="T79" fmla="*/ 306 h 426"/>
                <a:gd name="T80" fmla="*/ 201 w 287"/>
                <a:gd name="T81" fmla="*/ 281 h 426"/>
                <a:gd name="T82" fmla="*/ 179 w 287"/>
                <a:gd name="T83" fmla="*/ 255 h 426"/>
                <a:gd name="T84" fmla="*/ 163 w 287"/>
                <a:gd name="T85" fmla="*/ 228 h 426"/>
                <a:gd name="T86" fmla="*/ 156 w 287"/>
                <a:gd name="T87" fmla="*/ 195 h 426"/>
                <a:gd name="T88" fmla="*/ 161 w 287"/>
                <a:gd name="T89" fmla="*/ 159 h 426"/>
                <a:gd name="T90" fmla="*/ 154 w 287"/>
                <a:gd name="T91" fmla="*/ 130 h 426"/>
                <a:gd name="T92" fmla="*/ 136 w 287"/>
                <a:gd name="T93" fmla="*/ 110 h 426"/>
                <a:gd name="T94" fmla="*/ 111 w 287"/>
                <a:gd name="T95" fmla="*/ 94 h 426"/>
                <a:gd name="T96" fmla="*/ 83 w 287"/>
                <a:gd name="T97" fmla="*/ 81 h 426"/>
                <a:gd name="T98" fmla="*/ 55 w 287"/>
                <a:gd name="T99" fmla="*/ 69 h 426"/>
                <a:gd name="T100" fmla="*/ 29 w 287"/>
                <a:gd name="T101" fmla="*/ 54 h 426"/>
                <a:gd name="T102" fmla="*/ 10 w 287"/>
                <a:gd name="T103" fmla="*/ 32 h 426"/>
                <a:gd name="T104" fmla="*/ 0 w 287"/>
                <a:gd name="T105" fmla="*/ 3 h 426"/>
                <a:gd name="T106" fmla="*/ 8 w 287"/>
                <a:gd name="T107" fmla="*/ 10 h 426"/>
                <a:gd name="T108" fmla="*/ 15 w 287"/>
                <a:gd name="T109" fmla="*/ 17 h 426"/>
                <a:gd name="T110" fmla="*/ 20 w 287"/>
                <a:gd name="T111" fmla="*/ 23 h 426"/>
                <a:gd name="T112" fmla="*/ 26 w 287"/>
                <a:gd name="T113" fmla="*/ 28 h 426"/>
                <a:gd name="T114" fmla="*/ 30 w 287"/>
                <a:gd name="T115" fmla="*/ 33 h 426"/>
                <a:gd name="T116" fmla="*/ 34 w 287"/>
                <a:gd name="T117" fmla="*/ 38 h 426"/>
                <a:gd name="T118" fmla="*/ 38 w 287"/>
                <a:gd name="T119" fmla="*/ 41 h 426"/>
                <a:gd name="T120" fmla="*/ 44 w 287"/>
                <a:gd name="T121" fmla="*/ 4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7" h="426">
                  <a:moveTo>
                    <a:pt x="44" y="45"/>
                  </a:moveTo>
                  <a:lnTo>
                    <a:pt x="64" y="55"/>
                  </a:lnTo>
                  <a:lnTo>
                    <a:pt x="82" y="64"/>
                  </a:lnTo>
                  <a:lnTo>
                    <a:pt x="101" y="72"/>
                  </a:lnTo>
                  <a:lnTo>
                    <a:pt x="118" y="79"/>
                  </a:lnTo>
                  <a:lnTo>
                    <a:pt x="135" y="87"/>
                  </a:lnTo>
                  <a:lnTo>
                    <a:pt x="150" y="98"/>
                  </a:lnTo>
                  <a:lnTo>
                    <a:pt x="164" y="110"/>
                  </a:lnTo>
                  <a:lnTo>
                    <a:pt x="177" y="126"/>
                  </a:lnTo>
                  <a:lnTo>
                    <a:pt x="187" y="115"/>
                  </a:lnTo>
                  <a:lnTo>
                    <a:pt x="195" y="101"/>
                  </a:lnTo>
                  <a:lnTo>
                    <a:pt x="202" y="86"/>
                  </a:lnTo>
                  <a:lnTo>
                    <a:pt x="209" y="72"/>
                  </a:lnTo>
                  <a:lnTo>
                    <a:pt x="213" y="48"/>
                  </a:lnTo>
                  <a:lnTo>
                    <a:pt x="215" y="25"/>
                  </a:lnTo>
                  <a:lnTo>
                    <a:pt x="213" y="7"/>
                  </a:lnTo>
                  <a:lnTo>
                    <a:pt x="212" y="0"/>
                  </a:lnTo>
                  <a:lnTo>
                    <a:pt x="222" y="17"/>
                  </a:lnTo>
                  <a:lnTo>
                    <a:pt x="225" y="36"/>
                  </a:lnTo>
                  <a:lnTo>
                    <a:pt x="225" y="56"/>
                  </a:lnTo>
                  <a:lnTo>
                    <a:pt x="222" y="77"/>
                  </a:lnTo>
                  <a:lnTo>
                    <a:pt x="215" y="96"/>
                  </a:lnTo>
                  <a:lnTo>
                    <a:pt x="207" y="116"/>
                  </a:lnTo>
                  <a:lnTo>
                    <a:pt x="197" y="134"/>
                  </a:lnTo>
                  <a:lnTo>
                    <a:pt x="188" y="150"/>
                  </a:lnTo>
                  <a:lnTo>
                    <a:pt x="177" y="184"/>
                  </a:lnTo>
                  <a:lnTo>
                    <a:pt x="182" y="216"/>
                  </a:lnTo>
                  <a:lnTo>
                    <a:pt x="200" y="248"/>
                  </a:lnTo>
                  <a:lnTo>
                    <a:pt x="225" y="281"/>
                  </a:lnTo>
                  <a:lnTo>
                    <a:pt x="250" y="314"/>
                  </a:lnTo>
                  <a:lnTo>
                    <a:pt x="273" y="349"/>
                  </a:lnTo>
                  <a:lnTo>
                    <a:pt x="287" y="385"/>
                  </a:lnTo>
                  <a:lnTo>
                    <a:pt x="286" y="426"/>
                  </a:lnTo>
                  <a:lnTo>
                    <a:pt x="283" y="423"/>
                  </a:lnTo>
                  <a:lnTo>
                    <a:pt x="280" y="414"/>
                  </a:lnTo>
                  <a:lnTo>
                    <a:pt x="277" y="404"/>
                  </a:lnTo>
                  <a:lnTo>
                    <a:pt x="275" y="394"/>
                  </a:lnTo>
                  <a:lnTo>
                    <a:pt x="264" y="361"/>
                  </a:lnTo>
                  <a:lnTo>
                    <a:pt x="247" y="332"/>
                  </a:lnTo>
                  <a:lnTo>
                    <a:pt x="224" y="306"/>
                  </a:lnTo>
                  <a:lnTo>
                    <a:pt x="201" y="281"/>
                  </a:lnTo>
                  <a:lnTo>
                    <a:pt x="179" y="255"/>
                  </a:lnTo>
                  <a:lnTo>
                    <a:pt x="163" y="228"/>
                  </a:lnTo>
                  <a:lnTo>
                    <a:pt x="156" y="195"/>
                  </a:lnTo>
                  <a:lnTo>
                    <a:pt x="161" y="159"/>
                  </a:lnTo>
                  <a:lnTo>
                    <a:pt x="154" y="130"/>
                  </a:lnTo>
                  <a:lnTo>
                    <a:pt x="136" y="110"/>
                  </a:lnTo>
                  <a:lnTo>
                    <a:pt x="111" y="94"/>
                  </a:lnTo>
                  <a:lnTo>
                    <a:pt x="83" y="81"/>
                  </a:lnTo>
                  <a:lnTo>
                    <a:pt x="55" y="69"/>
                  </a:lnTo>
                  <a:lnTo>
                    <a:pt x="29" y="54"/>
                  </a:lnTo>
                  <a:lnTo>
                    <a:pt x="10" y="32"/>
                  </a:lnTo>
                  <a:lnTo>
                    <a:pt x="0" y="3"/>
                  </a:lnTo>
                  <a:lnTo>
                    <a:pt x="8" y="10"/>
                  </a:lnTo>
                  <a:lnTo>
                    <a:pt x="15" y="17"/>
                  </a:lnTo>
                  <a:lnTo>
                    <a:pt x="20" y="23"/>
                  </a:lnTo>
                  <a:lnTo>
                    <a:pt x="26" y="28"/>
                  </a:lnTo>
                  <a:lnTo>
                    <a:pt x="30" y="33"/>
                  </a:lnTo>
                  <a:lnTo>
                    <a:pt x="34" y="38"/>
                  </a:lnTo>
                  <a:lnTo>
                    <a:pt x="38" y="41"/>
                  </a:lnTo>
                  <a:lnTo>
                    <a:pt x="4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 flipH="1">
              <a:off x="6727641" y="3893721"/>
              <a:ext cx="1243475" cy="1207398"/>
            </a:xfrm>
            <a:custGeom>
              <a:avLst/>
              <a:gdLst>
                <a:gd name="T0" fmla="*/ 544 w 772"/>
                <a:gd name="T1" fmla="*/ 781 h 786"/>
                <a:gd name="T2" fmla="*/ 502 w 772"/>
                <a:gd name="T3" fmla="*/ 765 h 786"/>
                <a:gd name="T4" fmla="*/ 479 w 772"/>
                <a:gd name="T5" fmla="*/ 762 h 786"/>
                <a:gd name="T6" fmla="*/ 380 w 772"/>
                <a:gd name="T7" fmla="*/ 521 h 786"/>
                <a:gd name="T8" fmla="*/ 406 w 772"/>
                <a:gd name="T9" fmla="*/ 696 h 786"/>
                <a:gd name="T10" fmla="*/ 365 w 772"/>
                <a:gd name="T11" fmla="*/ 526 h 786"/>
                <a:gd name="T12" fmla="*/ 345 w 772"/>
                <a:gd name="T13" fmla="*/ 625 h 786"/>
                <a:gd name="T14" fmla="*/ 409 w 772"/>
                <a:gd name="T15" fmla="*/ 743 h 786"/>
                <a:gd name="T16" fmla="*/ 331 w 772"/>
                <a:gd name="T17" fmla="*/ 619 h 786"/>
                <a:gd name="T18" fmla="*/ 361 w 772"/>
                <a:gd name="T19" fmla="*/ 786 h 786"/>
                <a:gd name="T20" fmla="*/ 284 w 772"/>
                <a:gd name="T21" fmla="*/ 762 h 786"/>
                <a:gd name="T22" fmla="*/ 223 w 772"/>
                <a:gd name="T23" fmla="*/ 610 h 786"/>
                <a:gd name="T24" fmla="*/ 175 w 772"/>
                <a:gd name="T25" fmla="*/ 559 h 786"/>
                <a:gd name="T26" fmla="*/ 122 w 772"/>
                <a:gd name="T27" fmla="*/ 531 h 786"/>
                <a:gd name="T28" fmla="*/ 128 w 772"/>
                <a:gd name="T29" fmla="*/ 488 h 786"/>
                <a:gd name="T30" fmla="*/ 0 w 772"/>
                <a:gd name="T31" fmla="*/ 8 h 786"/>
                <a:gd name="T32" fmla="*/ 197 w 772"/>
                <a:gd name="T33" fmla="*/ 463 h 786"/>
                <a:gd name="T34" fmla="*/ 158 w 772"/>
                <a:gd name="T35" fmla="*/ 482 h 786"/>
                <a:gd name="T36" fmla="*/ 142 w 772"/>
                <a:gd name="T37" fmla="*/ 513 h 786"/>
                <a:gd name="T38" fmla="*/ 164 w 772"/>
                <a:gd name="T39" fmla="*/ 531 h 786"/>
                <a:gd name="T40" fmla="*/ 197 w 772"/>
                <a:gd name="T41" fmla="*/ 531 h 786"/>
                <a:gd name="T42" fmla="*/ 271 w 772"/>
                <a:gd name="T43" fmla="*/ 520 h 786"/>
                <a:gd name="T44" fmla="*/ 425 w 772"/>
                <a:gd name="T45" fmla="*/ 481 h 786"/>
                <a:gd name="T46" fmla="*/ 582 w 772"/>
                <a:gd name="T47" fmla="*/ 436 h 786"/>
                <a:gd name="T48" fmla="*/ 576 w 772"/>
                <a:gd name="T49" fmla="*/ 452 h 786"/>
                <a:gd name="T50" fmla="*/ 563 w 772"/>
                <a:gd name="T51" fmla="*/ 483 h 786"/>
                <a:gd name="T52" fmla="*/ 583 w 772"/>
                <a:gd name="T53" fmla="*/ 502 h 786"/>
                <a:gd name="T54" fmla="*/ 622 w 772"/>
                <a:gd name="T55" fmla="*/ 486 h 786"/>
                <a:gd name="T56" fmla="*/ 629 w 772"/>
                <a:gd name="T57" fmla="*/ 426 h 786"/>
                <a:gd name="T58" fmla="*/ 601 w 772"/>
                <a:gd name="T59" fmla="*/ 383 h 786"/>
                <a:gd name="T60" fmla="*/ 628 w 772"/>
                <a:gd name="T61" fmla="*/ 388 h 786"/>
                <a:gd name="T62" fmla="*/ 643 w 772"/>
                <a:gd name="T63" fmla="*/ 481 h 786"/>
                <a:gd name="T64" fmla="*/ 669 w 772"/>
                <a:gd name="T65" fmla="*/ 463 h 786"/>
                <a:gd name="T66" fmla="*/ 679 w 772"/>
                <a:gd name="T67" fmla="*/ 391 h 786"/>
                <a:gd name="T68" fmla="*/ 686 w 772"/>
                <a:gd name="T69" fmla="*/ 377 h 786"/>
                <a:gd name="T70" fmla="*/ 719 w 772"/>
                <a:gd name="T71" fmla="*/ 401 h 786"/>
                <a:gd name="T72" fmla="*/ 750 w 772"/>
                <a:gd name="T73" fmla="*/ 484 h 786"/>
                <a:gd name="T74" fmla="*/ 771 w 772"/>
                <a:gd name="T75" fmla="*/ 506 h 786"/>
                <a:gd name="T76" fmla="*/ 726 w 772"/>
                <a:gd name="T77" fmla="*/ 462 h 786"/>
                <a:gd name="T78" fmla="*/ 698 w 772"/>
                <a:gd name="T79" fmla="*/ 421 h 786"/>
                <a:gd name="T80" fmla="*/ 664 w 772"/>
                <a:gd name="T81" fmla="*/ 491 h 786"/>
                <a:gd name="T82" fmla="*/ 615 w 772"/>
                <a:gd name="T83" fmla="*/ 519 h 786"/>
                <a:gd name="T84" fmla="*/ 605 w 772"/>
                <a:gd name="T85" fmla="*/ 784 h 786"/>
                <a:gd name="T86" fmla="*/ 585 w 772"/>
                <a:gd name="T87" fmla="*/ 737 h 786"/>
                <a:gd name="T88" fmla="*/ 553 w 772"/>
                <a:gd name="T89" fmla="*/ 498 h 786"/>
                <a:gd name="T90" fmla="*/ 496 w 772"/>
                <a:gd name="T91" fmla="*/ 484 h 786"/>
                <a:gd name="T92" fmla="*/ 419 w 772"/>
                <a:gd name="T93" fmla="*/ 511 h 786"/>
                <a:gd name="T94" fmla="*/ 455 w 772"/>
                <a:gd name="T95" fmla="*/ 652 h 786"/>
                <a:gd name="T96" fmla="*/ 485 w 772"/>
                <a:gd name="T97" fmla="*/ 727 h 786"/>
                <a:gd name="T98" fmla="*/ 515 w 772"/>
                <a:gd name="T99" fmla="*/ 741 h 786"/>
                <a:gd name="T100" fmla="*/ 501 w 772"/>
                <a:gd name="T101" fmla="*/ 50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2" h="786">
                  <a:moveTo>
                    <a:pt x="516" y="497"/>
                  </a:moveTo>
                  <a:lnTo>
                    <a:pt x="522" y="542"/>
                  </a:lnTo>
                  <a:lnTo>
                    <a:pt x="529" y="621"/>
                  </a:lnTo>
                  <a:lnTo>
                    <a:pt x="537" y="710"/>
                  </a:lnTo>
                  <a:lnTo>
                    <a:pt x="544" y="781"/>
                  </a:lnTo>
                  <a:lnTo>
                    <a:pt x="525" y="778"/>
                  </a:lnTo>
                  <a:lnTo>
                    <a:pt x="519" y="774"/>
                  </a:lnTo>
                  <a:lnTo>
                    <a:pt x="513" y="771"/>
                  </a:lnTo>
                  <a:lnTo>
                    <a:pt x="507" y="769"/>
                  </a:lnTo>
                  <a:lnTo>
                    <a:pt x="502" y="765"/>
                  </a:lnTo>
                  <a:lnTo>
                    <a:pt x="497" y="762"/>
                  </a:lnTo>
                  <a:lnTo>
                    <a:pt x="491" y="758"/>
                  </a:lnTo>
                  <a:lnTo>
                    <a:pt x="485" y="755"/>
                  </a:lnTo>
                  <a:lnTo>
                    <a:pt x="479" y="752"/>
                  </a:lnTo>
                  <a:lnTo>
                    <a:pt x="479" y="762"/>
                  </a:lnTo>
                  <a:lnTo>
                    <a:pt x="481" y="771"/>
                  </a:lnTo>
                  <a:lnTo>
                    <a:pt x="478" y="779"/>
                  </a:lnTo>
                  <a:lnTo>
                    <a:pt x="472" y="786"/>
                  </a:lnTo>
                  <a:lnTo>
                    <a:pt x="401" y="517"/>
                  </a:lnTo>
                  <a:lnTo>
                    <a:pt x="380" y="521"/>
                  </a:lnTo>
                  <a:lnTo>
                    <a:pt x="445" y="785"/>
                  </a:lnTo>
                  <a:lnTo>
                    <a:pt x="433" y="785"/>
                  </a:lnTo>
                  <a:lnTo>
                    <a:pt x="426" y="767"/>
                  </a:lnTo>
                  <a:lnTo>
                    <a:pt x="417" y="736"/>
                  </a:lnTo>
                  <a:lnTo>
                    <a:pt x="406" y="696"/>
                  </a:lnTo>
                  <a:lnTo>
                    <a:pt x="394" y="652"/>
                  </a:lnTo>
                  <a:lnTo>
                    <a:pt x="384" y="608"/>
                  </a:lnTo>
                  <a:lnTo>
                    <a:pt x="375" y="569"/>
                  </a:lnTo>
                  <a:lnTo>
                    <a:pt x="368" y="541"/>
                  </a:lnTo>
                  <a:lnTo>
                    <a:pt x="365" y="526"/>
                  </a:lnTo>
                  <a:lnTo>
                    <a:pt x="340" y="534"/>
                  </a:lnTo>
                  <a:lnTo>
                    <a:pt x="341" y="553"/>
                  </a:lnTo>
                  <a:lnTo>
                    <a:pt x="341" y="575"/>
                  </a:lnTo>
                  <a:lnTo>
                    <a:pt x="342" y="599"/>
                  </a:lnTo>
                  <a:lnTo>
                    <a:pt x="345" y="625"/>
                  </a:lnTo>
                  <a:lnTo>
                    <a:pt x="350" y="649"/>
                  </a:lnTo>
                  <a:lnTo>
                    <a:pt x="360" y="672"/>
                  </a:lnTo>
                  <a:lnTo>
                    <a:pt x="375" y="691"/>
                  </a:lnTo>
                  <a:lnTo>
                    <a:pt x="396" y="708"/>
                  </a:lnTo>
                  <a:lnTo>
                    <a:pt x="409" y="743"/>
                  </a:lnTo>
                  <a:lnTo>
                    <a:pt x="381" y="728"/>
                  </a:lnTo>
                  <a:lnTo>
                    <a:pt x="361" y="705"/>
                  </a:lnTo>
                  <a:lnTo>
                    <a:pt x="347" y="679"/>
                  </a:lnTo>
                  <a:lnTo>
                    <a:pt x="337" y="649"/>
                  </a:lnTo>
                  <a:lnTo>
                    <a:pt x="331" y="619"/>
                  </a:lnTo>
                  <a:lnTo>
                    <a:pt x="327" y="589"/>
                  </a:lnTo>
                  <a:lnTo>
                    <a:pt x="325" y="561"/>
                  </a:lnTo>
                  <a:lnTo>
                    <a:pt x="324" y="538"/>
                  </a:lnTo>
                  <a:lnTo>
                    <a:pt x="281" y="549"/>
                  </a:lnTo>
                  <a:lnTo>
                    <a:pt x="361" y="786"/>
                  </a:lnTo>
                  <a:lnTo>
                    <a:pt x="343" y="784"/>
                  </a:lnTo>
                  <a:lnTo>
                    <a:pt x="261" y="554"/>
                  </a:lnTo>
                  <a:lnTo>
                    <a:pt x="220" y="558"/>
                  </a:lnTo>
                  <a:lnTo>
                    <a:pt x="303" y="779"/>
                  </a:lnTo>
                  <a:lnTo>
                    <a:pt x="284" y="762"/>
                  </a:lnTo>
                  <a:lnTo>
                    <a:pt x="272" y="739"/>
                  </a:lnTo>
                  <a:lnTo>
                    <a:pt x="261" y="709"/>
                  </a:lnTo>
                  <a:lnTo>
                    <a:pt x="247" y="675"/>
                  </a:lnTo>
                  <a:lnTo>
                    <a:pt x="234" y="641"/>
                  </a:lnTo>
                  <a:lnTo>
                    <a:pt x="223" y="610"/>
                  </a:lnTo>
                  <a:lnTo>
                    <a:pt x="213" y="583"/>
                  </a:lnTo>
                  <a:lnTo>
                    <a:pt x="206" y="565"/>
                  </a:lnTo>
                  <a:lnTo>
                    <a:pt x="204" y="558"/>
                  </a:lnTo>
                  <a:lnTo>
                    <a:pt x="189" y="559"/>
                  </a:lnTo>
                  <a:lnTo>
                    <a:pt x="175" y="559"/>
                  </a:lnTo>
                  <a:lnTo>
                    <a:pt x="161" y="558"/>
                  </a:lnTo>
                  <a:lnTo>
                    <a:pt x="149" y="554"/>
                  </a:lnTo>
                  <a:lnTo>
                    <a:pt x="137" y="550"/>
                  </a:lnTo>
                  <a:lnTo>
                    <a:pt x="128" y="542"/>
                  </a:lnTo>
                  <a:lnTo>
                    <a:pt x="122" y="531"/>
                  </a:lnTo>
                  <a:lnTo>
                    <a:pt x="118" y="516"/>
                  </a:lnTo>
                  <a:lnTo>
                    <a:pt x="118" y="509"/>
                  </a:lnTo>
                  <a:lnTo>
                    <a:pt x="120" y="502"/>
                  </a:lnTo>
                  <a:lnTo>
                    <a:pt x="123" y="496"/>
                  </a:lnTo>
                  <a:lnTo>
                    <a:pt x="128" y="488"/>
                  </a:lnTo>
                  <a:lnTo>
                    <a:pt x="134" y="481"/>
                  </a:lnTo>
                  <a:lnTo>
                    <a:pt x="140" y="474"/>
                  </a:lnTo>
                  <a:lnTo>
                    <a:pt x="147" y="468"/>
                  </a:lnTo>
                  <a:lnTo>
                    <a:pt x="152" y="462"/>
                  </a:lnTo>
                  <a:lnTo>
                    <a:pt x="0" y="8"/>
                  </a:lnTo>
                  <a:lnTo>
                    <a:pt x="15" y="0"/>
                  </a:lnTo>
                  <a:lnTo>
                    <a:pt x="171" y="455"/>
                  </a:lnTo>
                  <a:lnTo>
                    <a:pt x="178" y="456"/>
                  </a:lnTo>
                  <a:lnTo>
                    <a:pt x="188" y="460"/>
                  </a:lnTo>
                  <a:lnTo>
                    <a:pt x="197" y="463"/>
                  </a:lnTo>
                  <a:lnTo>
                    <a:pt x="201" y="467"/>
                  </a:lnTo>
                  <a:lnTo>
                    <a:pt x="188" y="470"/>
                  </a:lnTo>
                  <a:lnTo>
                    <a:pt x="178" y="474"/>
                  </a:lnTo>
                  <a:lnTo>
                    <a:pt x="167" y="478"/>
                  </a:lnTo>
                  <a:lnTo>
                    <a:pt x="158" y="482"/>
                  </a:lnTo>
                  <a:lnTo>
                    <a:pt x="151" y="486"/>
                  </a:lnTo>
                  <a:lnTo>
                    <a:pt x="145" y="492"/>
                  </a:lnTo>
                  <a:lnTo>
                    <a:pt x="142" y="500"/>
                  </a:lnTo>
                  <a:lnTo>
                    <a:pt x="141" y="508"/>
                  </a:lnTo>
                  <a:lnTo>
                    <a:pt x="142" y="513"/>
                  </a:lnTo>
                  <a:lnTo>
                    <a:pt x="144" y="517"/>
                  </a:lnTo>
                  <a:lnTo>
                    <a:pt x="147" y="521"/>
                  </a:lnTo>
                  <a:lnTo>
                    <a:pt x="150" y="526"/>
                  </a:lnTo>
                  <a:lnTo>
                    <a:pt x="156" y="528"/>
                  </a:lnTo>
                  <a:lnTo>
                    <a:pt x="164" y="531"/>
                  </a:lnTo>
                  <a:lnTo>
                    <a:pt x="174" y="532"/>
                  </a:lnTo>
                  <a:lnTo>
                    <a:pt x="187" y="532"/>
                  </a:lnTo>
                  <a:lnTo>
                    <a:pt x="188" y="532"/>
                  </a:lnTo>
                  <a:lnTo>
                    <a:pt x="191" y="532"/>
                  </a:lnTo>
                  <a:lnTo>
                    <a:pt x="197" y="531"/>
                  </a:lnTo>
                  <a:lnTo>
                    <a:pt x="206" y="531"/>
                  </a:lnTo>
                  <a:lnTo>
                    <a:pt x="218" y="529"/>
                  </a:lnTo>
                  <a:lnTo>
                    <a:pt x="232" y="527"/>
                  </a:lnTo>
                  <a:lnTo>
                    <a:pt x="250" y="524"/>
                  </a:lnTo>
                  <a:lnTo>
                    <a:pt x="271" y="520"/>
                  </a:lnTo>
                  <a:lnTo>
                    <a:pt x="294" y="515"/>
                  </a:lnTo>
                  <a:lnTo>
                    <a:pt x="322" y="508"/>
                  </a:lnTo>
                  <a:lnTo>
                    <a:pt x="353" y="500"/>
                  </a:lnTo>
                  <a:lnTo>
                    <a:pt x="387" y="491"/>
                  </a:lnTo>
                  <a:lnTo>
                    <a:pt x="425" y="481"/>
                  </a:lnTo>
                  <a:lnTo>
                    <a:pt x="468" y="467"/>
                  </a:lnTo>
                  <a:lnTo>
                    <a:pt x="514" y="453"/>
                  </a:lnTo>
                  <a:lnTo>
                    <a:pt x="565" y="436"/>
                  </a:lnTo>
                  <a:lnTo>
                    <a:pt x="573" y="436"/>
                  </a:lnTo>
                  <a:lnTo>
                    <a:pt x="582" y="436"/>
                  </a:lnTo>
                  <a:lnTo>
                    <a:pt x="589" y="439"/>
                  </a:lnTo>
                  <a:lnTo>
                    <a:pt x="591" y="447"/>
                  </a:lnTo>
                  <a:lnTo>
                    <a:pt x="587" y="450"/>
                  </a:lnTo>
                  <a:lnTo>
                    <a:pt x="582" y="451"/>
                  </a:lnTo>
                  <a:lnTo>
                    <a:pt x="576" y="452"/>
                  </a:lnTo>
                  <a:lnTo>
                    <a:pt x="570" y="454"/>
                  </a:lnTo>
                  <a:lnTo>
                    <a:pt x="567" y="459"/>
                  </a:lnTo>
                  <a:lnTo>
                    <a:pt x="563" y="464"/>
                  </a:lnTo>
                  <a:lnTo>
                    <a:pt x="562" y="473"/>
                  </a:lnTo>
                  <a:lnTo>
                    <a:pt x="563" y="483"/>
                  </a:lnTo>
                  <a:lnTo>
                    <a:pt x="566" y="489"/>
                  </a:lnTo>
                  <a:lnTo>
                    <a:pt x="568" y="493"/>
                  </a:lnTo>
                  <a:lnTo>
                    <a:pt x="573" y="498"/>
                  </a:lnTo>
                  <a:lnTo>
                    <a:pt x="577" y="500"/>
                  </a:lnTo>
                  <a:lnTo>
                    <a:pt x="583" y="502"/>
                  </a:lnTo>
                  <a:lnTo>
                    <a:pt x="589" y="504"/>
                  </a:lnTo>
                  <a:lnTo>
                    <a:pt x="593" y="504"/>
                  </a:lnTo>
                  <a:lnTo>
                    <a:pt x="599" y="504"/>
                  </a:lnTo>
                  <a:lnTo>
                    <a:pt x="612" y="496"/>
                  </a:lnTo>
                  <a:lnTo>
                    <a:pt x="622" y="486"/>
                  </a:lnTo>
                  <a:lnTo>
                    <a:pt x="629" y="476"/>
                  </a:lnTo>
                  <a:lnTo>
                    <a:pt x="633" y="464"/>
                  </a:lnTo>
                  <a:lnTo>
                    <a:pt x="634" y="452"/>
                  </a:lnTo>
                  <a:lnTo>
                    <a:pt x="633" y="439"/>
                  </a:lnTo>
                  <a:lnTo>
                    <a:pt x="629" y="426"/>
                  </a:lnTo>
                  <a:lnTo>
                    <a:pt x="625" y="415"/>
                  </a:lnTo>
                  <a:lnTo>
                    <a:pt x="593" y="384"/>
                  </a:lnTo>
                  <a:lnTo>
                    <a:pt x="595" y="384"/>
                  </a:lnTo>
                  <a:lnTo>
                    <a:pt x="597" y="383"/>
                  </a:lnTo>
                  <a:lnTo>
                    <a:pt x="601" y="383"/>
                  </a:lnTo>
                  <a:lnTo>
                    <a:pt x="606" y="382"/>
                  </a:lnTo>
                  <a:lnTo>
                    <a:pt x="612" y="382"/>
                  </a:lnTo>
                  <a:lnTo>
                    <a:pt x="618" y="383"/>
                  </a:lnTo>
                  <a:lnTo>
                    <a:pt x="623" y="385"/>
                  </a:lnTo>
                  <a:lnTo>
                    <a:pt x="628" y="388"/>
                  </a:lnTo>
                  <a:lnTo>
                    <a:pt x="641" y="406"/>
                  </a:lnTo>
                  <a:lnTo>
                    <a:pt x="646" y="429"/>
                  </a:lnTo>
                  <a:lnTo>
                    <a:pt x="646" y="454"/>
                  </a:lnTo>
                  <a:lnTo>
                    <a:pt x="639" y="481"/>
                  </a:lnTo>
                  <a:lnTo>
                    <a:pt x="643" y="481"/>
                  </a:lnTo>
                  <a:lnTo>
                    <a:pt x="648" y="479"/>
                  </a:lnTo>
                  <a:lnTo>
                    <a:pt x="653" y="477"/>
                  </a:lnTo>
                  <a:lnTo>
                    <a:pt x="658" y="474"/>
                  </a:lnTo>
                  <a:lnTo>
                    <a:pt x="664" y="469"/>
                  </a:lnTo>
                  <a:lnTo>
                    <a:pt x="669" y="463"/>
                  </a:lnTo>
                  <a:lnTo>
                    <a:pt x="676" y="456"/>
                  </a:lnTo>
                  <a:lnTo>
                    <a:pt x="682" y="448"/>
                  </a:lnTo>
                  <a:lnTo>
                    <a:pt x="686" y="430"/>
                  </a:lnTo>
                  <a:lnTo>
                    <a:pt x="684" y="410"/>
                  </a:lnTo>
                  <a:lnTo>
                    <a:pt x="679" y="391"/>
                  </a:lnTo>
                  <a:lnTo>
                    <a:pt x="667" y="377"/>
                  </a:lnTo>
                  <a:lnTo>
                    <a:pt x="669" y="375"/>
                  </a:lnTo>
                  <a:lnTo>
                    <a:pt x="674" y="375"/>
                  </a:lnTo>
                  <a:lnTo>
                    <a:pt x="679" y="376"/>
                  </a:lnTo>
                  <a:lnTo>
                    <a:pt x="686" y="377"/>
                  </a:lnTo>
                  <a:lnTo>
                    <a:pt x="691" y="379"/>
                  </a:lnTo>
                  <a:lnTo>
                    <a:pt x="697" y="383"/>
                  </a:lnTo>
                  <a:lnTo>
                    <a:pt x="702" y="385"/>
                  </a:lnTo>
                  <a:lnTo>
                    <a:pt x="706" y="387"/>
                  </a:lnTo>
                  <a:lnTo>
                    <a:pt x="719" y="401"/>
                  </a:lnTo>
                  <a:lnTo>
                    <a:pt x="727" y="417"/>
                  </a:lnTo>
                  <a:lnTo>
                    <a:pt x="734" y="435"/>
                  </a:lnTo>
                  <a:lnTo>
                    <a:pt x="739" y="453"/>
                  </a:lnTo>
                  <a:lnTo>
                    <a:pt x="744" y="470"/>
                  </a:lnTo>
                  <a:lnTo>
                    <a:pt x="750" y="484"/>
                  </a:lnTo>
                  <a:lnTo>
                    <a:pt x="758" y="493"/>
                  </a:lnTo>
                  <a:lnTo>
                    <a:pt x="770" y="498"/>
                  </a:lnTo>
                  <a:lnTo>
                    <a:pt x="771" y="500"/>
                  </a:lnTo>
                  <a:lnTo>
                    <a:pt x="772" y="504"/>
                  </a:lnTo>
                  <a:lnTo>
                    <a:pt x="771" y="506"/>
                  </a:lnTo>
                  <a:lnTo>
                    <a:pt x="770" y="509"/>
                  </a:lnTo>
                  <a:lnTo>
                    <a:pt x="752" y="502"/>
                  </a:lnTo>
                  <a:lnTo>
                    <a:pt x="741" y="492"/>
                  </a:lnTo>
                  <a:lnTo>
                    <a:pt x="732" y="478"/>
                  </a:lnTo>
                  <a:lnTo>
                    <a:pt x="726" y="462"/>
                  </a:lnTo>
                  <a:lnTo>
                    <a:pt x="721" y="446"/>
                  </a:lnTo>
                  <a:lnTo>
                    <a:pt x="714" y="429"/>
                  </a:lnTo>
                  <a:lnTo>
                    <a:pt x="706" y="414"/>
                  </a:lnTo>
                  <a:lnTo>
                    <a:pt x="695" y="401"/>
                  </a:lnTo>
                  <a:lnTo>
                    <a:pt x="698" y="421"/>
                  </a:lnTo>
                  <a:lnTo>
                    <a:pt x="699" y="440"/>
                  </a:lnTo>
                  <a:lnTo>
                    <a:pt x="695" y="460"/>
                  </a:lnTo>
                  <a:lnTo>
                    <a:pt x="683" y="476"/>
                  </a:lnTo>
                  <a:lnTo>
                    <a:pt x="674" y="484"/>
                  </a:lnTo>
                  <a:lnTo>
                    <a:pt x="664" y="491"/>
                  </a:lnTo>
                  <a:lnTo>
                    <a:pt x="654" y="498"/>
                  </a:lnTo>
                  <a:lnTo>
                    <a:pt x="644" y="505"/>
                  </a:lnTo>
                  <a:lnTo>
                    <a:pt x="634" y="509"/>
                  </a:lnTo>
                  <a:lnTo>
                    <a:pt x="625" y="514"/>
                  </a:lnTo>
                  <a:lnTo>
                    <a:pt x="615" y="519"/>
                  </a:lnTo>
                  <a:lnTo>
                    <a:pt x="606" y="521"/>
                  </a:lnTo>
                  <a:lnTo>
                    <a:pt x="603" y="553"/>
                  </a:lnTo>
                  <a:lnTo>
                    <a:pt x="601" y="625"/>
                  </a:lnTo>
                  <a:lnTo>
                    <a:pt x="603" y="711"/>
                  </a:lnTo>
                  <a:lnTo>
                    <a:pt x="605" y="784"/>
                  </a:lnTo>
                  <a:lnTo>
                    <a:pt x="601" y="785"/>
                  </a:lnTo>
                  <a:lnTo>
                    <a:pt x="597" y="785"/>
                  </a:lnTo>
                  <a:lnTo>
                    <a:pt x="592" y="785"/>
                  </a:lnTo>
                  <a:lnTo>
                    <a:pt x="589" y="784"/>
                  </a:lnTo>
                  <a:lnTo>
                    <a:pt x="585" y="737"/>
                  </a:lnTo>
                  <a:lnTo>
                    <a:pt x="581" y="649"/>
                  </a:lnTo>
                  <a:lnTo>
                    <a:pt x="576" y="561"/>
                  </a:lnTo>
                  <a:lnTo>
                    <a:pt x="575" y="522"/>
                  </a:lnTo>
                  <a:lnTo>
                    <a:pt x="563" y="511"/>
                  </a:lnTo>
                  <a:lnTo>
                    <a:pt x="553" y="498"/>
                  </a:lnTo>
                  <a:lnTo>
                    <a:pt x="545" y="484"/>
                  </a:lnTo>
                  <a:lnTo>
                    <a:pt x="542" y="468"/>
                  </a:lnTo>
                  <a:lnTo>
                    <a:pt x="527" y="474"/>
                  </a:lnTo>
                  <a:lnTo>
                    <a:pt x="512" y="478"/>
                  </a:lnTo>
                  <a:lnTo>
                    <a:pt x="496" y="484"/>
                  </a:lnTo>
                  <a:lnTo>
                    <a:pt x="481" y="490"/>
                  </a:lnTo>
                  <a:lnTo>
                    <a:pt x="466" y="496"/>
                  </a:lnTo>
                  <a:lnTo>
                    <a:pt x="449" y="500"/>
                  </a:lnTo>
                  <a:lnTo>
                    <a:pt x="434" y="506"/>
                  </a:lnTo>
                  <a:lnTo>
                    <a:pt x="419" y="511"/>
                  </a:lnTo>
                  <a:lnTo>
                    <a:pt x="423" y="524"/>
                  </a:lnTo>
                  <a:lnTo>
                    <a:pt x="429" y="549"/>
                  </a:lnTo>
                  <a:lnTo>
                    <a:pt x="437" y="581"/>
                  </a:lnTo>
                  <a:lnTo>
                    <a:pt x="446" y="617"/>
                  </a:lnTo>
                  <a:lnTo>
                    <a:pt x="455" y="652"/>
                  </a:lnTo>
                  <a:lnTo>
                    <a:pt x="464" y="684"/>
                  </a:lnTo>
                  <a:lnTo>
                    <a:pt x="471" y="708"/>
                  </a:lnTo>
                  <a:lnTo>
                    <a:pt x="476" y="720"/>
                  </a:lnTo>
                  <a:lnTo>
                    <a:pt x="479" y="724"/>
                  </a:lnTo>
                  <a:lnTo>
                    <a:pt x="485" y="727"/>
                  </a:lnTo>
                  <a:lnTo>
                    <a:pt x="492" y="731"/>
                  </a:lnTo>
                  <a:lnTo>
                    <a:pt x="499" y="734"/>
                  </a:lnTo>
                  <a:lnTo>
                    <a:pt x="506" y="736"/>
                  </a:lnTo>
                  <a:lnTo>
                    <a:pt x="510" y="739"/>
                  </a:lnTo>
                  <a:lnTo>
                    <a:pt x="515" y="741"/>
                  </a:lnTo>
                  <a:lnTo>
                    <a:pt x="516" y="741"/>
                  </a:lnTo>
                  <a:lnTo>
                    <a:pt x="515" y="691"/>
                  </a:lnTo>
                  <a:lnTo>
                    <a:pt x="510" y="610"/>
                  </a:lnTo>
                  <a:lnTo>
                    <a:pt x="504" y="534"/>
                  </a:lnTo>
                  <a:lnTo>
                    <a:pt x="501" y="500"/>
                  </a:lnTo>
                  <a:lnTo>
                    <a:pt x="516" y="4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 flipH="1">
              <a:off x="7428509" y="3628832"/>
              <a:ext cx="555526" cy="609859"/>
            </a:xfrm>
            <a:custGeom>
              <a:avLst/>
              <a:gdLst>
                <a:gd name="T0" fmla="*/ 344 w 344"/>
                <a:gd name="T1" fmla="*/ 0 h 395"/>
                <a:gd name="T2" fmla="*/ 334 w 344"/>
                <a:gd name="T3" fmla="*/ 2 h 395"/>
                <a:gd name="T4" fmla="*/ 322 w 344"/>
                <a:gd name="T5" fmla="*/ 6 h 395"/>
                <a:gd name="T6" fmla="*/ 307 w 344"/>
                <a:gd name="T7" fmla="*/ 11 h 395"/>
                <a:gd name="T8" fmla="*/ 287 w 344"/>
                <a:gd name="T9" fmla="*/ 17 h 395"/>
                <a:gd name="T10" fmla="*/ 266 w 344"/>
                <a:gd name="T11" fmla="*/ 25 h 395"/>
                <a:gd name="T12" fmla="*/ 242 w 344"/>
                <a:gd name="T13" fmla="*/ 33 h 395"/>
                <a:gd name="T14" fmla="*/ 218 w 344"/>
                <a:gd name="T15" fmla="*/ 42 h 395"/>
                <a:gd name="T16" fmla="*/ 192 w 344"/>
                <a:gd name="T17" fmla="*/ 52 h 395"/>
                <a:gd name="T18" fmla="*/ 165 w 344"/>
                <a:gd name="T19" fmla="*/ 62 h 395"/>
                <a:gd name="T20" fmla="*/ 139 w 344"/>
                <a:gd name="T21" fmla="*/ 72 h 395"/>
                <a:gd name="T22" fmla="*/ 112 w 344"/>
                <a:gd name="T23" fmla="*/ 83 h 395"/>
                <a:gd name="T24" fmla="*/ 87 w 344"/>
                <a:gd name="T25" fmla="*/ 92 h 395"/>
                <a:gd name="T26" fmla="*/ 61 w 344"/>
                <a:gd name="T27" fmla="*/ 101 h 395"/>
                <a:gd name="T28" fmla="*/ 39 w 344"/>
                <a:gd name="T29" fmla="*/ 110 h 395"/>
                <a:gd name="T30" fmla="*/ 19 w 344"/>
                <a:gd name="T31" fmla="*/ 120 h 395"/>
                <a:gd name="T32" fmla="*/ 0 w 344"/>
                <a:gd name="T33" fmla="*/ 127 h 395"/>
                <a:gd name="T34" fmla="*/ 14 w 344"/>
                <a:gd name="T35" fmla="*/ 145 h 395"/>
                <a:gd name="T36" fmla="*/ 65 w 344"/>
                <a:gd name="T37" fmla="*/ 125 h 395"/>
                <a:gd name="T38" fmla="*/ 163 w 344"/>
                <a:gd name="T39" fmla="*/ 395 h 395"/>
                <a:gd name="T40" fmla="*/ 149 w 344"/>
                <a:gd name="T41" fmla="*/ 312 h 395"/>
                <a:gd name="T42" fmla="*/ 144 w 344"/>
                <a:gd name="T43" fmla="*/ 297 h 395"/>
                <a:gd name="T44" fmla="*/ 139 w 344"/>
                <a:gd name="T45" fmla="*/ 279 h 395"/>
                <a:gd name="T46" fmla="*/ 130 w 344"/>
                <a:gd name="T47" fmla="*/ 257 h 395"/>
                <a:gd name="T48" fmla="*/ 122 w 344"/>
                <a:gd name="T49" fmla="*/ 231 h 395"/>
                <a:gd name="T50" fmla="*/ 114 w 344"/>
                <a:gd name="T51" fmla="*/ 205 h 395"/>
                <a:gd name="T52" fmla="*/ 104 w 344"/>
                <a:gd name="T53" fmla="*/ 176 h 395"/>
                <a:gd name="T54" fmla="*/ 94 w 344"/>
                <a:gd name="T55" fmla="*/ 147 h 395"/>
                <a:gd name="T56" fmla="*/ 82 w 344"/>
                <a:gd name="T57" fmla="*/ 118 h 395"/>
                <a:gd name="T58" fmla="*/ 295 w 344"/>
                <a:gd name="T59" fmla="*/ 38 h 395"/>
                <a:gd name="T60" fmla="*/ 344 w 344"/>
                <a:gd name="T61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4" h="395">
                  <a:moveTo>
                    <a:pt x="344" y="0"/>
                  </a:moveTo>
                  <a:lnTo>
                    <a:pt x="334" y="2"/>
                  </a:lnTo>
                  <a:lnTo>
                    <a:pt x="322" y="6"/>
                  </a:lnTo>
                  <a:lnTo>
                    <a:pt x="307" y="11"/>
                  </a:lnTo>
                  <a:lnTo>
                    <a:pt x="287" y="17"/>
                  </a:lnTo>
                  <a:lnTo>
                    <a:pt x="266" y="25"/>
                  </a:lnTo>
                  <a:lnTo>
                    <a:pt x="242" y="33"/>
                  </a:lnTo>
                  <a:lnTo>
                    <a:pt x="218" y="42"/>
                  </a:lnTo>
                  <a:lnTo>
                    <a:pt x="192" y="52"/>
                  </a:lnTo>
                  <a:lnTo>
                    <a:pt x="165" y="62"/>
                  </a:lnTo>
                  <a:lnTo>
                    <a:pt x="139" y="72"/>
                  </a:lnTo>
                  <a:lnTo>
                    <a:pt x="112" y="83"/>
                  </a:lnTo>
                  <a:lnTo>
                    <a:pt x="87" y="92"/>
                  </a:lnTo>
                  <a:lnTo>
                    <a:pt x="61" y="101"/>
                  </a:lnTo>
                  <a:lnTo>
                    <a:pt x="39" y="110"/>
                  </a:lnTo>
                  <a:lnTo>
                    <a:pt x="19" y="120"/>
                  </a:lnTo>
                  <a:lnTo>
                    <a:pt x="0" y="127"/>
                  </a:lnTo>
                  <a:lnTo>
                    <a:pt x="14" y="145"/>
                  </a:lnTo>
                  <a:lnTo>
                    <a:pt x="65" y="125"/>
                  </a:lnTo>
                  <a:lnTo>
                    <a:pt x="163" y="395"/>
                  </a:lnTo>
                  <a:lnTo>
                    <a:pt x="149" y="312"/>
                  </a:lnTo>
                  <a:lnTo>
                    <a:pt x="144" y="297"/>
                  </a:lnTo>
                  <a:lnTo>
                    <a:pt x="139" y="279"/>
                  </a:lnTo>
                  <a:lnTo>
                    <a:pt x="130" y="257"/>
                  </a:lnTo>
                  <a:lnTo>
                    <a:pt x="122" y="231"/>
                  </a:lnTo>
                  <a:lnTo>
                    <a:pt x="114" y="205"/>
                  </a:lnTo>
                  <a:lnTo>
                    <a:pt x="104" y="176"/>
                  </a:lnTo>
                  <a:lnTo>
                    <a:pt x="94" y="147"/>
                  </a:lnTo>
                  <a:lnTo>
                    <a:pt x="82" y="118"/>
                  </a:lnTo>
                  <a:lnTo>
                    <a:pt x="295" y="3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 flipH="1">
              <a:off x="6304536" y="3517949"/>
              <a:ext cx="578136" cy="1170437"/>
            </a:xfrm>
            <a:custGeom>
              <a:avLst/>
              <a:gdLst>
                <a:gd name="T0" fmla="*/ 259 w 357"/>
                <a:gd name="T1" fmla="*/ 253 h 760"/>
                <a:gd name="T2" fmla="*/ 316 w 357"/>
                <a:gd name="T3" fmla="*/ 316 h 760"/>
                <a:gd name="T4" fmla="*/ 355 w 357"/>
                <a:gd name="T5" fmla="*/ 387 h 760"/>
                <a:gd name="T6" fmla="*/ 354 w 357"/>
                <a:gd name="T7" fmla="*/ 477 h 760"/>
                <a:gd name="T8" fmla="*/ 341 w 357"/>
                <a:gd name="T9" fmla="*/ 554 h 760"/>
                <a:gd name="T10" fmla="*/ 331 w 357"/>
                <a:gd name="T11" fmla="*/ 589 h 760"/>
                <a:gd name="T12" fmla="*/ 316 w 357"/>
                <a:gd name="T13" fmla="*/ 614 h 760"/>
                <a:gd name="T14" fmla="*/ 305 w 357"/>
                <a:gd name="T15" fmla="*/ 618 h 760"/>
                <a:gd name="T16" fmla="*/ 297 w 357"/>
                <a:gd name="T17" fmla="*/ 625 h 760"/>
                <a:gd name="T18" fmla="*/ 284 w 357"/>
                <a:gd name="T19" fmla="*/ 691 h 760"/>
                <a:gd name="T20" fmla="*/ 265 w 357"/>
                <a:gd name="T21" fmla="*/ 754 h 760"/>
                <a:gd name="T22" fmla="*/ 270 w 357"/>
                <a:gd name="T23" fmla="*/ 661 h 760"/>
                <a:gd name="T24" fmla="*/ 277 w 357"/>
                <a:gd name="T25" fmla="*/ 555 h 760"/>
                <a:gd name="T26" fmla="*/ 250 w 357"/>
                <a:gd name="T27" fmla="*/ 543 h 760"/>
                <a:gd name="T28" fmla="*/ 219 w 357"/>
                <a:gd name="T29" fmla="*/ 538 h 760"/>
                <a:gd name="T30" fmla="*/ 188 w 357"/>
                <a:gd name="T31" fmla="*/ 558 h 760"/>
                <a:gd name="T32" fmla="*/ 165 w 357"/>
                <a:gd name="T33" fmla="*/ 592 h 760"/>
                <a:gd name="T34" fmla="*/ 145 w 357"/>
                <a:gd name="T35" fmla="*/ 631 h 760"/>
                <a:gd name="T36" fmla="*/ 128 w 357"/>
                <a:gd name="T37" fmla="*/ 719 h 760"/>
                <a:gd name="T38" fmla="*/ 120 w 357"/>
                <a:gd name="T39" fmla="*/ 727 h 760"/>
                <a:gd name="T40" fmla="*/ 115 w 357"/>
                <a:gd name="T41" fmla="*/ 669 h 760"/>
                <a:gd name="T42" fmla="*/ 133 w 357"/>
                <a:gd name="T43" fmla="*/ 620 h 760"/>
                <a:gd name="T44" fmla="*/ 156 w 357"/>
                <a:gd name="T45" fmla="*/ 574 h 760"/>
                <a:gd name="T46" fmla="*/ 146 w 357"/>
                <a:gd name="T47" fmla="*/ 504 h 760"/>
                <a:gd name="T48" fmla="*/ 163 w 357"/>
                <a:gd name="T49" fmla="*/ 431 h 760"/>
                <a:gd name="T50" fmla="*/ 174 w 357"/>
                <a:gd name="T51" fmla="*/ 400 h 760"/>
                <a:gd name="T52" fmla="*/ 149 w 357"/>
                <a:gd name="T53" fmla="*/ 327 h 760"/>
                <a:gd name="T54" fmla="*/ 106 w 357"/>
                <a:gd name="T55" fmla="*/ 200 h 760"/>
                <a:gd name="T56" fmla="*/ 96 w 357"/>
                <a:gd name="T57" fmla="*/ 159 h 760"/>
                <a:gd name="T58" fmla="*/ 136 w 357"/>
                <a:gd name="T59" fmla="*/ 253 h 760"/>
                <a:gd name="T60" fmla="*/ 183 w 357"/>
                <a:gd name="T61" fmla="*/ 356 h 760"/>
                <a:gd name="T62" fmla="*/ 211 w 357"/>
                <a:gd name="T63" fmla="*/ 361 h 760"/>
                <a:gd name="T64" fmla="*/ 241 w 357"/>
                <a:gd name="T65" fmla="*/ 353 h 760"/>
                <a:gd name="T66" fmla="*/ 273 w 357"/>
                <a:gd name="T67" fmla="*/ 353 h 760"/>
                <a:gd name="T68" fmla="*/ 262 w 357"/>
                <a:gd name="T69" fmla="*/ 362 h 760"/>
                <a:gd name="T70" fmla="*/ 234 w 357"/>
                <a:gd name="T71" fmla="*/ 375 h 760"/>
                <a:gd name="T72" fmla="*/ 206 w 357"/>
                <a:gd name="T73" fmla="*/ 392 h 760"/>
                <a:gd name="T74" fmla="*/ 179 w 357"/>
                <a:gd name="T75" fmla="*/ 436 h 760"/>
                <a:gd name="T76" fmla="*/ 171 w 357"/>
                <a:gd name="T77" fmla="*/ 491 h 760"/>
                <a:gd name="T78" fmla="*/ 191 w 357"/>
                <a:gd name="T79" fmla="*/ 491 h 760"/>
                <a:gd name="T80" fmla="*/ 232 w 357"/>
                <a:gd name="T81" fmla="*/ 479 h 760"/>
                <a:gd name="T82" fmla="*/ 266 w 357"/>
                <a:gd name="T83" fmla="*/ 493 h 760"/>
                <a:gd name="T84" fmla="*/ 213 w 357"/>
                <a:gd name="T85" fmla="*/ 499 h 760"/>
                <a:gd name="T86" fmla="*/ 189 w 357"/>
                <a:gd name="T87" fmla="*/ 519 h 760"/>
                <a:gd name="T88" fmla="*/ 199 w 357"/>
                <a:gd name="T89" fmla="*/ 521 h 760"/>
                <a:gd name="T90" fmla="*/ 241 w 357"/>
                <a:gd name="T91" fmla="*/ 519 h 760"/>
                <a:gd name="T92" fmla="*/ 280 w 357"/>
                <a:gd name="T93" fmla="*/ 536 h 760"/>
                <a:gd name="T94" fmla="*/ 301 w 357"/>
                <a:gd name="T95" fmla="*/ 564 h 760"/>
                <a:gd name="T96" fmla="*/ 337 w 357"/>
                <a:gd name="T97" fmla="*/ 444 h 760"/>
                <a:gd name="T98" fmla="*/ 325 w 357"/>
                <a:gd name="T99" fmla="*/ 368 h 760"/>
                <a:gd name="T100" fmla="*/ 277 w 357"/>
                <a:gd name="T101" fmla="*/ 303 h 760"/>
                <a:gd name="T102" fmla="*/ 216 w 357"/>
                <a:gd name="T103" fmla="*/ 251 h 760"/>
                <a:gd name="T104" fmla="*/ 163 w 357"/>
                <a:gd name="T105" fmla="*/ 180 h 760"/>
                <a:gd name="T106" fmla="*/ 119 w 357"/>
                <a:gd name="T107" fmla="*/ 99 h 760"/>
                <a:gd name="T108" fmla="*/ 87 w 357"/>
                <a:gd name="T109" fmla="*/ 54 h 760"/>
                <a:gd name="T110" fmla="*/ 53 w 357"/>
                <a:gd name="T111" fmla="*/ 30 h 760"/>
                <a:gd name="T112" fmla="*/ 0 w 357"/>
                <a:gd name="T113" fmla="*/ 0 h 760"/>
                <a:gd name="T114" fmla="*/ 65 w 357"/>
                <a:gd name="T115" fmla="*/ 13 h 760"/>
                <a:gd name="T116" fmla="*/ 117 w 357"/>
                <a:gd name="T117" fmla="*/ 53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7" h="760">
                  <a:moveTo>
                    <a:pt x="145" y="87"/>
                  </a:moveTo>
                  <a:lnTo>
                    <a:pt x="243" y="231"/>
                  </a:lnTo>
                  <a:lnTo>
                    <a:pt x="259" y="253"/>
                  </a:lnTo>
                  <a:lnTo>
                    <a:pt x="278" y="274"/>
                  </a:lnTo>
                  <a:lnTo>
                    <a:pt x="296" y="295"/>
                  </a:lnTo>
                  <a:lnTo>
                    <a:pt x="316" y="316"/>
                  </a:lnTo>
                  <a:lnTo>
                    <a:pt x="332" y="339"/>
                  </a:lnTo>
                  <a:lnTo>
                    <a:pt x="346" y="362"/>
                  </a:lnTo>
                  <a:lnTo>
                    <a:pt x="355" y="387"/>
                  </a:lnTo>
                  <a:lnTo>
                    <a:pt x="357" y="415"/>
                  </a:lnTo>
                  <a:lnTo>
                    <a:pt x="356" y="446"/>
                  </a:lnTo>
                  <a:lnTo>
                    <a:pt x="354" y="477"/>
                  </a:lnTo>
                  <a:lnTo>
                    <a:pt x="350" y="508"/>
                  </a:lnTo>
                  <a:lnTo>
                    <a:pt x="345" y="540"/>
                  </a:lnTo>
                  <a:lnTo>
                    <a:pt x="341" y="554"/>
                  </a:lnTo>
                  <a:lnTo>
                    <a:pt x="338" y="566"/>
                  </a:lnTo>
                  <a:lnTo>
                    <a:pt x="334" y="577"/>
                  </a:lnTo>
                  <a:lnTo>
                    <a:pt x="331" y="589"/>
                  </a:lnTo>
                  <a:lnTo>
                    <a:pt x="327" y="598"/>
                  </a:lnTo>
                  <a:lnTo>
                    <a:pt x="323" y="606"/>
                  </a:lnTo>
                  <a:lnTo>
                    <a:pt x="316" y="614"/>
                  </a:lnTo>
                  <a:lnTo>
                    <a:pt x="309" y="620"/>
                  </a:lnTo>
                  <a:lnTo>
                    <a:pt x="307" y="619"/>
                  </a:lnTo>
                  <a:lnTo>
                    <a:pt x="305" y="618"/>
                  </a:lnTo>
                  <a:lnTo>
                    <a:pt x="303" y="615"/>
                  </a:lnTo>
                  <a:lnTo>
                    <a:pt x="301" y="615"/>
                  </a:lnTo>
                  <a:lnTo>
                    <a:pt x="297" y="625"/>
                  </a:lnTo>
                  <a:lnTo>
                    <a:pt x="294" y="642"/>
                  </a:lnTo>
                  <a:lnTo>
                    <a:pt x="289" y="665"/>
                  </a:lnTo>
                  <a:lnTo>
                    <a:pt x="284" y="691"/>
                  </a:lnTo>
                  <a:lnTo>
                    <a:pt x="278" y="716"/>
                  </a:lnTo>
                  <a:lnTo>
                    <a:pt x="272" y="737"/>
                  </a:lnTo>
                  <a:lnTo>
                    <a:pt x="265" y="754"/>
                  </a:lnTo>
                  <a:lnTo>
                    <a:pt x="258" y="760"/>
                  </a:lnTo>
                  <a:lnTo>
                    <a:pt x="264" y="710"/>
                  </a:lnTo>
                  <a:lnTo>
                    <a:pt x="270" y="661"/>
                  </a:lnTo>
                  <a:lnTo>
                    <a:pt x="275" y="612"/>
                  </a:lnTo>
                  <a:lnTo>
                    <a:pt x="284" y="562"/>
                  </a:lnTo>
                  <a:lnTo>
                    <a:pt x="277" y="555"/>
                  </a:lnTo>
                  <a:lnTo>
                    <a:pt x="269" y="551"/>
                  </a:lnTo>
                  <a:lnTo>
                    <a:pt x="259" y="546"/>
                  </a:lnTo>
                  <a:lnTo>
                    <a:pt x="250" y="543"/>
                  </a:lnTo>
                  <a:lnTo>
                    <a:pt x="240" y="540"/>
                  </a:lnTo>
                  <a:lnTo>
                    <a:pt x="228" y="539"/>
                  </a:lnTo>
                  <a:lnTo>
                    <a:pt x="219" y="538"/>
                  </a:lnTo>
                  <a:lnTo>
                    <a:pt x="209" y="538"/>
                  </a:lnTo>
                  <a:lnTo>
                    <a:pt x="197" y="547"/>
                  </a:lnTo>
                  <a:lnTo>
                    <a:pt x="188" y="558"/>
                  </a:lnTo>
                  <a:lnTo>
                    <a:pt x="179" y="569"/>
                  </a:lnTo>
                  <a:lnTo>
                    <a:pt x="172" y="581"/>
                  </a:lnTo>
                  <a:lnTo>
                    <a:pt x="165" y="592"/>
                  </a:lnTo>
                  <a:lnTo>
                    <a:pt x="158" y="605"/>
                  </a:lnTo>
                  <a:lnTo>
                    <a:pt x="152" y="618"/>
                  </a:lnTo>
                  <a:lnTo>
                    <a:pt x="145" y="631"/>
                  </a:lnTo>
                  <a:lnTo>
                    <a:pt x="134" y="660"/>
                  </a:lnTo>
                  <a:lnTo>
                    <a:pt x="129" y="689"/>
                  </a:lnTo>
                  <a:lnTo>
                    <a:pt x="128" y="719"/>
                  </a:lnTo>
                  <a:lnTo>
                    <a:pt x="132" y="748"/>
                  </a:lnTo>
                  <a:lnTo>
                    <a:pt x="127" y="743"/>
                  </a:lnTo>
                  <a:lnTo>
                    <a:pt x="120" y="727"/>
                  </a:lnTo>
                  <a:lnTo>
                    <a:pt x="114" y="707"/>
                  </a:lnTo>
                  <a:lnTo>
                    <a:pt x="112" y="687"/>
                  </a:lnTo>
                  <a:lnTo>
                    <a:pt x="115" y="669"/>
                  </a:lnTo>
                  <a:lnTo>
                    <a:pt x="120" y="653"/>
                  </a:lnTo>
                  <a:lnTo>
                    <a:pt x="126" y="636"/>
                  </a:lnTo>
                  <a:lnTo>
                    <a:pt x="133" y="620"/>
                  </a:lnTo>
                  <a:lnTo>
                    <a:pt x="140" y="604"/>
                  </a:lnTo>
                  <a:lnTo>
                    <a:pt x="148" y="589"/>
                  </a:lnTo>
                  <a:lnTo>
                    <a:pt x="156" y="574"/>
                  </a:lnTo>
                  <a:lnTo>
                    <a:pt x="166" y="560"/>
                  </a:lnTo>
                  <a:lnTo>
                    <a:pt x="152" y="534"/>
                  </a:lnTo>
                  <a:lnTo>
                    <a:pt x="146" y="504"/>
                  </a:lnTo>
                  <a:lnTo>
                    <a:pt x="149" y="474"/>
                  </a:lnTo>
                  <a:lnTo>
                    <a:pt x="157" y="445"/>
                  </a:lnTo>
                  <a:lnTo>
                    <a:pt x="163" y="431"/>
                  </a:lnTo>
                  <a:lnTo>
                    <a:pt x="167" y="420"/>
                  </a:lnTo>
                  <a:lnTo>
                    <a:pt x="172" y="410"/>
                  </a:lnTo>
                  <a:lnTo>
                    <a:pt x="174" y="400"/>
                  </a:lnTo>
                  <a:lnTo>
                    <a:pt x="171" y="391"/>
                  </a:lnTo>
                  <a:lnTo>
                    <a:pt x="161" y="364"/>
                  </a:lnTo>
                  <a:lnTo>
                    <a:pt x="149" y="327"/>
                  </a:lnTo>
                  <a:lnTo>
                    <a:pt x="135" y="284"/>
                  </a:lnTo>
                  <a:lnTo>
                    <a:pt x="120" y="240"/>
                  </a:lnTo>
                  <a:lnTo>
                    <a:pt x="106" y="200"/>
                  </a:lnTo>
                  <a:lnTo>
                    <a:pt x="97" y="168"/>
                  </a:lnTo>
                  <a:lnTo>
                    <a:pt x="92" y="151"/>
                  </a:lnTo>
                  <a:lnTo>
                    <a:pt x="96" y="159"/>
                  </a:lnTo>
                  <a:lnTo>
                    <a:pt x="106" y="182"/>
                  </a:lnTo>
                  <a:lnTo>
                    <a:pt x="120" y="215"/>
                  </a:lnTo>
                  <a:lnTo>
                    <a:pt x="136" y="253"/>
                  </a:lnTo>
                  <a:lnTo>
                    <a:pt x="153" y="292"/>
                  </a:lnTo>
                  <a:lnTo>
                    <a:pt x="171" y="327"/>
                  </a:lnTo>
                  <a:lnTo>
                    <a:pt x="183" y="356"/>
                  </a:lnTo>
                  <a:lnTo>
                    <a:pt x="193" y="372"/>
                  </a:lnTo>
                  <a:lnTo>
                    <a:pt x="202" y="365"/>
                  </a:lnTo>
                  <a:lnTo>
                    <a:pt x="211" y="361"/>
                  </a:lnTo>
                  <a:lnTo>
                    <a:pt x="220" y="356"/>
                  </a:lnTo>
                  <a:lnTo>
                    <a:pt x="231" y="354"/>
                  </a:lnTo>
                  <a:lnTo>
                    <a:pt x="241" y="353"/>
                  </a:lnTo>
                  <a:lnTo>
                    <a:pt x="251" y="353"/>
                  </a:lnTo>
                  <a:lnTo>
                    <a:pt x="263" y="353"/>
                  </a:lnTo>
                  <a:lnTo>
                    <a:pt x="273" y="353"/>
                  </a:lnTo>
                  <a:lnTo>
                    <a:pt x="273" y="355"/>
                  </a:lnTo>
                  <a:lnTo>
                    <a:pt x="269" y="358"/>
                  </a:lnTo>
                  <a:lnTo>
                    <a:pt x="262" y="362"/>
                  </a:lnTo>
                  <a:lnTo>
                    <a:pt x="254" y="365"/>
                  </a:lnTo>
                  <a:lnTo>
                    <a:pt x="243" y="370"/>
                  </a:lnTo>
                  <a:lnTo>
                    <a:pt x="234" y="375"/>
                  </a:lnTo>
                  <a:lnTo>
                    <a:pt x="226" y="379"/>
                  </a:lnTo>
                  <a:lnTo>
                    <a:pt x="220" y="383"/>
                  </a:lnTo>
                  <a:lnTo>
                    <a:pt x="206" y="392"/>
                  </a:lnTo>
                  <a:lnTo>
                    <a:pt x="196" y="403"/>
                  </a:lnTo>
                  <a:lnTo>
                    <a:pt x="187" y="418"/>
                  </a:lnTo>
                  <a:lnTo>
                    <a:pt x="179" y="436"/>
                  </a:lnTo>
                  <a:lnTo>
                    <a:pt x="174" y="454"/>
                  </a:lnTo>
                  <a:lnTo>
                    <a:pt x="171" y="473"/>
                  </a:lnTo>
                  <a:lnTo>
                    <a:pt x="171" y="491"/>
                  </a:lnTo>
                  <a:lnTo>
                    <a:pt x="172" y="508"/>
                  </a:lnTo>
                  <a:lnTo>
                    <a:pt x="181" y="499"/>
                  </a:lnTo>
                  <a:lnTo>
                    <a:pt x="191" y="491"/>
                  </a:lnTo>
                  <a:lnTo>
                    <a:pt x="204" y="485"/>
                  </a:lnTo>
                  <a:lnTo>
                    <a:pt x="218" y="482"/>
                  </a:lnTo>
                  <a:lnTo>
                    <a:pt x="232" y="479"/>
                  </a:lnTo>
                  <a:lnTo>
                    <a:pt x="244" y="482"/>
                  </a:lnTo>
                  <a:lnTo>
                    <a:pt x="256" y="485"/>
                  </a:lnTo>
                  <a:lnTo>
                    <a:pt x="266" y="493"/>
                  </a:lnTo>
                  <a:lnTo>
                    <a:pt x="244" y="492"/>
                  </a:lnTo>
                  <a:lnTo>
                    <a:pt x="227" y="494"/>
                  </a:lnTo>
                  <a:lnTo>
                    <a:pt x="213" y="499"/>
                  </a:lnTo>
                  <a:lnTo>
                    <a:pt x="203" y="506"/>
                  </a:lnTo>
                  <a:lnTo>
                    <a:pt x="195" y="513"/>
                  </a:lnTo>
                  <a:lnTo>
                    <a:pt x="189" y="519"/>
                  </a:lnTo>
                  <a:lnTo>
                    <a:pt x="187" y="523"/>
                  </a:lnTo>
                  <a:lnTo>
                    <a:pt x="186" y="526"/>
                  </a:lnTo>
                  <a:lnTo>
                    <a:pt x="199" y="521"/>
                  </a:lnTo>
                  <a:lnTo>
                    <a:pt x="213" y="517"/>
                  </a:lnTo>
                  <a:lnTo>
                    <a:pt x="227" y="517"/>
                  </a:lnTo>
                  <a:lnTo>
                    <a:pt x="241" y="519"/>
                  </a:lnTo>
                  <a:lnTo>
                    <a:pt x="255" y="522"/>
                  </a:lnTo>
                  <a:lnTo>
                    <a:pt x="267" y="528"/>
                  </a:lnTo>
                  <a:lnTo>
                    <a:pt x="280" y="536"/>
                  </a:lnTo>
                  <a:lnTo>
                    <a:pt x="292" y="546"/>
                  </a:lnTo>
                  <a:lnTo>
                    <a:pt x="296" y="553"/>
                  </a:lnTo>
                  <a:lnTo>
                    <a:pt x="301" y="564"/>
                  </a:lnTo>
                  <a:lnTo>
                    <a:pt x="304" y="574"/>
                  </a:lnTo>
                  <a:lnTo>
                    <a:pt x="307" y="585"/>
                  </a:lnTo>
                  <a:lnTo>
                    <a:pt x="337" y="444"/>
                  </a:lnTo>
                  <a:lnTo>
                    <a:pt x="339" y="417"/>
                  </a:lnTo>
                  <a:lnTo>
                    <a:pt x="334" y="392"/>
                  </a:lnTo>
                  <a:lnTo>
                    <a:pt x="325" y="368"/>
                  </a:lnTo>
                  <a:lnTo>
                    <a:pt x="312" y="344"/>
                  </a:lnTo>
                  <a:lnTo>
                    <a:pt x="295" y="323"/>
                  </a:lnTo>
                  <a:lnTo>
                    <a:pt x="277" y="303"/>
                  </a:lnTo>
                  <a:lnTo>
                    <a:pt x="257" y="286"/>
                  </a:lnTo>
                  <a:lnTo>
                    <a:pt x="237" y="271"/>
                  </a:lnTo>
                  <a:lnTo>
                    <a:pt x="216" y="251"/>
                  </a:lnTo>
                  <a:lnTo>
                    <a:pt x="197" y="229"/>
                  </a:lnTo>
                  <a:lnTo>
                    <a:pt x="179" y="205"/>
                  </a:lnTo>
                  <a:lnTo>
                    <a:pt x="163" y="180"/>
                  </a:lnTo>
                  <a:lnTo>
                    <a:pt x="148" y="155"/>
                  </a:lnTo>
                  <a:lnTo>
                    <a:pt x="133" y="127"/>
                  </a:lnTo>
                  <a:lnTo>
                    <a:pt x="119" y="99"/>
                  </a:lnTo>
                  <a:lnTo>
                    <a:pt x="104" y="73"/>
                  </a:lnTo>
                  <a:lnTo>
                    <a:pt x="96" y="64"/>
                  </a:lnTo>
                  <a:lnTo>
                    <a:pt x="87" y="54"/>
                  </a:lnTo>
                  <a:lnTo>
                    <a:pt x="77" y="46"/>
                  </a:lnTo>
                  <a:lnTo>
                    <a:pt x="66" y="38"/>
                  </a:lnTo>
                  <a:lnTo>
                    <a:pt x="53" y="30"/>
                  </a:lnTo>
                  <a:lnTo>
                    <a:pt x="39" y="21"/>
                  </a:lnTo>
                  <a:lnTo>
                    <a:pt x="21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4" y="4"/>
                  </a:lnTo>
                  <a:lnTo>
                    <a:pt x="65" y="13"/>
                  </a:lnTo>
                  <a:lnTo>
                    <a:pt x="83" y="24"/>
                  </a:lnTo>
                  <a:lnTo>
                    <a:pt x="100" y="38"/>
                  </a:lnTo>
                  <a:lnTo>
                    <a:pt x="117" y="53"/>
                  </a:lnTo>
                  <a:lnTo>
                    <a:pt x="132" y="71"/>
                  </a:lnTo>
                  <a:lnTo>
                    <a:pt x="145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 flipH="1">
              <a:off x="7199192" y="3915280"/>
              <a:ext cx="184100" cy="455854"/>
            </a:xfrm>
            <a:custGeom>
              <a:avLst/>
              <a:gdLst>
                <a:gd name="T0" fmla="*/ 114 w 114"/>
                <a:gd name="T1" fmla="*/ 242 h 295"/>
                <a:gd name="T2" fmla="*/ 114 w 114"/>
                <a:gd name="T3" fmla="*/ 249 h 295"/>
                <a:gd name="T4" fmla="*/ 112 w 114"/>
                <a:gd name="T5" fmla="*/ 255 h 295"/>
                <a:gd name="T6" fmla="*/ 109 w 114"/>
                <a:gd name="T7" fmla="*/ 263 h 295"/>
                <a:gd name="T8" fmla="*/ 104 w 114"/>
                <a:gd name="T9" fmla="*/ 270 h 295"/>
                <a:gd name="T10" fmla="*/ 99 w 114"/>
                <a:gd name="T11" fmla="*/ 277 h 295"/>
                <a:gd name="T12" fmla="*/ 94 w 114"/>
                <a:gd name="T13" fmla="*/ 284 h 295"/>
                <a:gd name="T14" fmla="*/ 87 w 114"/>
                <a:gd name="T15" fmla="*/ 289 h 295"/>
                <a:gd name="T16" fmla="*/ 80 w 114"/>
                <a:gd name="T17" fmla="*/ 295 h 295"/>
                <a:gd name="T18" fmla="*/ 87 w 114"/>
                <a:gd name="T19" fmla="*/ 273 h 295"/>
                <a:gd name="T20" fmla="*/ 89 w 114"/>
                <a:gd name="T21" fmla="*/ 258 h 295"/>
                <a:gd name="T22" fmla="*/ 88 w 114"/>
                <a:gd name="T23" fmla="*/ 247 h 295"/>
                <a:gd name="T24" fmla="*/ 86 w 114"/>
                <a:gd name="T25" fmla="*/ 233 h 295"/>
                <a:gd name="T26" fmla="*/ 83 w 114"/>
                <a:gd name="T27" fmla="*/ 212 h 295"/>
                <a:gd name="T28" fmla="*/ 74 w 114"/>
                <a:gd name="T29" fmla="*/ 181 h 295"/>
                <a:gd name="T30" fmla="*/ 60 w 114"/>
                <a:gd name="T31" fmla="*/ 143 h 295"/>
                <a:gd name="T32" fmla="*/ 44 w 114"/>
                <a:gd name="T33" fmla="*/ 103 h 295"/>
                <a:gd name="T34" fmla="*/ 28 w 114"/>
                <a:gd name="T35" fmla="*/ 65 h 295"/>
                <a:gd name="T36" fmla="*/ 14 w 114"/>
                <a:gd name="T37" fmla="*/ 31 h 295"/>
                <a:gd name="T38" fmla="*/ 4 w 114"/>
                <a:gd name="T39" fmla="*/ 8 h 295"/>
                <a:gd name="T40" fmla="*/ 0 w 114"/>
                <a:gd name="T41" fmla="*/ 0 h 295"/>
                <a:gd name="T42" fmla="*/ 7 w 114"/>
                <a:gd name="T43" fmla="*/ 1 h 295"/>
                <a:gd name="T44" fmla="*/ 20 w 114"/>
                <a:gd name="T45" fmla="*/ 19 h 295"/>
                <a:gd name="T46" fmla="*/ 38 w 114"/>
                <a:gd name="T47" fmla="*/ 46 h 295"/>
                <a:gd name="T48" fmla="*/ 59 w 114"/>
                <a:gd name="T49" fmla="*/ 83 h 295"/>
                <a:gd name="T50" fmla="*/ 80 w 114"/>
                <a:gd name="T51" fmla="*/ 125 h 295"/>
                <a:gd name="T52" fmla="*/ 97 w 114"/>
                <a:gd name="T53" fmla="*/ 167 h 295"/>
                <a:gd name="T54" fmla="*/ 110 w 114"/>
                <a:gd name="T55" fmla="*/ 208 h 295"/>
                <a:gd name="T56" fmla="*/ 114 w 114"/>
                <a:gd name="T57" fmla="*/ 24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295">
                  <a:moveTo>
                    <a:pt x="114" y="242"/>
                  </a:moveTo>
                  <a:lnTo>
                    <a:pt x="114" y="249"/>
                  </a:lnTo>
                  <a:lnTo>
                    <a:pt x="112" y="255"/>
                  </a:lnTo>
                  <a:lnTo>
                    <a:pt x="109" y="263"/>
                  </a:lnTo>
                  <a:lnTo>
                    <a:pt x="104" y="270"/>
                  </a:lnTo>
                  <a:lnTo>
                    <a:pt x="99" y="277"/>
                  </a:lnTo>
                  <a:lnTo>
                    <a:pt x="94" y="284"/>
                  </a:lnTo>
                  <a:lnTo>
                    <a:pt x="87" y="289"/>
                  </a:lnTo>
                  <a:lnTo>
                    <a:pt x="80" y="295"/>
                  </a:lnTo>
                  <a:lnTo>
                    <a:pt x="87" y="273"/>
                  </a:lnTo>
                  <a:lnTo>
                    <a:pt x="89" y="258"/>
                  </a:lnTo>
                  <a:lnTo>
                    <a:pt x="88" y="247"/>
                  </a:lnTo>
                  <a:lnTo>
                    <a:pt x="86" y="233"/>
                  </a:lnTo>
                  <a:lnTo>
                    <a:pt x="83" y="212"/>
                  </a:lnTo>
                  <a:lnTo>
                    <a:pt x="74" y="181"/>
                  </a:lnTo>
                  <a:lnTo>
                    <a:pt x="60" y="143"/>
                  </a:lnTo>
                  <a:lnTo>
                    <a:pt x="44" y="103"/>
                  </a:lnTo>
                  <a:lnTo>
                    <a:pt x="28" y="65"/>
                  </a:lnTo>
                  <a:lnTo>
                    <a:pt x="14" y="31"/>
                  </a:lnTo>
                  <a:lnTo>
                    <a:pt x="4" y="8"/>
                  </a:lnTo>
                  <a:lnTo>
                    <a:pt x="0" y="0"/>
                  </a:lnTo>
                  <a:lnTo>
                    <a:pt x="7" y="1"/>
                  </a:lnTo>
                  <a:lnTo>
                    <a:pt x="20" y="19"/>
                  </a:lnTo>
                  <a:lnTo>
                    <a:pt x="38" y="46"/>
                  </a:lnTo>
                  <a:lnTo>
                    <a:pt x="59" y="83"/>
                  </a:lnTo>
                  <a:lnTo>
                    <a:pt x="80" y="125"/>
                  </a:lnTo>
                  <a:lnTo>
                    <a:pt x="97" y="167"/>
                  </a:lnTo>
                  <a:lnTo>
                    <a:pt x="110" y="208"/>
                  </a:lnTo>
                  <a:lnTo>
                    <a:pt x="11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 flipH="1">
              <a:off x="6937577" y="3856759"/>
              <a:ext cx="29069" cy="49282"/>
            </a:xfrm>
            <a:custGeom>
              <a:avLst/>
              <a:gdLst>
                <a:gd name="T0" fmla="*/ 4 w 19"/>
                <a:gd name="T1" fmla="*/ 0 h 33"/>
                <a:gd name="T2" fmla="*/ 10 w 19"/>
                <a:gd name="T3" fmla="*/ 7 h 33"/>
                <a:gd name="T4" fmla="*/ 14 w 19"/>
                <a:gd name="T5" fmla="*/ 14 h 33"/>
                <a:gd name="T6" fmla="*/ 18 w 19"/>
                <a:gd name="T7" fmla="*/ 22 h 33"/>
                <a:gd name="T8" fmla="*/ 19 w 19"/>
                <a:gd name="T9" fmla="*/ 30 h 33"/>
                <a:gd name="T10" fmla="*/ 14 w 19"/>
                <a:gd name="T11" fmla="*/ 33 h 33"/>
                <a:gd name="T12" fmla="*/ 7 w 19"/>
                <a:gd name="T13" fmla="*/ 26 h 33"/>
                <a:gd name="T14" fmla="*/ 3 w 19"/>
                <a:gd name="T15" fmla="*/ 16 h 33"/>
                <a:gd name="T16" fmla="*/ 0 w 19"/>
                <a:gd name="T17" fmla="*/ 7 h 33"/>
                <a:gd name="T18" fmla="*/ 4 w 1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3">
                  <a:moveTo>
                    <a:pt x="4" y="0"/>
                  </a:moveTo>
                  <a:lnTo>
                    <a:pt x="10" y="7"/>
                  </a:lnTo>
                  <a:lnTo>
                    <a:pt x="14" y="14"/>
                  </a:lnTo>
                  <a:lnTo>
                    <a:pt x="18" y="22"/>
                  </a:lnTo>
                  <a:lnTo>
                    <a:pt x="19" y="30"/>
                  </a:lnTo>
                  <a:lnTo>
                    <a:pt x="14" y="33"/>
                  </a:lnTo>
                  <a:lnTo>
                    <a:pt x="7" y="26"/>
                  </a:lnTo>
                  <a:lnTo>
                    <a:pt x="3" y="16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 flipH="1">
              <a:off x="6860064" y="3973803"/>
              <a:ext cx="38758" cy="43121"/>
            </a:xfrm>
            <a:custGeom>
              <a:avLst/>
              <a:gdLst>
                <a:gd name="T0" fmla="*/ 24 w 24"/>
                <a:gd name="T1" fmla="*/ 23 h 28"/>
                <a:gd name="T2" fmla="*/ 24 w 24"/>
                <a:gd name="T3" fmla="*/ 24 h 28"/>
                <a:gd name="T4" fmla="*/ 24 w 24"/>
                <a:gd name="T5" fmla="*/ 26 h 28"/>
                <a:gd name="T6" fmla="*/ 22 w 24"/>
                <a:gd name="T7" fmla="*/ 27 h 28"/>
                <a:gd name="T8" fmla="*/ 21 w 24"/>
                <a:gd name="T9" fmla="*/ 28 h 28"/>
                <a:gd name="T10" fmla="*/ 14 w 24"/>
                <a:gd name="T11" fmla="*/ 22 h 28"/>
                <a:gd name="T12" fmla="*/ 7 w 24"/>
                <a:gd name="T13" fmla="*/ 15 h 28"/>
                <a:gd name="T14" fmla="*/ 1 w 24"/>
                <a:gd name="T15" fmla="*/ 10 h 28"/>
                <a:gd name="T16" fmla="*/ 0 w 24"/>
                <a:gd name="T17" fmla="*/ 0 h 28"/>
                <a:gd name="T18" fmla="*/ 8 w 24"/>
                <a:gd name="T19" fmla="*/ 3 h 28"/>
                <a:gd name="T20" fmla="*/ 14 w 24"/>
                <a:gd name="T21" fmla="*/ 8 h 28"/>
                <a:gd name="T22" fmla="*/ 18 w 24"/>
                <a:gd name="T23" fmla="*/ 16 h 28"/>
                <a:gd name="T24" fmla="*/ 24 w 24"/>
                <a:gd name="T2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8">
                  <a:moveTo>
                    <a:pt x="24" y="23"/>
                  </a:moveTo>
                  <a:lnTo>
                    <a:pt x="24" y="24"/>
                  </a:lnTo>
                  <a:lnTo>
                    <a:pt x="24" y="26"/>
                  </a:lnTo>
                  <a:lnTo>
                    <a:pt x="22" y="27"/>
                  </a:lnTo>
                  <a:lnTo>
                    <a:pt x="21" y="28"/>
                  </a:lnTo>
                  <a:lnTo>
                    <a:pt x="14" y="22"/>
                  </a:lnTo>
                  <a:lnTo>
                    <a:pt x="7" y="15"/>
                  </a:lnTo>
                  <a:lnTo>
                    <a:pt x="1" y="10"/>
                  </a:lnTo>
                  <a:lnTo>
                    <a:pt x="0" y="0"/>
                  </a:lnTo>
                  <a:lnTo>
                    <a:pt x="8" y="3"/>
                  </a:lnTo>
                  <a:lnTo>
                    <a:pt x="14" y="8"/>
                  </a:lnTo>
                  <a:lnTo>
                    <a:pt x="18" y="16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 flipH="1">
              <a:off x="6727641" y="4232531"/>
              <a:ext cx="458632" cy="388092"/>
            </a:xfrm>
            <a:custGeom>
              <a:avLst/>
              <a:gdLst>
                <a:gd name="T0" fmla="*/ 172 w 284"/>
                <a:gd name="T1" fmla="*/ 28 h 253"/>
                <a:gd name="T2" fmla="*/ 180 w 284"/>
                <a:gd name="T3" fmla="*/ 38 h 253"/>
                <a:gd name="T4" fmla="*/ 189 w 284"/>
                <a:gd name="T5" fmla="*/ 47 h 253"/>
                <a:gd name="T6" fmla="*/ 200 w 284"/>
                <a:gd name="T7" fmla="*/ 53 h 253"/>
                <a:gd name="T8" fmla="*/ 209 w 284"/>
                <a:gd name="T9" fmla="*/ 58 h 253"/>
                <a:gd name="T10" fmla="*/ 219 w 284"/>
                <a:gd name="T11" fmla="*/ 64 h 253"/>
                <a:gd name="T12" fmla="*/ 229 w 284"/>
                <a:gd name="T13" fmla="*/ 70 h 253"/>
                <a:gd name="T14" fmla="*/ 237 w 284"/>
                <a:gd name="T15" fmla="*/ 75 h 253"/>
                <a:gd name="T16" fmla="*/ 243 w 284"/>
                <a:gd name="T17" fmla="*/ 85 h 253"/>
                <a:gd name="T18" fmla="*/ 256 w 284"/>
                <a:gd name="T19" fmla="*/ 98 h 253"/>
                <a:gd name="T20" fmla="*/ 264 w 284"/>
                <a:gd name="T21" fmla="*/ 113 h 253"/>
                <a:gd name="T22" fmla="*/ 269 w 284"/>
                <a:gd name="T23" fmla="*/ 129 h 253"/>
                <a:gd name="T24" fmla="*/ 271 w 284"/>
                <a:gd name="T25" fmla="*/ 146 h 253"/>
                <a:gd name="T26" fmla="*/ 272 w 284"/>
                <a:gd name="T27" fmla="*/ 162 h 253"/>
                <a:gd name="T28" fmla="*/ 275 w 284"/>
                <a:gd name="T29" fmla="*/ 178 h 253"/>
                <a:gd name="T30" fmla="*/ 277 w 284"/>
                <a:gd name="T31" fmla="*/ 194 h 253"/>
                <a:gd name="T32" fmla="*/ 281 w 284"/>
                <a:gd name="T33" fmla="*/ 210 h 253"/>
                <a:gd name="T34" fmla="*/ 283 w 284"/>
                <a:gd name="T35" fmla="*/ 226 h 253"/>
                <a:gd name="T36" fmla="*/ 284 w 284"/>
                <a:gd name="T37" fmla="*/ 239 h 253"/>
                <a:gd name="T38" fmla="*/ 284 w 284"/>
                <a:gd name="T39" fmla="*/ 247 h 253"/>
                <a:gd name="T40" fmla="*/ 281 w 284"/>
                <a:gd name="T41" fmla="*/ 253 h 253"/>
                <a:gd name="T42" fmla="*/ 275 w 284"/>
                <a:gd name="T43" fmla="*/ 237 h 253"/>
                <a:gd name="T44" fmla="*/ 270 w 284"/>
                <a:gd name="T45" fmla="*/ 219 h 253"/>
                <a:gd name="T46" fmla="*/ 265 w 284"/>
                <a:gd name="T47" fmla="*/ 203 h 253"/>
                <a:gd name="T48" fmla="*/ 262 w 284"/>
                <a:gd name="T49" fmla="*/ 186 h 253"/>
                <a:gd name="T50" fmla="*/ 258 w 284"/>
                <a:gd name="T51" fmla="*/ 169 h 253"/>
                <a:gd name="T52" fmla="*/ 255 w 284"/>
                <a:gd name="T53" fmla="*/ 152 h 253"/>
                <a:gd name="T54" fmla="*/ 250 w 284"/>
                <a:gd name="T55" fmla="*/ 138 h 253"/>
                <a:gd name="T56" fmla="*/ 245 w 284"/>
                <a:gd name="T57" fmla="*/ 123 h 253"/>
                <a:gd name="T58" fmla="*/ 241 w 284"/>
                <a:gd name="T59" fmla="*/ 114 h 253"/>
                <a:gd name="T60" fmla="*/ 237 w 284"/>
                <a:gd name="T61" fmla="*/ 108 h 253"/>
                <a:gd name="T62" fmla="*/ 232 w 284"/>
                <a:gd name="T63" fmla="*/ 100 h 253"/>
                <a:gd name="T64" fmla="*/ 226 w 284"/>
                <a:gd name="T65" fmla="*/ 93 h 253"/>
                <a:gd name="T66" fmla="*/ 219 w 284"/>
                <a:gd name="T67" fmla="*/ 87 h 253"/>
                <a:gd name="T68" fmla="*/ 212 w 284"/>
                <a:gd name="T69" fmla="*/ 81 h 253"/>
                <a:gd name="T70" fmla="*/ 205 w 284"/>
                <a:gd name="T71" fmla="*/ 76 h 253"/>
                <a:gd name="T72" fmla="*/ 197 w 284"/>
                <a:gd name="T73" fmla="*/ 73 h 253"/>
                <a:gd name="T74" fmla="*/ 189 w 284"/>
                <a:gd name="T75" fmla="*/ 128 h 253"/>
                <a:gd name="T76" fmla="*/ 184 w 284"/>
                <a:gd name="T77" fmla="*/ 131 h 253"/>
                <a:gd name="T78" fmla="*/ 178 w 284"/>
                <a:gd name="T79" fmla="*/ 128 h 253"/>
                <a:gd name="T80" fmla="*/ 174 w 284"/>
                <a:gd name="T81" fmla="*/ 123 h 253"/>
                <a:gd name="T82" fmla="*/ 174 w 284"/>
                <a:gd name="T83" fmla="*/ 118 h 253"/>
                <a:gd name="T84" fmla="*/ 179 w 284"/>
                <a:gd name="T85" fmla="*/ 101 h 253"/>
                <a:gd name="T86" fmla="*/ 181 w 284"/>
                <a:gd name="T87" fmla="*/ 83 h 253"/>
                <a:gd name="T88" fmla="*/ 179 w 284"/>
                <a:gd name="T89" fmla="*/ 65 h 253"/>
                <a:gd name="T90" fmla="*/ 169 w 284"/>
                <a:gd name="T91" fmla="*/ 50 h 253"/>
                <a:gd name="T92" fmla="*/ 152 w 284"/>
                <a:gd name="T93" fmla="*/ 40 h 253"/>
                <a:gd name="T94" fmla="*/ 135 w 284"/>
                <a:gd name="T95" fmla="*/ 32 h 253"/>
                <a:gd name="T96" fmla="*/ 116 w 284"/>
                <a:gd name="T97" fmla="*/ 25 h 253"/>
                <a:gd name="T98" fmla="*/ 95 w 284"/>
                <a:gd name="T99" fmla="*/ 21 h 253"/>
                <a:gd name="T100" fmla="*/ 73 w 284"/>
                <a:gd name="T101" fmla="*/ 18 h 253"/>
                <a:gd name="T102" fmla="*/ 50 w 284"/>
                <a:gd name="T103" fmla="*/ 17 h 253"/>
                <a:gd name="T104" fmla="*/ 26 w 284"/>
                <a:gd name="T105" fmla="*/ 17 h 253"/>
                <a:gd name="T106" fmla="*/ 0 w 284"/>
                <a:gd name="T107" fmla="*/ 18 h 253"/>
                <a:gd name="T108" fmla="*/ 14 w 284"/>
                <a:gd name="T109" fmla="*/ 10 h 253"/>
                <a:gd name="T110" fmla="*/ 33 w 284"/>
                <a:gd name="T111" fmla="*/ 4 h 253"/>
                <a:gd name="T112" fmla="*/ 56 w 284"/>
                <a:gd name="T113" fmla="*/ 0 h 253"/>
                <a:gd name="T114" fmla="*/ 81 w 284"/>
                <a:gd name="T115" fmla="*/ 0 h 253"/>
                <a:gd name="T116" fmla="*/ 106 w 284"/>
                <a:gd name="T117" fmla="*/ 3 h 253"/>
                <a:gd name="T118" fmla="*/ 131 w 284"/>
                <a:gd name="T119" fmla="*/ 9 h 253"/>
                <a:gd name="T120" fmla="*/ 154 w 284"/>
                <a:gd name="T121" fmla="*/ 17 h 253"/>
                <a:gd name="T122" fmla="*/ 172 w 284"/>
                <a:gd name="T123" fmla="*/ 2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253">
                  <a:moveTo>
                    <a:pt x="172" y="28"/>
                  </a:moveTo>
                  <a:lnTo>
                    <a:pt x="180" y="38"/>
                  </a:lnTo>
                  <a:lnTo>
                    <a:pt x="189" y="47"/>
                  </a:lnTo>
                  <a:lnTo>
                    <a:pt x="200" y="53"/>
                  </a:lnTo>
                  <a:lnTo>
                    <a:pt x="209" y="58"/>
                  </a:lnTo>
                  <a:lnTo>
                    <a:pt x="219" y="64"/>
                  </a:lnTo>
                  <a:lnTo>
                    <a:pt x="229" y="70"/>
                  </a:lnTo>
                  <a:lnTo>
                    <a:pt x="237" y="75"/>
                  </a:lnTo>
                  <a:lnTo>
                    <a:pt x="243" y="85"/>
                  </a:lnTo>
                  <a:lnTo>
                    <a:pt x="256" y="98"/>
                  </a:lnTo>
                  <a:lnTo>
                    <a:pt x="264" y="113"/>
                  </a:lnTo>
                  <a:lnTo>
                    <a:pt x="269" y="129"/>
                  </a:lnTo>
                  <a:lnTo>
                    <a:pt x="271" y="146"/>
                  </a:lnTo>
                  <a:lnTo>
                    <a:pt x="272" y="162"/>
                  </a:lnTo>
                  <a:lnTo>
                    <a:pt x="275" y="178"/>
                  </a:lnTo>
                  <a:lnTo>
                    <a:pt x="277" y="194"/>
                  </a:lnTo>
                  <a:lnTo>
                    <a:pt x="281" y="210"/>
                  </a:lnTo>
                  <a:lnTo>
                    <a:pt x="283" y="226"/>
                  </a:lnTo>
                  <a:lnTo>
                    <a:pt x="284" y="239"/>
                  </a:lnTo>
                  <a:lnTo>
                    <a:pt x="284" y="247"/>
                  </a:lnTo>
                  <a:lnTo>
                    <a:pt x="281" y="253"/>
                  </a:lnTo>
                  <a:lnTo>
                    <a:pt x="275" y="237"/>
                  </a:lnTo>
                  <a:lnTo>
                    <a:pt x="270" y="219"/>
                  </a:lnTo>
                  <a:lnTo>
                    <a:pt x="265" y="203"/>
                  </a:lnTo>
                  <a:lnTo>
                    <a:pt x="262" y="186"/>
                  </a:lnTo>
                  <a:lnTo>
                    <a:pt x="258" y="169"/>
                  </a:lnTo>
                  <a:lnTo>
                    <a:pt x="255" y="152"/>
                  </a:lnTo>
                  <a:lnTo>
                    <a:pt x="250" y="138"/>
                  </a:lnTo>
                  <a:lnTo>
                    <a:pt x="245" y="123"/>
                  </a:lnTo>
                  <a:lnTo>
                    <a:pt x="241" y="114"/>
                  </a:lnTo>
                  <a:lnTo>
                    <a:pt x="237" y="108"/>
                  </a:lnTo>
                  <a:lnTo>
                    <a:pt x="232" y="100"/>
                  </a:lnTo>
                  <a:lnTo>
                    <a:pt x="226" y="93"/>
                  </a:lnTo>
                  <a:lnTo>
                    <a:pt x="219" y="87"/>
                  </a:lnTo>
                  <a:lnTo>
                    <a:pt x="212" y="81"/>
                  </a:lnTo>
                  <a:lnTo>
                    <a:pt x="205" y="76"/>
                  </a:lnTo>
                  <a:lnTo>
                    <a:pt x="197" y="73"/>
                  </a:lnTo>
                  <a:lnTo>
                    <a:pt x="189" y="128"/>
                  </a:lnTo>
                  <a:lnTo>
                    <a:pt x="184" y="131"/>
                  </a:lnTo>
                  <a:lnTo>
                    <a:pt x="178" y="128"/>
                  </a:lnTo>
                  <a:lnTo>
                    <a:pt x="174" y="123"/>
                  </a:lnTo>
                  <a:lnTo>
                    <a:pt x="174" y="118"/>
                  </a:lnTo>
                  <a:lnTo>
                    <a:pt x="179" y="101"/>
                  </a:lnTo>
                  <a:lnTo>
                    <a:pt x="181" y="83"/>
                  </a:lnTo>
                  <a:lnTo>
                    <a:pt x="179" y="65"/>
                  </a:lnTo>
                  <a:lnTo>
                    <a:pt x="169" y="50"/>
                  </a:lnTo>
                  <a:lnTo>
                    <a:pt x="152" y="40"/>
                  </a:lnTo>
                  <a:lnTo>
                    <a:pt x="135" y="32"/>
                  </a:lnTo>
                  <a:lnTo>
                    <a:pt x="116" y="25"/>
                  </a:lnTo>
                  <a:lnTo>
                    <a:pt x="95" y="21"/>
                  </a:lnTo>
                  <a:lnTo>
                    <a:pt x="73" y="18"/>
                  </a:lnTo>
                  <a:lnTo>
                    <a:pt x="50" y="17"/>
                  </a:lnTo>
                  <a:lnTo>
                    <a:pt x="26" y="17"/>
                  </a:lnTo>
                  <a:lnTo>
                    <a:pt x="0" y="18"/>
                  </a:lnTo>
                  <a:lnTo>
                    <a:pt x="14" y="10"/>
                  </a:lnTo>
                  <a:lnTo>
                    <a:pt x="33" y="4"/>
                  </a:lnTo>
                  <a:lnTo>
                    <a:pt x="56" y="0"/>
                  </a:lnTo>
                  <a:lnTo>
                    <a:pt x="81" y="0"/>
                  </a:lnTo>
                  <a:lnTo>
                    <a:pt x="106" y="3"/>
                  </a:lnTo>
                  <a:lnTo>
                    <a:pt x="131" y="9"/>
                  </a:lnTo>
                  <a:lnTo>
                    <a:pt x="154" y="17"/>
                  </a:lnTo>
                  <a:lnTo>
                    <a:pt x="17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 flipH="1">
              <a:off x="6136586" y="4177089"/>
              <a:ext cx="184100" cy="434295"/>
            </a:xfrm>
            <a:custGeom>
              <a:avLst/>
              <a:gdLst>
                <a:gd name="T0" fmla="*/ 20 w 114"/>
                <a:gd name="T1" fmla="*/ 278 h 281"/>
                <a:gd name="T2" fmla="*/ 0 w 114"/>
                <a:gd name="T3" fmla="*/ 281 h 281"/>
                <a:gd name="T4" fmla="*/ 13 w 114"/>
                <a:gd name="T5" fmla="*/ 118 h 281"/>
                <a:gd name="T6" fmla="*/ 22 w 114"/>
                <a:gd name="T7" fmla="*/ 116 h 281"/>
                <a:gd name="T8" fmla="*/ 30 w 114"/>
                <a:gd name="T9" fmla="*/ 113 h 281"/>
                <a:gd name="T10" fmla="*/ 37 w 114"/>
                <a:gd name="T11" fmla="*/ 109 h 281"/>
                <a:gd name="T12" fmla="*/ 43 w 114"/>
                <a:gd name="T13" fmla="*/ 103 h 281"/>
                <a:gd name="T14" fmla="*/ 48 w 114"/>
                <a:gd name="T15" fmla="*/ 99 h 281"/>
                <a:gd name="T16" fmla="*/ 53 w 114"/>
                <a:gd name="T17" fmla="*/ 92 h 281"/>
                <a:gd name="T18" fmla="*/ 56 w 114"/>
                <a:gd name="T19" fmla="*/ 84 h 281"/>
                <a:gd name="T20" fmla="*/ 59 w 114"/>
                <a:gd name="T21" fmla="*/ 76 h 281"/>
                <a:gd name="T22" fmla="*/ 59 w 114"/>
                <a:gd name="T23" fmla="*/ 62 h 281"/>
                <a:gd name="T24" fmla="*/ 55 w 114"/>
                <a:gd name="T25" fmla="*/ 48 h 281"/>
                <a:gd name="T26" fmla="*/ 48 w 114"/>
                <a:gd name="T27" fmla="*/ 37 h 281"/>
                <a:gd name="T28" fmla="*/ 42 w 114"/>
                <a:gd name="T29" fmla="*/ 25 h 281"/>
                <a:gd name="T30" fmla="*/ 33 w 114"/>
                <a:gd name="T31" fmla="*/ 16 h 281"/>
                <a:gd name="T32" fmla="*/ 27 w 114"/>
                <a:gd name="T33" fmla="*/ 9 h 281"/>
                <a:gd name="T34" fmla="*/ 22 w 114"/>
                <a:gd name="T35" fmla="*/ 4 h 281"/>
                <a:gd name="T36" fmla="*/ 20 w 114"/>
                <a:gd name="T37" fmla="*/ 3 h 281"/>
                <a:gd name="T38" fmla="*/ 27 w 114"/>
                <a:gd name="T39" fmla="*/ 3 h 281"/>
                <a:gd name="T40" fmla="*/ 33 w 114"/>
                <a:gd name="T41" fmla="*/ 6 h 281"/>
                <a:gd name="T42" fmla="*/ 39 w 114"/>
                <a:gd name="T43" fmla="*/ 8 h 281"/>
                <a:gd name="T44" fmla="*/ 45 w 114"/>
                <a:gd name="T45" fmla="*/ 11 h 281"/>
                <a:gd name="T46" fmla="*/ 50 w 114"/>
                <a:gd name="T47" fmla="*/ 15 h 281"/>
                <a:gd name="T48" fmla="*/ 54 w 114"/>
                <a:gd name="T49" fmla="*/ 19 h 281"/>
                <a:gd name="T50" fmla="*/ 58 w 114"/>
                <a:gd name="T51" fmla="*/ 24 h 281"/>
                <a:gd name="T52" fmla="*/ 61 w 114"/>
                <a:gd name="T53" fmla="*/ 29 h 281"/>
                <a:gd name="T54" fmla="*/ 69 w 114"/>
                <a:gd name="T55" fmla="*/ 42 h 281"/>
                <a:gd name="T56" fmla="*/ 74 w 114"/>
                <a:gd name="T57" fmla="*/ 55 h 281"/>
                <a:gd name="T58" fmla="*/ 75 w 114"/>
                <a:gd name="T59" fmla="*/ 69 h 281"/>
                <a:gd name="T60" fmla="*/ 75 w 114"/>
                <a:gd name="T61" fmla="*/ 83 h 281"/>
                <a:gd name="T62" fmla="*/ 84 w 114"/>
                <a:gd name="T63" fmla="*/ 77 h 281"/>
                <a:gd name="T64" fmla="*/ 93 w 114"/>
                <a:gd name="T65" fmla="*/ 70 h 281"/>
                <a:gd name="T66" fmla="*/ 99 w 114"/>
                <a:gd name="T67" fmla="*/ 58 h 281"/>
                <a:gd name="T68" fmla="*/ 99 w 114"/>
                <a:gd name="T69" fmla="*/ 39 h 281"/>
                <a:gd name="T70" fmla="*/ 96 w 114"/>
                <a:gd name="T71" fmla="*/ 29 h 281"/>
                <a:gd name="T72" fmla="*/ 89 w 114"/>
                <a:gd name="T73" fmla="*/ 19 h 281"/>
                <a:gd name="T74" fmla="*/ 81 w 114"/>
                <a:gd name="T75" fmla="*/ 10 h 281"/>
                <a:gd name="T76" fmla="*/ 71 w 114"/>
                <a:gd name="T77" fmla="*/ 0 h 281"/>
                <a:gd name="T78" fmla="*/ 78 w 114"/>
                <a:gd name="T79" fmla="*/ 1 h 281"/>
                <a:gd name="T80" fmla="*/ 85 w 114"/>
                <a:gd name="T81" fmla="*/ 4 h 281"/>
                <a:gd name="T82" fmla="*/ 91 w 114"/>
                <a:gd name="T83" fmla="*/ 9 h 281"/>
                <a:gd name="T84" fmla="*/ 98 w 114"/>
                <a:gd name="T85" fmla="*/ 15 h 281"/>
                <a:gd name="T86" fmla="*/ 103 w 114"/>
                <a:gd name="T87" fmla="*/ 20 h 281"/>
                <a:gd name="T88" fmla="*/ 107 w 114"/>
                <a:gd name="T89" fmla="*/ 27 h 281"/>
                <a:gd name="T90" fmla="*/ 111 w 114"/>
                <a:gd name="T91" fmla="*/ 34 h 281"/>
                <a:gd name="T92" fmla="*/ 113 w 114"/>
                <a:gd name="T93" fmla="*/ 40 h 281"/>
                <a:gd name="T94" fmla="*/ 114 w 114"/>
                <a:gd name="T95" fmla="*/ 54 h 281"/>
                <a:gd name="T96" fmla="*/ 113 w 114"/>
                <a:gd name="T97" fmla="*/ 67 h 281"/>
                <a:gd name="T98" fmla="*/ 108 w 114"/>
                <a:gd name="T99" fmla="*/ 77 h 281"/>
                <a:gd name="T100" fmla="*/ 100 w 114"/>
                <a:gd name="T101" fmla="*/ 87 h 281"/>
                <a:gd name="T102" fmla="*/ 89 w 114"/>
                <a:gd name="T103" fmla="*/ 97 h 281"/>
                <a:gd name="T104" fmla="*/ 73 w 114"/>
                <a:gd name="T105" fmla="*/ 107 h 281"/>
                <a:gd name="T106" fmla="*/ 52 w 114"/>
                <a:gd name="T107" fmla="*/ 118 h 281"/>
                <a:gd name="T108" fmla="*/ 25 w 114"/>
                <a:gd name="T109" fmla="*/ 131 h 281"/>
                <a:gd name="T110" fmla="*/ 20 w 114"/>
                <a:gd name="T111" fmla="*/ 27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" h="281">
                  <a:moveTo>
                    <a:pt x="20" y="278"/>
                  </a:moveTo>
                  <a:lnTo>
                    <a:pt x="0" y="281"/>
                  </a:lnTo>
                  <a:lnTo>
                    <a:pt x="13" y="118"/>
                  </a:lnTo>
                  <a:lnTo>
                    <a:pt x="22" y="116"/>
                  </a:lnTo>
                  <a:lnTo>
                    <a:pt x="30" y="113"/>
                  </a:lnTo>
                  <a:lnTo>
                    <a:pt x="37" y="109"/>
                  </a:lnTo>
                  <a:lnTo>
                    <a:pt x="43" y="103"/>
                  </a:lnTo>
                  <a:lnTo>
                    <a:pt x="48" y="99"/>
                  </a:lnTo>
                  <a:lnTo>
                    <a:pt x="53" y="92"/>
                  </a:lnTo>
                  <a:lnTo>
                    <a:pt x="56" y="84"/>
                  </a:lnTo>
                  <a:lnTo>
                    <a:pt x="59" y="76"/>
                  </a:lnTo>
                  <a:lnTo>
                    <a:pt x="59" y="62"/>
                  </a:lnTo>
                  <a:lnTo>
                    <a:pt x="55" y="48"/>
                  </a:lnTo>
                  <a:lnTo>
                    <a:pt x="48" y="37"/>
                  </a:lnTo>
                  <a:lnTo>
                    <a:pt x="42" y="25"/>
                  </a:lnTo>
                  <a:lnTo>
                    <a:pt x="33" y="16"/>
                  </a:lnTo>
                  <a:lnTo>
                    <a:pt x="27" y="9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27" y="3"/>
                  </a:lnTo>
                  <a:lnTo>
                    <a:pt x="33" y="6"/>
                  </a:lnTo>
                  <a:lnTo>
                    <a:pt x="39" y="8"/>
                  </a:lnTo>
                  <a:lnTo>
                    <a:pt x="45" y="11"/>
                  </a:lnTo>
                  <a:lnTo>
                    <a:pt x="50" y="15"/>
                  </a:lnTo>
                  <a:lnTo>
                    <a:pt x="54" y="19"/>
                  </a:lnTo>
                  <a:lnTo>
                    <a:pt x="58" y="24"/>
                  </a:lnTo>
                  <a:lnTo>
                    <a:pt x="61" y="29"/>
                  </a:lnTo>
                  <a:lnTo>
                    <a:pt x="69" y="42"/>
                  </a:lnTo>
                  <a:lnTo>
                    <a:pt x="74" y="55"/>
                  </a:lnTo>
                  <a:lnTo>
                    <a:pt x="75" y="69"/>
                  </a:lnTo>
                  <a:lnTo>
                    <a:pt x="75" y="83"/>
                  </a:lnTo>
                  <a:lnTo>
                    <a:pt x="84" y="77"/>
                  </a:lnTo>
                  <a:lnTo>
                    <a:pt x="93" y="70"/>
                  </a:lnTo>
                  <a:lnTo>
                    <a:pt x="99" y="58"/>
                  </a:lnTo>
                  <a:lnTo>
                    <a:pt x="99" y="39"/>
                  </a:lnTo>
                  <a:lnTo>
                    <a:pt x="96" y="29"/>
                  </a:lnTo>
                  <a:lnTo>
                    <a:pt x="89" y="19"/>
                  </a:lnTo>
                  <a:lnTo>
                    <a:pt x="81" y="10"/>
                  </a:lnTo>
                  <a:lnTo>
                    <a:pt x="71" y="0"/>
                  </a:lnTo>
                  <a:lnTo>
                    <a:pt x="78" y="1"/>
                  </a:lnTo>
                  <a:lnTo>
                    <a:pt x="85" y="4"/>
                  </a:lnTo>
                  <a:lnTo>
                    <a:pt x="91" y="9"/>
                  </a:lnTo>
                  <a:lnTo>
                    <a:pt x="98" y="15"/>
                  </a:lnTo>
                  <a:lnTo>
                    <a:pt x="103" y="20"/>
                  </a:lnTo>
                  <a:lnTo>
                    <a:pt x="107" y="27"/>
                  </a:lnTo>
                  <a:lnTo>
                    <a:pt x="111" y="34"/>
                  </a:lnTo>
                  <a:lnTo>
                    <a:pt x="113" y="40"/>
                  </a:lnTo>
                  <a:lnTo>
                    <a:pt x="114" y="54"/>
                  </a:lnTo>
                  <a:lnTo>
                    <a:pt x="113" y="67"/>
                  </a:lnTo>
                  <a:lnTo>
                    <a:pt x="108" y="77"/>
                  </a:lnTo>
                  <a:lnTo>
                    <a:pt x="100" y="87"/>
                  </a:lnTo>
                  <a:lnTo>
                    <a:pt x="89" y="97"/>
                  </a:lnTo>
                  <a:lnTo>
                    <a:pt x="73" y="107"/>
                  </a:lnTo>
                  <a:lnTo>
                    <a:pt x="52" y="118"/>
                  </a:lnTo>
                  <a:lnTo>
                    <a:pt x="25" y="131"/>
                  </a:lnTo>
                  <a:lnTo>
                    <a:pt x="20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 flipH="1">
              <a:off x="6782546" y="4592902"/>
              <a:ext cx="48448" cy="86243"/>
            </a:xfrm>
            <a:custGeom>
              <a:avLst/>
              <a:gdLst>
                <a:gd name="T0" fmla="*/ 5 w 30"/>
                <a:gd name="T1" fmla="*/ 0 h 56"/>
                <a:gd name="T2" fmla="*/ 10 w 30"/>
                <a:gd name="T3" fmla="*/ 13 h 56"/>
                <a:gd name="T4" fmla="*/ 12 w 30"/>
                <a:gd name="T5" fmla="*/ 27 h 56"/>
                <a:gd name="T6" fmla="*/ 17 w 30"/>
                <a:gd name="T7" fmla="*/ 41 h 56"/>
                <a:gd name="T8" fmla="*/ 30 w 30"/>
                <a:gd name="T9" fmla="*/ 53 h 56"/>
                <a:gd name="T10" fmla="*/ 26 w 30"/>
                <a:gd name="T11" fmla="*/ 56 h 56"/>
                <a:gd name="T12" fmla="*/ 21 w 30"/>
                <a:gd name="T13" fmla="*/ 54 h 56"/>
                <a:gd name="T14" fmla="*/ 17 w 30"/>
                <a:gd name="T15" fmla="*/ 51 h 56"/>
                <a:gd name="T16" fmla="*/ 13 w 30"/>
                <a:gd name="T17" fmla="*/ 49 h 56"/>
                <a:gd name="T18" fmla="*/ 4 w 30"/>
                <a:gd name="T19" fmla="*/ 37 h 56"/>
                <a:gd name="T20" fmla="*/ 0 w 30"/>
                <a:gd name="T21" fmla="*/ 24 h 56"/>
                <a:gd name="T22" fmla="*/ 2 w 30"/>
                <a:gd name="T23" fmla="*/ 11 h 56"/>
                <a:gd name="T24" fmla="*/ 5 w 30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56">
                  <a:moveTo>
                    <a:pt x="5" y="0"/>
                  </a:moveTo>
                  <a:lnTo>
                    <a:pt x="10" y="13"/>
                  </a:lnTo>
                  <a:lnTo>
                    <a:pt x="12" y="27"/>
                  </a:lnTo>
                  <a:lnTo>
                    <a:pt x="17" y="41"/>
                  </a:lnTo>
                  <a:lnTo>
                    <a:pt x="30" y="53"/>
                  </a:lnTo>
                  <a:lnTo>
                    <a:pt x="26" y="56"/>
                  </a:lnTo>
                  <a:lnTo>
                    <a:pt x="21" y="54"/>
                  </a:lnTo>
                  <a:lnTo>
                    <a:pt x="17" y="51"/>
                  </a:lnTo>
                  <a:lnTo>
                    <a:pt x="13" y="49"/>
                  </a:lnTo>
                  <a:lnTo>
                    <a:pt x="4" y="37"/>
                  </a:lnTo>
                  <a:lnTo>
                    <a:pt x="0" y="24"/>
                  </a:lnTo>
                  <a:lnTo>
                    <a:pt x="2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 flipH="1">
              <a:off x="6601678" y="4546701"/>
              <a:ext cx="29069" cy="126285"/>
            </a:xfrm>
            <a:custGeom>
              <a:avLst/>
              <a:gdLst>
                <a:gd name="T0" fmla="*/ 17 w 17"/>
                <a:gd name="T1" fmla="*/ 1 h 83"/>
                <a:gd name="T2" fmla="*/ 14 w 17"/>
                <a:gd name="T3" fmla="*/ 22 h 83"/>
                <a:gd name="T4" fmla="*/ 11 w 17"/>
                <a:gd name="T5" fmla="*/ 43 h 83"/>
                <a:gd name="T6" fmla="*/ 10 w 17"/>
                <a:gd name="T7" fmla="*/ 62 h 83"/>
                <a:gd name="T8" fmla="*/ 14 w 17"/>
                <a:gd name="T9" fmla="*/ 80 h 83"/>
                <a:gd name="T10" fmla="*/ 11 w 17"/>
                <a:gd name="T11" fmla="*/ 83 h 83"/>
                <a:gd name="T12" fmla="*/ 8 w 17"/>
                <a:gd name="T13" fmla="*/ 83 h 83"/>
                <a:gd name="T14" fmla="*/ 4 w 17"/>
                <a:gd name="T15" fmla="*/ 83 h 83"/>
                <a:gd name="T16" fmla="*/ 1 w 17"/>
                <a:gd name="T17" fmla="*/ 81 h 83"/>
                <a:gd name="T18" fmla="*/ 0 w 17"/>
                <a:gd name="T19" fmla="*/ 60 h 83"/>
                <a:gd name="T20" fmla="*/ 0 w 17"/>
                <a:gd name="T21" fmla="*/ 39 h 83"/>
                <a:gd name="T22" fmla="*/ 3 w 17"/>
                <a:gd name="T23" fmla="*/ 19 h 83"/>
                <a:gd name="T24" fmla="*/ 11 w 17"/>
                <a:gd name="T25" fmla="*/ 0 h 83"/>
                <a:gd name="T26" fmla="*/ 17 w 17"/>
                <a:gd name="T27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83">
                  <a:moveTo>
                    <a:pt x="17" y="1"/>
                  </a:moveTo>
                  <a:lnTo>
                    <a:pt x="14" y="22"/>
                  </a:lnTo>
                  <a:lnTo>
                    <a:pt x="11" y="43"/>
                  </a:lnTo>
                  <a:lnTo>
                    <a:pt x="10" y="62"/>
                  </a:lnTo>
                  <a:lnTo>
                    <a:pt x="14" y="80"/>
                  </a:lnTo>
                  <a:lnTo>
                    <a:pt x="11" y="83"/>
                  </a:lnTo>
                  <a:lnTo>
                    <a:pt x="8" y="83"/>
                  </a:lnTo>
                  <a:lnTo>
                    <a:pt x="4" y="83"/>
                  </a:lnTo>
                  <a:lnTo>
                    <a:pt x="1" y="81"/>
                  </a:lnTo>
                  <a:lnTo>
                    <a:pt x="0" y="60"/>
                  </a:lnTo>
                  <a:lnTo>
                    <a:pt x="0" y="39"/>
                  </a:lnTo>
                  <a:lnTo>
                    <a:pt x="3" y="19"/>
                  </a:lnTo>
                  <a:lnTo>
                    <a:pt x="11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 flipH="1">
              <a:off x="6527393" y="4555940"/>
              <a:ext cx="45217" cy="117044"/>
            </a:xfrm>
            <a:custGeom>
              <a:avLst/>
              <a:gdLst>
                <a:gd name="T0" fmla="*/ 28 w 28"/>
                <a:gd name="T1" fmla="*/ 6 h 76"/>
                <a:gd name="T2" fmla="*/ 20 w 28"/>
                <a:gd name="T3" fmla="*/ 23 h 76"/>
                <a:gd name="T4" fmla="*/ 14 w 28"/>
                <a:gd name="T5" fmla="*/ 40 h 76"/>
                <a:gd name="T6" fmla="*/ 11 w 28"/>
                <a:gd name="T7" fmla="*/ 59 h 76"/>
                <a:gd name="T8" fmla="*/ 12 w 28"/>
                <a:gd name="T9" fmla="*/ 76 h 76"/>
                <a:gd name="T10" fmla="*/ 6 w 28"/>
                <a:gd name="T11" fmla="*/ 76 h 76"/>
                <a:gd name="T12" fmla="*/ 0 w 28"/>
                <a:gd name="T13" fmla="*/ 60 h 76"/>
                <a:gd name="T14" fmla="*/ 4 w 28"/>
                <a:gd name="T15" fmla="*/ 36 h 76"/>
                <a:gd name="T16" fmla="*/ 12 w 28"/>
                <a:gd name="T17" fmla="*/ 14 h 76"/>
                <a:gd name="T18" fmla="*/ 20 w 28"/>
                <a:gd name="T19" fmla="*/ 0 h 76"/>
                <a:gd name="T20" fmla="*/ 22 w 28"/>
                <a:gd name="T21" fmla="*/ 1 h 76"/>
                <a:gd name="T22" fmla="*/ 23 w 28"/>
                <a:gd name="T23" fmla="*/ 2 h 76"/>
                <a:gd name="T24" fmla="*/ 26 w 28"/>
                <a:gd name="T25" fmla="*/ 5 h 76"/>
                <a:gd name="T26" fmla="*/ 28 w 28"/>
                <a:gd name="T27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76">
                  <a:moveTo>
                    <a:pt x="28" y="6"/>
                  </a:moveTo>
                  <a:lnTo>
                    <a:pt x="20" y="23"/>
                  </a:lnTo>
                  <a:lnTo>
                    <a:pt x="14" y="40"/>
                  </a:lnTo>
                  <a:lnTo>
                    <a:pt x="11" y="59"/>
                  </a:lnTo>
                  <a:lnTo>
                    <a:pt x="12" y="76"/>
                  </a:lnTo>
                  <a:lnTo>
                    <a:pt x="6" y="76"/>
                  </a:lnTo>
                  <a:lnTo>
                    <a:pt x="0" y="60"/>
                  </a:lnTo>
                  <a:lnTo>
                    <a:pt x="4" y="36"/>
                  </a:lnTo>
                  <a:lnTo>
                    <a:pt x="12" y="14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 flipH="1">
              <a:off x="6637206" y="5094958"/>
              <a:ext cx="985091" cy="689942"/>
            </a:xfrm>
            <a:custGeom>
              <a:avLst/>
              <a:gdLst>
                <a:gd name="T0" fmla="*/ 3 w 609"/>
                <a:gd name="T1" fmla="*/ 433 h 448"/>
                <a:gd name="T2" fmla="*/ 5 w 609"/>
                <a:gd name="T3" fmla="*/ 416 h 448"/>
                <a:gd name="T4" fmla="*/ 51 w 609"/>
                <a:gd name="T5" fmla="*/ 273 h 448"/>
                <a:gd name="T6" fmla="*/ 97 w 609"/>
                <a:gd name="T7" fmla="*/ 124 h 448"/>
                <a:gd name="T8" fmla="*/ 83 w 609"/>
                <a:gd name="T9" fmla="*/ 100 h 448"/>
                <a:gd name="T10" fmla="*/ 60 w 609"/>
                <a:gd name="T11" fmla="*/ 83 h 448"/>
                <a:gd name="T12" fmla="*/ 46 w 609"/>
                <a:gd name="T13" fmla="*/ 57 h 448"/>
                <a:gd name="T14" fmla="*/ 62 w 609"/>
                <a:gd name="T15" fmla="*/ 12 h 448"/>
                <a:gd name="T16" fmla="*/ 74 w 609"/>
                <a:gd name="T17" fmla="*/ 9 h 448"/>
                <a:gd name="T18" fmla="*/ 91 w 609"/>
                <a:gd name="T19" fmla="*/ 23 h 448"/>
                <a:gd name="T20" fmla="*/ 116 w 609"/>
                <a:gd name="T21" fmla="*/ 31 h 448"/>
                <a:gd name="T22" fmla="*/ 160 w 609"/>
                <a:gd name="T23" fmla="*/ 35 h 448"/>
                <a:gd name="T24" fmla="*/ 227 w 609"/>
                <a:gd name="T25" fmla="*/ 36 h 448"/>
                <a:gd name="T26" fmla="*/ 299 w 609"/>
                <a:gd name="T27" fmla="*/ 35 h 448"/>
                <a:gd name="T28" fmla="*/ 365 w 609"/>
                <a:gd name="T29" fmla="*/ 33 h 448"/>
                <a:gd name="T30" fmla="*/ 409 w 609"/>
                <a:gd name="T31" fmla="*/ 32 h 448"/>
                <a:gd name="T32" fmla="*/ 483 w 609"/>
                <a:gd name="T33" fmla="*/ 46 h 448"/>
                <a:gd name="T34" fmla="*/ 416 w 609"/>
                <a:gd name="T35" fmla="*/ 53 h 448"/>
                <a:gd name="T36" fmla="*/ 337 w 609"/>
                <a:gd name="T37" fmla="*/ 55 h 448"/>
                <a:gd name="T38" fmla="*/ 256 w 609"/>
                <a:gd name="T39" fmla="*/ 55 h 448"/>
                <a:gd name="T40" fmla="*/ 178 w 609"/>
                <a:gd name="T41" fmla="*/ 53 h 448"/>
                <a:gd name="T42" fmla="*/ 114 w 609"/>
                <a:gd name="T43" fmla="*/ 50 h 448"/>
                <a:gd name="T44" fmla="*/ 98 w 609"/>
                <a:gd name="T45" fmla="*/ 44 h 448"/>
                <a:gd name="T46" fmla="*/ 82 w 609"/>
                <a:gd name="T47" fmla="*/ 36 h 448"/>
                <a:gd name="T48" fmla="*/ 68 w 609"/>
                <a:gd name="T49" fmla="*/ 42 h 448"/>
                <a:gd name="T50" fmla="*/ 78 w 609"/>
                <a:gd name="T51" fmla="*/ 74 h 448"/>
                <a:gd name="T52" fmla="*/ 158 w 609"/>
                <a:gd name="T53" fmla="*/ 91 h 448"/>
                <a:gd name="T54" fmla="*/ 281 w 609"/>
                <a:gd name="T55" fmla="*/ 97 h 448"/>
                <a:gd name="T56" fmla="*/ 417 w 609"/>
                <a:gd name="T57" fmla="*/ 93 h 448"/>
                <a:gd name="T58" fmla="*/ 534 w 609"/>
                <a:gd name="T59" fmla="*/ 88 h 448"/>
                <a:gd name="T60" fmla="*/ 602 w 609"/>
                <a:gd name="T61" fmla="*/ 84 h 448"/>
                <a:gd name="T62" fmla="*/ 608 w 609"/>
                <a:gd name="T63" fmla="*/ 95 h 448"/>
                <a:gd name="T64" fmla="*/ 590 w 609"/>
                <a:gd name="T65" fmla="*/ 106 h 448"/>
                <a:gd name="T66" fmla="*/ 531 w 609"/>
                <a:gd name="T67" fmla="*/ 113 h 448"/>
                <a:gd name="T68" fmla="*/ 466 w 609"/>
                <a:gd name="T69" fmla="*/ 119 h 448"/>
                <a:gd name="T70" fmla="*/ 583 w 609"/>
                <a:gd name="T71" fmla="*/ 196 h 448"/>
                <a:gd name="T72" fmla="*/ 432 w 609"/>
                <a:gd name="T73" fmla="*/ 120 h 448"/>
                <a:gd name="T74" fmla="*/ 413 w 609"/>
                <a:gd name="T75" fmla="*/ 121 h 448"/>
                <a:gd name="T76" fmla="*/ 342 w 609"/>
                <a:gd name="T77" fmla="*/ 288 h 448"/>
                <a:gd name="T78" fmla="*/ 357 w 609"/>
                <a:gd name="T79" fmla="*/ 237 h 448"/>
                <a:gd name="T80" fmla="*/ 381 w 609"/>
                <a:gd name="T81" fmla="*/ 151 h 448"/>
                <a:gd name="T82" fmla="*/ 374 w 609"/>
                <a:gd name="T83" fmla="*/ 122 h 448"/>
                <a:gd name="T84" fmla="*/ 334 w 609"/>
                <a:gd name="T85" fmla="*/ 122 h 448"/>
                <a:gd name="T86" fmla="*/ 294 w 609"/>
                <a:gd name="T87" fmla="*/ 123 h 448"/>
                <a:gd name="T88" fmla="*/ 253 w 609"/>
                <a:gd name="T89" fmla="*/ 124 h 448"/>
                <a:gd name="T90" fmla="*/ 214 w 609"/>
                <a:gd name="T91" fmla="*/ 124 h 448"/>
                <a:gd name="T92" fmla="*/ 176 w 609"/>
                <a:gd name="T93" fmla="*/ 123 h 448"/>
                <a:gd name="T94" fmla="*/ 150 w 609"/>
                <a:gd name="T95" fmla="*/ 256 h 448"/>
                <a:gd name="T96" fmla="*/ 208 w 609"/>
                <a:gd name="T97" fmla="*/ 270 h 448"/>
                <a:gd name="T98" fmla="*/ 299 w 609"/>
                <a:gd name="T99" fmla="*/ 289 h 448"/>
                <a:gd name="T100" fmla="*/ 401 w 609"/>
                <a:gd name="T101" fmla="*/ 312 h 448"/>
                <a:gd name="T102" fmla="*/ 498 w 609"/>
                <a:gd name="T103" fmla="*/ 329 h 448"/>
                <a:gd name="T104" fmla="*/ 547 w 609"/>
                <a:gd name="T105" fmla="*/ 355 h 448"/>
                <a:gd name="T106" fmla="*/ 479 w 609"/>
                <a:gd name="T107" fmla="*/ 343 h 448"/>
                <a:gd name="T108" fmla="*/ 387 w 609"/>
                <a:gd name="T109" fmla="*/ 325 h 448"/>
                <a:gd name="T110" fmla="*/ 287 w 609"/>
                <a:gd name="T111" fmla="*/ 305 h 448"/>
                <a:gd name="T112" fmla="*/ 199 w 609"/>
                <a:gd name="T113" fmla="*/ 286 h 448"/>
                <a:gd name="T114" fmla="*/ 140 w 609"/>
                <a:gd name="T115" fmla="*/ 272 h 448"/>
                <a:gd name="T116" fmla="*/ 60 w 609"/>
                <a:gd name="T117" fmla="*/ 448 h 448"/>
                <a:gd name="T118" fmla="*/ 49 w 609"/>
                <a:gd name="T119" fmla="*/ 441 h 448"/>
                <a:gd name="T120" fmla="*/ 17 w 609"/>
                <a:gd name="T121" fmla="*/ 43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9" h="448">
                  <a:moveTo>
                    <a:pt x="17" y="435"/>
                  </a:moveTo>
                  <a:lnTo>
                    <a:pt x="8" y="435"/>
                  </a:lnTo>
                  <a:lnTo>
                    <a:pt x="3" y="433"/>
                  </a:lnTo>
                  <a:lnTo>
                    <a:pt x="1" y="431"/>
                  </a:lnTo>
                  <a:lnTo>
                    <a:pt x="0" y="430"/>
                  </a:lnTo>
                  <a:lnTo>
                    <a:pt x="5" y="416"/>
                  </a:lnTo>
                  <a:lnTo>
                    <a:pt x="16" y="381"/>
                  </a:lnTo>
                  <a:lnTo>
                    <a:pt x="32" y="331"/>
                  </a:lnTo>
                  <a:lnTo>
                    <a:pt x="51" y="273"/>
                  </a:lnTo>
                  <a:lnTo>
                    <a:pt x="69" y="214"/>
                  </a:lnTo>
                  <a:lnTo>
                    <a:pt x="85" y="162"/>
                  </a:lnTo>
                  <a:lnTo>
                    <a:pt x="97" y="124"/>
                  </a:lnTo>
                  <a:lnTo>
                    <a:pt x="101" y="107"/>
                  </a:lnTo>
                  <a:lnTo>
                    <a:pt x="92" y="104"/>
                  </a:lnTo>
                  <a:lnTo>
                    <a:pt x="83" y="100"/>
                  </a:lnTo>
                  <a:lnTo>
                    <a:pt x="74" y="96"/>
                  </a:lnTo>
                  <a:lnTo>
                    <a:pt x="67" y="90"/>
                  </a:lnTo>
                  <a:lnTo>
                    <a:pt x="60" y="83"/>
                  </a:lnTo>
                  <a:lnTo>
                    <a:pt x="54" y="75"/>
                  </a:lnTo>
                  <a:lnTo>
                    <a:pt x="49" y="67"/>
                  </a:lnTo>
                  <a:lnTo>
                    <a:pt x="46" y="57"/>
                  </a:lnTo>
                  <a:lnTo>
                    <a:pt x="46" y="40"/>
                  </a:lnTo>
                  <a:lnTo>
                    <a:pt x="52" y="25"/>
                  </a:lnTo>
                  <a:lnTo>
                    <a:pt x="62" y="12"/>
                  </a:lnTo>
                  <a:lnTo>
                    <a:pt x="70" y="0"/>
                  </a:lnTo>
                  <a:lnTo>
                    <a:pt x="71" y="5"/>
                  </a:lnTo>
                  <a:lnTo>
                    <a:pt x="74" y="9"/>
                  </a:lnTo>
                  <a:lnTo>
                    <a:pt x="78" y="14"/>
                  </a:lnTo>
                  <a:lnTo>
                    <a:pt x="84" y="19"/>
                  </a:lnTo>
                  <a:lnTo>
                    <a:pt x="91" y="23"/>
                  </a:lnTo>
                  <a:lnTo>
                    <a:pt x="98" y="27"/>
                  </a:lnTo>
                  <a:lnTo>
                    <a:pt x="107" y="29"/>
                  </a:lnTo>
                  <a:lnTo>
                    <a:pt x="116" y="31"/>
                  </a:lnTo>
                  <a:lnTo>
                    <a:pt x="128" y="32"/>
                  </a:lnTo>
                  <a:lnTo>
                    <a:pt x="143" y="33"/>
                  </a:lnTo>
                  <a:lnTo>
                    <a:pt x="160" y="35"/>
                  </a:lnTo>
                  <a:lnTo>
                    <a:pt x="181" y="35"/>
                  </a:lnTo>
                  <a:lnTo>
                    <a:pt x="203" y="36"/>
                  </a:lnTo>
                  <a:lnTo>
                    <a:pt x="227" y="36"/>
                  </a:lnTo>
                  <a:lnTo>
                    <a:pt x="251" y="36"/>
                  </a:lnTo>
                  <a:lnTo>
                    <a:pt x="275" y="35"/>
                  </a:lnTo>
                  <a:lnTo>
                    <a:pt x="299" y="35"/>
                  </a:lnTo>
                  <a:lnTo>
                    <a:pt x="322" y="35"/>
                  </a:lnTo>
                  <a:lnTo>
                    <a:pt x="344" y="35"/>
                  </a:lnTo>
                  <a:lnTo>
                    <a:pt x="365" y="33"/>
                  </a:lnTo>
                  <a:lnTo>
                    <a:pt x="382" y="33"/>
                  </a:lnTo>
                  <a:lnTo>
                    <a:pt x="397" y="33"/>
                  </a:lnTo>
                  <a:lnTo>
                    <a:pt x="409" y="32"/>
                  </a:lnTo>
                  <a:lnTo>
                    <a:pt x="416" y="32"/>
                  </a:lnTo>
                  <a:lnTo>
                    <a:pt x="500" y="44"/>
                  </a:lnTo>
                  <a:lnTo>
                    <a:pt x="483" y="46"/>
                  </a:lnTo>
                  <a:lnTo>
                    <a:pt x="462" y="50"/>
                  </a:lnTo>
                  <a:lnTo>
                    <a:pt x="440" y="51"/>
                  </a:lnTo>
                  <a:lnTo>
                    <a:pt x="416" y="53"/>
                  </a:lnTo>
                  <a:lnTo>
                    <a:pt x="392" y="54"/>
                  </a:lnTo>
                  <a:lnTo>
                    <a:pt x="365" y="55"/>
                  </a:lnTo>
                  <a:lnTo>
                    <a:pt x="337" y="55"/>
                  </a:lnTo>
                  <a:lnTo>
                    <a:pt x="311" y="55"/>
                  </a:lnTo>
                  <a:lnTo>
                    <a:pt x="283" y="55"/>
                  </a:lnTo>
                  <a:lnTo>
                    <a:pt x="256" y="55"/>
                  </a:lnTo>
                  <a:lnTo>
                    <a:pt x="229" y="55"/>
                  </a:lnTo>
                  <a:lnTo>
                    <a:pt x="203" y="54"/>
                  </a:lnTo>
                  <a:lnTo>
                    <a:pt x="178" y="53"/>
                  </a:lnTo>
                  <a:lnTo>
                    <a:pt x="154" y="52"/>
                  </a:lnTo>
                  <a:lnTo>
                    <a:pt x="134" y="51"/>
                  </a:lnTo>
                  <a:lnTo>
                    <a:pt x="114" y="50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98" y="44"/>
                  </a:lnTo>
                  <a:lnTo>
                    <a:pt x="92" y="42"/>
                  </a:lnTo>
                  <a:lnTo>
                    <a:pt x="87" y="38"/>
                  </a:lnTo>
                  <a:lnTo>
                    <a:pt x="82" y="36"/>
                  </a:lnTo>
                  <a:lnTo>
                    <a:pt x="77" y="33"/>
                  </a:lnTo>
                  <a:lnTo>
                    <a:pt x="72" y="30"/>
                  </a:lnTo>
                  <a:lnTo>
                    <a:pt x="68" y="42"/>
                  </a:lnTo>
                  <a:lnTo>
                    <a:pt x="68" y="53"/>
                  </a:lnTo>
                  <a:lnTo>
                    <a:pt x="72" y="65"/>
                  </a:lnTo>
                  <a:lnTo>
                    <a:pt x="78" y="74"/>
                  </a:lnTo>
                  <a:lnTo>
                    <a:pt x="98" y="82"/>
                  </a:lnTo>
                  <a:lnTo>
                    <a:pt x="125" y="88"/>
                  </a:lnTo>
                  <a:lnTo>
                    <a:pt x="158" y="91"/>
                  </a:lnTo>
                  <a:lnTo>
                    <a:pt x="196" y="95"/>
                  </a:lnTo>
                  <a:lnTo>
                    <a:pt x="237" y="96"/>
                  </a:lnTo>
                  <a:lnTo>
                    <a:pt x="281" y="97"/>
                  </a:lnTo>
                  <a:lnTo>
                    <a:pt x="326" y="96"/>
                  </a:lnTo>
                  <a:lnTo>
                    <a:pt x="372" y="95"/>
                  </a:lnTo>
                  <a:lnTo>
                    <a:pt x="417" y="93"/>
                  </a:lnTo>
                  <a:lnTo>
                    <a:pt x="459" y="91"/>
                  </a:lnTo>
                  <a:lnTo>
                    <a:pt x="499" y="90"/>
                  </a:lnTo>
                  <a:lnTo>
                    <a:pt x="534" y="88"/>
                  </a:lnTo>
                  <a:lnTo>
                    <a:pt x="563" y="85"/>
                  </a:lnTo>
                  <a:lnTo>
                    <a:pt x="587" y="84"/>
                  </a:lnTo>
                  <a:lnTo>
                    <a:pt x="602" y="84"/>
                  </a:lnTo>
                  <a:lnTo>
                    <a:pt x="609" y="84"/>
                  </a:lnTo>
                  <a:lnTo>
                    <a:pt x="608" y="90"/>
                  </a:lnTo>
                  <a:lnTo>
                    <a:pt x="608" y="95"/>
                  </a:lnTo>
                  <a:lnTo>
                    <a:pt x="606" y="99"/>
                  </a:lnTo>
                  <a:lnTo>
                    <a:pt x="603" y="104"/>
                  </a:lnTo>
                  <a:lnTo>
                    <a:pt x="590" y="106"/>
                  </a:lnTo>
                  <a:lnTo>
                    <a:pt x="572" y="108"/>
                  </a:lnTo>
                  <a:lnTo>
                    <a:pt x="552" y="111"/>
                  </a:lnTo>
                  <a:lnTo>
                    <a:pt x="531" y="113"/>
                  </a:lnTo>
                  <a:lnTo>
                    <a:pt x="508" y="115"/>
                  </a:lnTo>
                  <a:lnTo>
                    <a:pt x="487" y="118"/>
                  </a:lnTo>
                  <a:lnTo>
                    <a:pt x="466" y="119"/>
                  </a:lnTo>
                  <a:lnTo>
                    <a:pt x="448" y="120"/>
                  </a:lnTo>
                  <a:lnTo>
                    <a:pt x="435" y="174"/>
                  </a:lnTo>
                  <a:lnTo>
                    <a:pt x="583" y="196"/>
                  </a:lnTo>
                  <a:lnTo>
                    <a:pt x="578" y="210"/>
                  </a:lnTo>
                  <a:lnTo>
                    <a:pt x="418" y="183"/>
                  </a:lnTo>
                  <a:lnTo>
                    <a:pt x="432" y="120"/>
                  </a:lnTo>
                  <a:lnTo>
                    <a:pt x="426" y="121"/>
                  </a:lnTo>
                  <a:lnTo>
                    <a:pt x="419" y="121"/>
                  </a:lnTo>
                  <a:lnTo>
                    <a:pt x="413" y="121"/>
                  </a:lnTo>
                  <a:lnTo>
                    <a:pt x="407" y="122"/>
                  </a:lnTo>
                  <a:lnTo>
                    <a:pt x="358" y="289"/>
                  </a:lnTo>
                  <a:lnTo>
                    <a:pt x="342" y="288"/>
                  </a:lnTo>
                  <a:lnTo>
                    <a:pt x="344" y="281"/>
                  </a:lnTo>
                  <a:lnTo>
                    <a:pt x="349" y="263"/>
                  </a:lnTo>
                  <a:lnTo>
                    <a:pt x="357" y="237"/>
                  </a:lnTo>
                  <a:lnTo>
                    <a:pt x="365" y="209"/>
                  </a:lnTo>
                  <a:lnTo>
                    <a:pt x="374" y="179"/>
                  </a:lnTo>
                  <a:lnTo>
                    <a:pt x="381" y="151"/>
                  </a:lnTo>
                  <a:lnTo>
                    <a:pt x="386" y="131"/>
                  </a:lnTo>
                  <a:lnTo>
                    <a:pt x="387" y="122"/>
                  </a:lnTo>
                  <a:lnTo>
                    <a:pt x="374" y="122"/>
                  </a:lnTo>
                  <a:lnTo>
                    <a:pt x="360" y="122"/>
                  </a:lnTo>
                  <a:lnTo>
                    <a:pt x="348" y="122"/>
                  </a:lnTo>
                  <a:lnTo>
                    <a:pt x="334" y="122"/>
                  </a:lnTo>
                  <a:lnTo>
                    <a:pt x="321" y="123"/>
                  </a:lnTo>
                  <a:lnTo>
                    <a:pt x="307" y="123"/>
                  </a:lnTo>
                  <a:lnTo>
                    <a:pt x="294" y="123"/>
                  </a:lnTo>
                  <a:lnTo>
                    <a:pt x="280" y="123"/>
                  </a:lnTo>
                  <a:lnTo>
                    <a:pt x="267" y="123"/>
                  </a:lnTo>
                  <a:lnTo>
                    <a:pt x="253" y="124"/>
                  </a:lnTo>
                  <a:lnTo>
                    <a:pt x="239" y="124"/>
                  </a:lnTo>
                  <a:lnTo>
                    <a:pt x="227" y="124"/>
                  </a:lnTo>
                  <a:lnTo>
                    <a:pt x="214" y="124"/>
                  </a:lnTo>
                  <a:lnTo>
                    <a:pt x="201" y="124"/>
                  </a:lnTo>
                  <a:lnTo>
                    <a:pt x="189" y="123"/>
                  </a:lnTo>
                  <a:lnTo>
                    <a:pt x="176" y="123"/>
                  </a:lnTo>
                  <a:lnTo>
                    <a:pt x="137" y="252"/>
                  </a:lnTo>
                  <a:lnTo>
                    <a:pt x="140" y="253"/>
                  </a:lnTo>
                  <a:lnTo>
                    <a:pt x="150" y="256"/>
                  </a:lnTo>
                  <a:lnTo>
                    <a:pt x="165" y="259"/>
                  </a:lnTo>
                  <a:lnTo>
                    <a:pt x="185" y="264"/>
                  </a:lnTo>
                  <a:lnTo>
                    <a:pt x="208" y="270"/>
                  </a:lnTo>
                  <a:lnTo>
                    <a:pt x="236" y="275"/>
                  </a:lnTo>
                  <a:lnTo>
                    <a:pt x="267" y="282"/>
                  </a:lnTo>
                  <a:lnTo>
                    <a:pt x="299" y="289"/>
                  </a:lnTo>
                  <a:lnTo>
                    <a:pt x="333" y="297"/>
                  </a:lnTo>
                  <a:lnTo>
                    <a:pt x="367" y="304"/>
                  </a:lnTo>
                  <a:lnTo>
                    <a:pt x="401" y="312"/>
                  </a:lnTo>
                  <a:lnTo>
                    <a:pt x="435" y="318"/>
                  </a:lnTo>
                  <a:lnTo>
                    <a:pt x="468" y="325"/>
                  </a:lnTo>
                  <a:lnTo>
                    <a:pt x="498" y="329"/>
                  </a:lnTo>
                  <a:lnTo>
                    <a:pt x="524" y="334"/>
                  </a:lnTo>
                  <a:lnTo>
                    <a:pt x="548" y="338"/>
                  </a:lnTo>
                  <a:lnTo>
                    <a:pt x="547" y="355"/>
                  </a:lnTo>
                  <a:lnTo>
                    <a:pt x="529" y="351"/>
                  </a:lnTo>
                  <a:lnTo>
                    <a:pt x="506" y="348"/>
                  </a:lnTo>
                  <a:lnTo>
                    <a:pt x="479" y="343"/>
                  </a:lnTo>
                  <a:lnTo>
                    <a:pt x="450" y="338"/>
                  </a:lnTo>
                  <a:lnTo>
                    <a:pt x="419" y="332"/>
                  </a:lnTo>
                  <a:lnTo>
                    <a:pt x="387" y="325"/>
                  </a:lnTo>
                  <a:lnTo>
                    <a:pt x="354" y="318"/>
                  </a:lnTo>
                  <a:lnTo>
                    <a:pt x="320" y="311"/>
                  </a:lnTo>
                  <a:lnTo>
                    <a:pt x="287" y="305"/>
                  </a:lnTo>
                  <a:lnTo>
                    <a:pt x="256" y="298"/>
                  </a:lnTo>
                  <a:lnTo>
                    <a:pt x="226" y="291"/>
                  </a:lnTo>
                  <a:lnTo>
                    <a:pt x="199" y="286"/>
                  </a:lnTo>
                  <a:lnTo>
                    <a:pt x="175" y="280"/>
                  </a:lnTo>
                  <a:lnTo>
                    <a:pt x="155" y="275"/>
                  </a:lnTo>
                  <a:lnTo>
                    <a:pt x="140" y="272"/>
                  </a:lnTo>
                  <a:lnTo>
                    <a:pt x="131" y="268"/>
                  </a:lnTo>
                  <a:lnTo>
                    <a:pt x="64" y="446"/>
                  </a:lnTo>
                  <a:lnTo>
                    <a:pt x="60" y="448"/>
                  </a:lnTo>
                  <a:lnTo>
                    <a:pt x="56" y="448"/>
                  </a:lnTo>
                  <a:lnTo>
                    <a:pt x="53" y="447"/>
                  </a:lnTo>
                  <a:lnTo>
                    <a:pt x="49" y="441"/>
                  </a:lnTo>
                  <a:lnTo>
                    <a:pt x="157" y="120"/>
                  </a:lnTo>
                  <a:lnTo>
                    <a:pt x="121" y="112"/>
                  </a:lnTo>
                  <a:lnTo>
                    <a:pt x="17" y="4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 flipH="1">
              <a:off x="6117207" y="4586741"/>
              <a:ext cx="849439" cy="1225879"/>
            </a:xfrm>
            <a:custGeom>
              <a:avLst/>
              <a:gdLst>
                <a:gd name="T0" fmla="*/ 276 w 527"/>
                <a:gd name="T1" fmla="*/ 34 h 795"/>
                <a:gd name="T2" fmla="*/ 288 w 527"/>
                <a:gd name="T3" fmla="*/ 0 h 795"/>
                <a:gd name="T4" fmla="*/ 295 w 527"/>
                <a:gd name="T5" fmla="*/ 7 h 795"/>
                <a:gd name="T6" fmla="*/ 286 w 527"/>
                <a:gd name="T7" fmla="*/ 54 h 795"/>
                <a:gd name="T8" fmla="*/ 316 w 527"/>
                <a:gd name="T9" fmla="*/ 78 h 795"/>
                <a:gd name="T10" fmla="*/ 359 w 527"/>
                <a:gd name="T11" fmla="*/ 95 h 795"/>
                <a:gd name="T12" fmla="*/ 398 w 527"/>
                <a:gd name="T13" fmla="*/ 115 h 795"/>
                <a:gd name="T14" fmla="*/ 436 w 527"/>
                <a:gd name="T15" fmla="*/ 138 h 795"/>
                <a:gd name="T16" fmla="*/ 471 w 527"/>
                <a:gd name="T17" fmla="*/ 165 h 795"/>
                <a:gd name="T18" fmla="*/ 505 w 527"/>
                <a:gd name="T19" fmla="*/ 198 h 795"/>
                <a:gd name="T20" fmla="*/ 524 w 527"/>
                <a:gd name="T21" fmla="*/ 247 h 795"/>
                <a:gd name="T22" fmla="*/ 526 w 527"/>
                <a:gd name="T23" fmla="*/ 300 h 795"/>
                <a:gd name="T24" fmla="*/ 512 w 527"/>
                <a:gd name="T25" fmla="*/ 350 h 795"/>
                <a:gd name="T26" fmla="*/ 497 w 527"/>
                <a:gd name="T27" fmla="*/ 397 h 795"/>
                <a:gd name="T28" fmla="*/ 470 w 527"/>
                <a:gd name="T29" fmla="*/ 561 h 795"/>
                <a:gd name="T30" fmla="*/ 439 w 527"/>
                <a:gd name="T31" fmla="*/ 755 h 795"/>
                <a:gd name="T32" fmla="*/ 425 w 527"/>
                <a:gd name="T33" fmla="*/ 717 h 795"/>
                <a:gd name="T34" fmla="*/ 444 w 527"/>
                <a:gd name="T35" fmla="*/ 516 h 795"/>
                <a:gd name="T36" fmla="*/ 475 w 527"/>
                <a:gd name="T37" fmla="*/ 360 h 795"/>
                <a:gd name="T38" fmla="*/ 497 w 527"/>
                <a:gd name="T39" fmla="*/ 308 h 795"/>
                <a:gd name="T40" fmla="*/ 497 w 527"/>
                <a:gd name="T41" fmla="*/ 237 h 795"/>
                <a:gd name="T42" fmla="*/ 467 w 527"/>
                <a:gd name="T43" fmla="*/ 199 h 795"/>
                <a:gd name="T44" fmla="*/ 429 w 527"/>
                <a:gd name="T45" fmla="*/ 171 h 795"/>
                <a:gd name="T46" fmla="*/ 389 w 527"/>
                <a:gd name="T47" fmla="*/ 147 h 795"/>
                <a:gd name="T48" fmla="*/ 346 w 527"/>
                <a:gd name="T49" fmla="*/ 127 h 795"/>
                <a:gd name="T50" fmla="*/ 302 w 527"/>
                <a:gd name="T51" fmla="*/ 109 h 795"/>
                <a:gd name="T52" fmla="*/ 255 w 527"/>
                <a:gd name="T53" fmla="*/ 97 h 795"/>
                <a:gd name="T54" fmla="*/ 216 w 527"/>
                <a:gd name="T55" fmla="*/ 93 h 795"/>
                <a:gd name="T56" fmla="*/ 175 w 527"/>
                <a:gd name="T57" fmla="*/ 95 h 795"/>
                <a:gd name="T58" fmla="*/ 136 w 527"/>
                <a:gd name="T59" fmla="*/ 106 h 795"/>
                <a:gd name="T60" fmla="*/ 99 w 527"/>
                <a:gd name="T61" fmla="*/ 122 h 795"/>
                <a:gd name="T62" fmla="*/ 64 w 527"/>
                <a:gd name="T63" fmla="*/ 146 h 795"/>
                <a:gd name="T64" fmla="*/ 37 w 527"/>
                <a:gd name="T65" fmla="*/ 170 h 795"/>
                <a:gd name="T66" fmla="*/ 11 w 527"/>
                <a:gd name="T67" fmla="*/ 193 h 795"/>
                <a:gd name="T68" fmla="*/ 0 w 527"/>
                <a:gd name="T69" fmla="*/ 201 h 795"/>
                <a:gd name="T70" fmla="*/ 10 w 527"/>
                <a:gd name="T71" fmla="*/ 175 h 795"/>
                <a:gd name="T72" fmla="*/ 27 w 527"/>
                <a:gd name="T73" fmla="*/ 153 h 795"/>
                <a:gd name="T74" fmla="*/ 60 w 527"/>
                <a:gd name="T75" fmla="*/ 123 h 795"/>
                <a:gd name="T76" fmla="*/ 116 w 527"/>
                <a:gd name="T77" fmla="*/ 92 h 795"/>
                <a:gd name="T78" fmla="*/ 170 w 527"/>
                <a:gd name="T79" fmla="*/ 75 h 795"/>
                <a:gd name="T80" fmla="*/ 218 w 527"/>
                <a:gd name="T81" fmla="*/ 68 h 795"/>
                <a:gd name="T82" fmla="*/ 256 w 527"/>
                <a:gd name="T83" fmla="*/ 67 h 795"/>
                <a:gd name="T84" fmla="*/ 279 w 527"/>
                <a:gd name="T85" fmla="*/ 69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7" h="795">
                  <a:moveTo>
                    <a:pt x="279" y="69"/>
                  </a:moveTo>
                  <a:lnTo>
                    <a:pt x="276" y="52"/>
                  </a:lnTo>
                  <a:lnTo>
                    <a:pt x="276" y="34"/>
                  </a:lnTo>
                  <a:lnTo>
                    <a:pt x="279" y="18"/>
                  </a:lnTo>
                  <a:lnTo>
                    <a:pt x="285" y="1"/>
                  </a:lnTo>
                  <a:lnTo>
                    <a:pt x="288" y="0"/>
                  </a:lnTo>
                  <a:lnTo>
                    <a:pt x="292" y="0"/>
                  </a:lnTo>
                  <a:lnTo>
                    <a:pt x="294" y="2"/>
                  </a:lnTo>
                  <a:lnTo>
                    <a:pt x="295" y="7"/>
                  </a:lnTo>
                  <a:lnTo>
                    <a:pt x="292" y="23"/>
                  </a:lnTo>
                  <a:lnTo>
                    <a:pt x="288" y="39"/>
                  </a:lnTo>
                  <a:lnTo>
                    <a:pt x="286" y="54"/>
                  </a:lnTo>
                  <a:lnTo>
                    <a:pt x="285" y="69"/>
                  </a:lnTo>
                  <a:lnTo>
                    <a:pt x="300" y="74"/>
                  </a:lnTo>
                  <a:lnTo>
                    <a:pt x="316" y="78"/>
                  </a:lnTo>
                  <a:lnTo>
                    <a:pt x="330" y="84"/>
                  </a:lnTo>
                  <a:lnTo>
                    <a:pt x="345" y="90"/>
                  </a:lnTo>
                  <a:lnTo>
                    <a:pt x="359" y="95"/>
                  </a:lnTo>
                  <a:lnTo>
                    <a:pt x="371" y="102"/>
                  </a:lnTo>
                  <a:lnTo>
                    <a:pt x="385" y="108"/>
                  </a:lnTo>
                  <a:lnTo>
                    <a:pt x="398" y="115"/>
                  </a:lnTo>
                  <a:lnTo>
                    <a:pt x="410" y="123"/>
                  </a:lnTo>
                  <a:lnTo>
                    <a:pt x="423" y="130"/>
                  </a:lnTo>
                  <a:lnTo>
                    <a:pt x="436" y="138"/>
                  </a:lnTo>
                  <a:lnTo>
                    <a:pt x="447" y="146"/>
                  </a:lnTo>
                  <a:lnTo>
                    <a:pt x="459" y="155"/>
                  </a:lnTo>
                  <a:lnTo>
                    <a:pt x="471" y="165"/>
                  </a:lnTo>
                  <a:lnTo>
                    <a:pt x="483" y="174"/>
                  </a:lnTo>
                  <a:lnTo>
                    <a:pt x="494" y="183"/>
                  </a:lnTo>
                  <a:lnTo>
                    <a:pt x="505" y="198"/>
                  </a:lnTo>
                  <a:lnTo>
                    <a:pt x="513" y="214"/>
                  </a:lnTo>
                  <a:lnTo>
                    <a:pt x="520" y="231"/>
                  </a:lnTo>
                  <a:lnTo>
                    <a:pt x="524" y="247"/>
                  </a:lnTo>
                  <a:lnTo>
                    <a:pt x="527" y="265"/>
                  </a:lnTo>
                  <a:lnTo>
                    <a:pt x="527" y="282"/>
                  </a:lnTo>
                  <a:lnTo>
                    <a:pt x="526" y="300"/>
                  </a:lnTo>
                  <a:lnTo>
                    <a:pt x="522" y="318"/>
                  </a:lnTo>
                  <a:lnTo>
                    <a:pt x="516" y="335"/>
                  </a:lnTo>
                  <a:lnTo>
                    <a:pt x="512" y="350"/>
                  </a:lnTo>
                  <a:lnTo>
                    <a:pt x="506" y="365"/>
                  </a:lnTo>
                  <a:lnTo>
                    <a:pt x="499" y="382"/>
                  </a:lnTo>
                  <a:lnTo>
                    <a:pt x="497" y="397"/>
                  </a:lnTo>
                  <a:lnTo>
                    <a:pt x="490" y="436"/>
                  </a:lnTo>
                  <a:lnTo>
                    <a:pt x="482" y="493"/>
                  </a:lnTo>
                  <a:lnTo>
                    <a:pt x="470" y="561"/>
                  </a:lnTo>
                  <a:lnTo>
                    <a:pt x="459" y="632"/>
                  </a:lnTo>
                  <a:lnTo>
                    <a:pt x="448" y="699"/>
                  </a:lnTo>
                  <a:lnTo>
                    <a:pt x="439" y="755"/>
                  </a:lnTo>
                  <a:lnTo>
                    <a:pt x="432" y="795"/>
                  </a:lnTo>
                  <a:lnTo>
                    <a:pt x="427" y="766"/>
                  </a:lnTo>
                  <a:lnTo>
                    <a:pt x="425" y="717"/>
                  </a:lnTo>
                  <a:lnTo>
                    <a:pt x="428" y="655"/>
                  </a:lnTo>
                  <a:lnTo>
                    <a:pt x="435" y="586"/>
                  </a:lnTo>
                  <a:lnTo>
                    <a:pt x="444" y="516"/>
                  </a:lnTo>
                  <a:lnTo>
                    <a:pt x="454" y="451"/>
                  </a:lnTo>
                  <a:lnTo>
                    <a:pt x="465" y="397"/>
                  </a:lnTo>
                  <a:lnTo>
                    <a:pt x="475" y="360"/>
                  </a:lnTo>
                  <a:lnTo>
                    <a:pt x="484" y="349"/>
                  </a:lnTo>
                  <a:lnTo>
                    <a:pt x="491" y="330"/>
                  </a:lnTo>
                  <a:lnTo>
                    <a:pt x="497" y="308"/>
                  </a:lnTo>
                  <a:lnTo>
                    <a:pt x="500" y="284"/>
                  </a:lnTo>
                  <a:lnTo>
                    <a:pt x="500" y="259"/>
                  </a:lnTo>
                  <a:lnTo>
                    <a:pt x="497" y="237"/>
                  </a:lnTo>
                  <a:lnTo>
                    <a:pt x="490" y="220"/>
                  </a:lnTo>
                  <a:lnTo>
                    <a:pt x="480" y="208"/>
                  </a:lnTo>
                  <a:lnTo>
                    <a:pt x="467" y="199"/>
                  </a:lnTo>
                  <a:lnTo>
                    <a:pt x="454" y="190"/>
                  </a:lnTo>
                  <a:lnTo>
                    <a:pt x="442" y="181"/>
                  </a:lnTo>
                  <a:lnTo>
                    <a:pt x="429" y="171"/>
                  </a:lnTo>
                  <a:lnTo>
                    <a:pt x="415" y="163"/>
                  </a:lnTo>
                  <a:lnTo>
                    <a:pt x="402" y="155"/>
                  </a:lnTo>
                  <a:lnTo>
                    <a:pt x="389" y="147"/>
                  </a:lnTo>
                  <a:lnTo>
                    <a:pt x="375" y="140"/>
                  </a:lnTo>
                  <a:lnTo>
                    <a:pt x="361" y="132"/>
                  </a:lnTo>
                  <a:lnTo>
                    <a:pt x="346" y="127"/>
                  </a:lnTo>
                  <a:lnTo>
                    <a:pt x="332" y="120"/>
                  </a:lnTo>
                  <a:lnTo>
                    <a:pt x="317" y="114"/>
                  </a:lnTo>
                  <a:lnTo>
                    <a:pt x="302" y="109"/>
                  </a:lnTo>
                  <a:lnTo>
                    <a:pt x="287" y="105"/>
                  </a:lnTo>
                  <a:lnTo>
                    <a:pt x="271" y="100"/>
                  </a:lnTo>
                  <a:lnTo>
                    <a:pt x="255" y="97"/>
                  </a:lnTo>
                  <a:lnTo>
                    <a:pt x="242" y="94"/>
                  </a:lnTo>
                  <a:lnTo>
                    <a:pt x="228" y="93"/>
                  </a:lnTo>
                  <a:lnTo>
                    <a:pt x="216" y="93"/>
                  </a:lnTo>
                  <a:lnTo>
                    <a:pt x="202" y="93"/>
                  </a:lnTo>
                  <a:lnTo>
                    <a:pt x="189" y="94"/>
                  </a:lnTo>
                  <a:lnTo>
                    <a:pt x="175" y="95"/>
                  </a:lnTo>
                  <a:lnTo>
                    <a:pt x="163" y="99"/>
                  </a:lnTo>
                  <a:lnTo>
                    <a:pt x="149" y="101"/>
                  </a:lnTo>
                  <a:lnTo>
                    <a:pt x="136" y="106"/>
                  </a:lnTo>
                  <a:lnTo>
                    <a:pt x="124" y="110"/>
                  </a:lnTo>
                  <a:lnTo>
                    <a:pt x="111" y="116"/>
                  </a:lnTo>
                  <a:lnTo>
                    <a:pt x="99" y="122"/>
                  </a:lnTo>
                  <a:lnTo>
                    <a:pt x="87" y="130"/>
                  </a:lnTo>
                  <a:lnTo>
                    <a:pt x="75" y="137"/>
                  </a:lnTo>
                  <a:lnTo>
                    <a:pt x="64" y="146"/>
                  </a:lnTo>
                  <a:lnTo>
                    <a:pt x="53" y="155"/>
                  </a:lnTo>
                  <a:lnTo>
                    <a:pt x="45" y="162"/>
                  </a:lnTo>
                  <a:lnTo>
                    <a:pt x="37" y="170"/>
                  </a:lnTo>
                  <a:lnTo>
                    <a:pt x="28" y="178"/>
                  </a:lnTo>
                  <a:lnTo>
                    <a:pt x="19" y="186"/>
                  </a:lnTo>
                  <a:lnTo>
                    <a:pt x="11" y="193"/>
                  </a:lnTo>
                  <a:lnTo>
                    <a:pt x="5" y="199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3" y="192"/>
                  </a:lnTo>
                  <a:lnTo>
                    <a:pt x="6" y="183"/>
                  </a:lnTo>
                  <a:lnTo>
                    <a:pt x="10" y="175"/>
                  </a:lnTo>
                  <a:lnTo>
                    <a:pt x="15" y="168"/>
                  </a:lnTo>
                  <a:lnTo>
                    <a:pt x="21" y="160"/>
                  </a:lnTo>
                  <a:lnTo>
                    <a:pt x="27" y="153"/>
                  </a:lnTo>
                  <a:lnTo>
                    <a:pt x="34" y="145"/>
                  </a:lnTo>
                  <a:lnTo>
                    <a:pt x="42" y="137"/>
                  </a:lnTo>
                  <a:lnTo>
                    <a:pt x="60" y="123"/>
                  </a:lnTo>
                  <a:lnTo>
                    <a:pt x="79" y="110"/>
                  </a:lnTo>
                  <a:lnTo>
                    <a:pt x="97" y="100"/>
                  </a:lnTo>
                  <a:lnTo>
                    <a:pt x="116" y="92"/>
                  </a:lnTo>
                  <a:lnTo>
                    <a:pt x="134" y="85"/>
                  </a:lnTo>
                  <a:lnTo>
                    <a:pt x="152" y="79"/>
                  </a:lnTo>
                  <a:lnTo>
                    <a:pt x="170" y="75"/>
                  </a:lnTo>
                  <a:lnTo>
                    <a:pt x="187" y="71"/>
                  </a:lnTo>
                  <a:lnTo>
                    <a:pt x="203" y="69"/>
                  </a:lnTo>
                  <a:lnTo>
                    <a:pt x="218" y="68"/>
                  </a:lnTo>
                  <a:lnTo>
                    <a:pt x="232" y="67"/>
                  </a:lnTo>
                  <a:lnTo>
                    <a:pt x="245" y="67"/>
                  </a:lnTo>
                  <a:lnTo>
                    <a:pt x="256" y="67"/>
                  </a:lnTo>
                  <a:lnTo>
                    <a:pt x="265" y="68"/>
                  </a:lnTo>
                  <a:lnTo>
                    <a:pt x="273" y="68"/>
                  </a:lnTo>
                  <a:lnTo>
                    <a:pt x="279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 flipH="1">
              <a:off x="5506776" y="4614463"/>
              <a:ext cx="904344" cy="1133476"/>
            </a:xfrm>
            <a:custGeom>
              <a:avLst/>
              <a:gdLst>
                <a:gd name="T0" fmla="*/ 132 w 559"/>
                <a:gd name="T1" fmla="*/ 0 h 736"/>
                <a:gd name="T2" fmla="*/ 164 w 559"/>
                <a:gd name="T3" fmla="*/ 1 h 736"/>
                <a:gd name="T4" fmla="*/ 197 w 559"/>
                <a:gd name="T5" fmla="*/ 4 h 736"/>
                <a:gd name="T6" fmla="*/ 229 w 559"/>
                <a:gd name="T7" fmla="*/ 7 h 736"/>
                <a:gd name="T8" fmla="*/ 260 w 559"/>
                <a:gd name="T9" fmla="*/ 12 h 736"/>
                <a:gd name="T10" fmla="*/ 292 w 559"/>
                <a:gd name="T11" fmla="*/ 17 h 736"/>
                <a:gd name="T12" fmla="*/ 324 w 559"/>
                <a:gd name="T13" fmla="*/ 23 h 736"/>
                <a:gd name="T14" fmla="*/ 357 w 559"/>
                <a:gd name="T15" fmla="*/ 29 h 736"/>
                <a:gd name="T16" fmla="*/ 402 w 559"/>
                <a:gd name="T17" fmla="*/ 42 h 736"/>
                <a:gd name="T18" fmla="*/ 457 w 559"/>
                <a:gd name="T19" fmla="*/ 61 h 736"/>
                <a:gd name="T20" fmla="*/ 504 w 559"/>
                <a:gd name="T21" fmla="*/ 89 h 736"/>
                <a:gd name="T22" fmla="*/ 541 w 559"/>
                <a:gd name="T23" fmla="*/ 129 h 736"/>
                <a:gd name="T24" fmla="*/ 559 w 559"/>
                <a:gd name="T25" fmla="*/ 184 h 736"/>
                <a:gd name="T26" fmla="*/ 549 w 559"/>
                <a:gd name="T27" fmla="*/ 244 h 736"/>
                <a:gd name="T28" fmla="*/ 536 w 559"/>
                <a:gd name="T29" fmla="*/ 291 h 736"/>
                <a:gd name="T30" fmla="*/ 508 w 559"/>
                <a:gd name="T31" fmla="*/ 407 h 736"/>
                <a:gd name="T32" fmla="*/ 465 w 559"/>
                <a:gd name="T33" fmla="*/ 568 h 736"/>
                <a:gd name="T34" fmla="*/ 427 w 559"/>
                <a:gd name="T35" fmla="*/ 703 h 736"/>
                <a:gd name="T36" fmla="*/ 407 w 559"/>
                <a:gd name="T37" fmla="*/ 736 h 736"/>
                <a:gd name="T38" fmla="*/ 397 w 559"/>
                <a:gd name="T39" fmla="*/ 723 h 736"/>
                <a:gd name="T40" fmla="*/ 399 w 559"/>
                <a:gd name="T41" fmla="*/ 682 h 736"/>
                <a:gd name="T42" fmla="*/ 436 w 559"/>
                <a:gd name="T43" fmla="*/ 540 h 736"/>
                <a:gd name="T44" fmla="*/ 488 w 559"/>
                <a:gd name="T45" fmla="*/ 361 h 736"/>
                <a:gd name="T46" fmla="*/ 526 w 559"/>
                <a:gd name="T47" fmla="*/ 230 h 736"/>
                <a:gd name="T48" fmla="*/ 533 w 559"/>
                <a:gd name="T49" fmla="*/ 187 h 736"/>
                <a:gd name="T50" fmla="*/ 524 w 559"/>
                <a:gd name="T51" fmla="*/ 143 h 736"/>
                <a:gd name="T52" fmla="*/ 499 w 559"/>
                <a:gd name="T53" fmla="*/ 119 h 736"/>
                <a:gd name="T54" fmla="*/ 485 w 559"/>
                <a:gd name="T55" fmla="*/ 108 h 736"/>
                <a:gd name="T56" fmla="*/ 468 w 559"/>
                <a:gd name="T57" fmla="*/ 100 h 736"/>
                <a:gd name="T58" fmla="*/ 451 w 559"/>
                <a:gd name="T59" fmla="*/ 93 h 736"/>
                <a:gd name="T60" fmla="*/ 441 w 559"/>
                <a:gd name="T61" fmla="*/ 89 h 736"/>
                <a:gd name="T62" fmla="*/ 428 w 559"/>
                <a:gd name="T63" fmla="*/ 83 h 736"/>
                <a:gd name="T64" fmla="*/ 403 w 559"/>
                <a:gd name="T65" fmla="*/ 72 h 736"/>
                <a:gd name="T66" fmla="*/ 364 w 559"/>
                <a:gd name="T67" fmla="*/ 59 h 736"/>
                <a:gd name="T68" fmla="*/ 311 w 559"/>
                <a:gd name="T69" fmla="*/ 45 h 736"/>
                <a:gd name="T70" fmla="*/ 241 w 559"/>
                <a:gd name="T71" fmla="*/ 33 h 736"/>
                <a:gd name="T72" fmla="*/ 157 w 559"/>
                <a:gd name="T73" fmla="*/ 27 h 736"/>
                <a:gd name="T74" fmla="*/ 56 w 559"/>
                <a:gd name="T75" fmla="*/ 25 h 736"/>
                <a:gd name="T76" fmla="*/ 12 w 559"/>
                <a:gd name="T77" fmla="*/ 20 h 736"/>
                <a:gd name="T78" fmla="*/ 47 w 559"/>
                <a:gd name="T79" fmla="*/ 8 h 736"/>
                <a:gd name="T80" fmla="*/ 84 w 559"/>
                <a:gd name="T81" fmla="*/ 2 h 736"/>
                <a:gd name="T82" fmla="*/ 110 w 559"/>
                <a:gd name="T83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9" h="736">
                  <a:moveTo>
                    <a:pt x="116" y="0"/>
                  </a:moveTo>
                  <a:lnTo>
                    <a:pt x="132" y="0"/>
                  </a:lnTo>
                  <a:lnTo>
                    <a:pt x="148" y="0"/>
                  </a:lnTo>
                  <a:lnTo>
                    <a:pt x="164" y="1"/>
                  </a:lnTo>
                  <a:lnTo>
                    <a:pt x="180" y="2"/>
                  </a:lnTo>
                  <a:lnTo>
                    <a:pt x="197" y="4"/>
                  </a:lnTo>
                  <a:lnTo>
                    <a:pt x="213" y="6"/>
                  </a:lnTo>
                  <a:lnTo>
                    <a:pt x="229" y="7"/>
                  </a:lnTo>
                  <a:lnTo>
                    <a:pt x="245" y="9"/>
                  </a:lnTo>
                  <a:lnTo>
                    <a:pt x="260" y="12"/>
                  </a:lnTo>
                  <a:lnTo>
                    <a:pt x="276" y="15"/>
                  </a:lnTo>
                  <a:lnTo>
                    <a:pt x="292" y="17"/>
                  </a:lnTo>
                  <a:lnTo>
                    <a:pt x="308" y="21"/>
                  </a:lnTo>
                  <a:lnTo>
                    <a:pt x="324" y="23"/>
                  </a:lnTo>
                  <a:lnTo>
                    <a:pt x="341" y="27"/>
                  </a:lnTo>
                  <a:lnTo>
                    <a:pt x="357" y="29"/>
                  </a:lnTo>
                  <a:lnTo>
                    <a:pt x="373" y="32"/>
                  </a:lnTo>
                  <a:lnTo>
                    <a:pt x="402" y="42"/>
                  </a:lnTo>
                  <a:lnTo>
                    <a:pt x="429" y="51"/>
                  </a:lnTo>
                  <a:lnTo>
                    <a:pt x="457" y="61"/>
                  </a:lnTo>
                  <a:lnTo>
                    <a:pt x="481" y="73"/>
                  </a:lnTo>
                  <a:lnTo>
                    <a:pt x="504" y="89"/>
                  </a:lnTo>
                  <a:lnTo>
                    <a:pt x="525" y="106"/>
                  </a:lnTo>
                  <a:lnTo>
                    <a:pt x="541" y="129"/>
                  </a:lnTo>
                  <a:lnTo>
                    <a:pt x="555" y="156"/>
                  </a:lnTo>
                  <a:lnTo>
                    <a:pt x="559" y="184"/>
                  </a:lnTo>
                  <a:lnTo>
                    <a:pt x="556" y="214"/>
                  </a:lnTo>
                  <a:lnTo>
                    <a:pt x="549" y="244"/>
                  </a:lnTo>
                  <a:lnTo>
                    <a:pt x="541" y="273"/>
                  </a:lnTo>
                  <a:lnTo>
                    <a:pt x="536" y="291"/>
                  </a:lnTo>
                  <a:lnTo>
                    <a:pt x="525" y="339"/>
                  </a:lnTo>
                  <a:lnTo>
                    <a:pt x="508" y="407"/>
                  </a:lnTo>
                  <a:lnTo>
                    <a:pt x="487" y="486"/>
                  </a:lnTo>
                  <a:lnTo>
                    <a:pt x="465" y="568"/>
                  </a:lnTo>
                  <a:lnTo>
                    <a:pt x="444" y="643"/>
                  </a:lnTo>
                  <a:lnTo>
                    <a:pt x="427" y="703"/>
                  </a:lnTo>
                  <a:lnTo>
                    <a:pt x="415" y="736"/>
                  </a:lnTo>
                  <a:lnTo>
                    <a:pt x="407" y="736"/>
                  </a:lnTo>
                  <a:lnTo>
                    <a:pt x="402" y="731"/>
                  </a:lnTo>
                  <a:lnTo>
                    <a:pt x="397" y="723"/>
                  </a:lnTo>
                  <a:lnTo>
                    <a:pt x="395" y="713"/>
                  </a:lnTo>
                  <a:lnTo>
                    <a:pt x="399" y="682"/>
                  </a:lnTo>
                  <a:lnTo>
                    <a:pt x="414" y="621"/>
                  </a:lnTo>
                  <a:lnTo>
                    <a:pt x="436" y="540"/>
                  </a:lnTo>
                  <a:lnTo>
                    <a:pt x="461" y="449"/>
                  </a:lnTo>
                  <a:lnTo>
                    <a:pt x="488" y="361"/>
                  </a:lnTo>
                  <a:lnTo>
                    <a:pt x="510" y="283"/>
                  </a:lnTo>
                  <a:lnTo>
                    <a:pt x="526" y="230"/>
                  </a:lnTo>
                  <a:lnTo>
                    <a:pt x="532" y="210"/>
                  </a:lnTo>
                  <a:lnTo>
                    <a:pt x="533" y="187"/>
                  </a:lnTo>
                  <a:lnTo>
                    <a:pt x="531" y="164"/>
                  </a:lnTo>
                  <a:lnTo>
                    <a:pt x="524" y="143"/>
                  </a:lnTo>
                  <a:lnTo>
                    <a:pt x="506" y="126"/>
                  </a:lnTo>
                  <a:lnTo>
                    <a:pt x="499" y="119"/>
                  </a:lnTo>
                  <a:lnTo>
                    <a:pt x="493" y="114"/>
                  </a:lnTo>
                  <a:lnTo>
                    <a:pt x="485" y="108"/>
                  </a:lnTo>
                  <a:lnTo>
                    <a:pt x="476" y="104"/>
                  </a:lnTo>
                  <a:lnTo>
                    <a:pt x="468" y="100"/>
                  </a:lnTo>
                  <a:lnTo>
                    <a:pt x="459" y="97"/>
                  </a:lnTo>
                  <a:lnTo>
                    <a:pt x="451" y="93"/>
                  </a:lnTo>
                  <a:lnTo>
                    <a:pt x="442" y="90"/>
                  </a:lnTo>
                  <a:lnTo>
                    <a:pt x="441" y="89"/>
                  </a:lnTo>
                  <a:lnTo>
                    <a:pt x="436" y="86"/>
                  </a:lnTo>
                  <a:lnTo>
                    <a:pt x="428" y="83"/>
                  </a:lnTo>
                  <a:lnTo>
                    <a:pt x="417" y="77"/>
                  </a:lnTo>
                  <a:lnTo>
                    <a:pt x="403" y="72"/>
                  </a:lnTo>
                  <a:lnTo>
                    <a:pt x="384" y="65"/>
                  </a:lnTo>
                  <a:lnTo>
                    <a:pt x="364" y="59"/>
                  </a:lnTo>
                  <a:lnTo>
                    <a:pt x="338" y="52"/>
                  </a:lnTo>
                  <a:lnTo>
                    <a:pt x="311" y="45"/>
                  </a:lnTo>
                  <a:lnTo>
                    <a:pt x="277" y="39"/>
                  </a:lnTo>
                  <a:lnTo>
                    <a:pt x="241" y="33"/>
                  </a:lnTo>
                  <a:lnTo>
                    <a:pt x="201" y="29"/>
                  </a:lnTo>
                  <a:lnTo>
                    <a:pt x="157" y="27"/>
                  </a:lnTo>
                  <a:lnTo>
                    <a:pt x="109" y="24"/>
                  </a:lnTo>
                  <a:lnTo>
                    <a:pt x="56" y="25"/>
                  </a:lnTo>
                  <a:lnTo>
                    <a:pt x="0" y="28"/>
                  </a:lnTo>
                  <a:lnTo>
                    <a:pt x="12" y="20"/>
                  </a:lnTo>
                  <a:lnTo>
                    <a:pt x="28" y="14"/>
                  </a:lnTo>
                  <a:lnTo>
                    <a:pt x="47" y="8"/>
                  </a:lnTo>
                  <a:lnTo>
                    <a:pt x="65" y="5"/>
                  </a:lnTo>
                  <a:lnTo>
                    <a:pt x="84" y="2"/>
                  </a:lnTo>
                  <a:lnTo>
                    <a:pt x="99" y="1"/>
                  </a:lnTo>
                  <a:lnTo>
                    <a:pt x="11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 flipH="1">
              <a:off x="6165655" y="5036436"/>
              <a:ext cx="810681" cy="1315202"/>
            </a:xfrm>
            <a:custGeom>
              <a:avLst/>
              <a:gdLst>
                <a:gd name="T0" fmla="*/ 34 w 501"/>
                <a:gd name="T1" fmla="*/ 29 h 855"/>
                <a:gd name="T2" fmla="*/ 102 w 501"/>
                <a:gd name="T3" fmla="*/ 41 h 855"/>
                <a:gd name="T4" fmla="*/ 180 w 501"/>
                <a:gd name="T5" fmla="*/ 47 h 855"/>
                <a:gd name="T6" fmla="*/ 245 w 501"/>
                <a:gd name="T7" fmla="*/ 50 h 855"/>
                <a:gd name="T8" fmla="*/ 271 w 501"/>
                <a:gd name="T9" fmla="*/ 24 h 855"/>
                <a:gd name="T10" fmla="*/ 301 w 501"/>
                <a:gd name="T11" fmla="*/ 1 h 855"/>
                <a:gd name="T12" fmla="*/ 304 w 501"/>
                <a:gd name="T13" fmla="*/ 8 h 855"/>
                <a:gd name="T14" fmla="*/ 268 w 501"/>
                <a:gd name="T15" fmla="*/ 87 h 855"/>
                <a:gd name="T16" fmla="*/ 235 w 501"/>
                <a:gd name="T17" fmla="*/ 242 h 855"/>
                <a:gd name="T18" fmla="*/ 184 w 501"/>
                <a:gd name="T19" fmla="*/ 479 h 855"/>
                <a:gd name="T20" fmla="*/ 233 w 501"/>
                <a:gd name="T21" fmla="*/ 542 h 855"/>
                <a:gd name="T22" fmla="*/ 320 w 501"/>
                <a:gd name="T23" fmla="*/ 566 h 855"/>
                <a:gd name="T24" fmla="*/ 380 w 501"/>
                <a:gd name="T25" fmla="*/ 545 h 855"/>
                <a:gd name="T26" fmla="*/ 423 w 501"/>
                <a:gd name="T27" fmla="*/ 523 h 855"/>
                <a:gd name="T28" fmla="*/ 412 w 501"/>
                <a:gd name="T29" fmla="*/ 543 h 855"/>
                <a:gd name="T30" fmla="*/ 313 w 501"/>
                <a:gd name="T31" fmla="*/ 590 h 855"/>
                <a:gd name="T32" fmla="*/ 252 w 501"/>
                <a:gd name="T33" fmla="*/ 576 h 855"/>
                <a:gd name="T34" fmla="*/ 212 w 501"/>
                <a:gd name="T35" fmla="*/ 553 h 855"/>
                <a:gd name="T36" fmla="*/ 186 w 501"/>
                <a:gd name="T37" fmla="*/ 561 h 855"/>
                <a:gd name="T38" fmla="*/ 180 w 501"/>
                <a:gd name="T39" fmla="*/ 600 h 855"/>
                <a:gd name="T40" fmla="*/ 205 w 501"/>
                <a:gd name="T41" fmla="*/ 645 h 855"/>
                <a:gd name="T42" fmla="*/ 217 w 501"/>
                <a:gd name="T43" fmla="*/ 673 h 855"/>
                <a:gd name="T44" fmla="*/ 199 w 501"/>
                <a:gd name="T45" fmla="*/ 660 h 855"/>
                <a:gd name="T46" fmla="*/ 182 w 501"/>
                <a:gd name="T47" fmla="*/ 645 h 855"/>
                <a:gd name="T48" fmla="*/ 180 w 501"/>
                <a:gd name="T49" fmla="*/ 671 h 855"/>
                <a:gd name="T50" fmla="*/ 213 w 501"/>
                <a:gd name="T51" fmla="*/ 689 h 855"/>
                <a:gd name="T52" fmla="*/ 266 w 501"/>
                <a:gd name="T53" fmla="*/ 755 h 855"/>
                <a:gd name="T54" fmla="*/ 332 w 501"/>
                <a:gd name="T55" fmla="*/ 823 h 855"/>
                <a:gd name="T56" fmla="*/ 404 w 501"/>
                <a:gd name="T57" fmla="*/ 821 h 855"/>
                <a:gd name="T58" fmla="*/ 460 w 501"/>
                <a:gd name="T59" fmla="*/ 802 h 855"/>
                <a:gd name="T60" fmla="*/ 453 w 501"/>
                <a:gd name="T61" fmla="*/ 751 h 855"/>
                <a:gd name="T62" fmla="*/ 407 w 501"/>
                <a:gd name="T63" fmla="*/ 710 h 855"/>
                <a:gd name="T64" fmla="*/ 379 w 501"/>
                <a:gd name="T65" fmla="*/ 669 h 855"/>
                <a:gd name="T66" fmla="*/ 354 w 501"/>
                <a:gd name="T67" fmla="*/ 635 h 855"/>
                <a:gd name="T68" fmla="*/ 291 w 501"/>
                <a:gd name="T69" fmla="*/ 652 h 855"/>
                <a:gd name="T70" fmla="*/ 250 w 501"/>
                <a:gd name="T71" fmla="*/ 684 h 855"/>
                <a:gd name="T72" fmla="*/ 269 w 501"/>
                <a:gd name="T73" fmla="*/ 649 h 855"/>
                <a:gd name="T74" fmla="*/ 321 w 501"/>
                <a:gd name="T75" fmla="*/ 616 h 855"/>
                <a:gd name="T76" fmla="*/ 377 w 501"/>
                <a:gd name="T77" fmla="*/ 626 h 855"/>
                <a:gd name="T78" fmla="*/ 411 w 501"/>
                <a:gd name="T79" fmla="*/ 677 h 855"/>
                <a:gd name="T80" fmla="*/ 456 w 501"/>
                <a:gd name="T81" fmla="*/ 724 h 855"/>
                <a:gd name="T82" fmla="*/ 496 w 501"/>
                <a:gd name="T83" fmla="*/ 777 h 855"/>
                <a:gd name="T84" fmla="*/ 486 w 501"/>
                <a:gd name="T85" fmla="*/ 818 h 855"/>
                <a:gd name="T86" fmla="*/ 450 w 501"/>
                <a:gd name="T87" fmla="*/ 839 h 855"/>
                <a:gd name="T88" fmla="*/ 419 w 501"/>
                <a:gd name="T89" fmla="*/ 848 h 855"/>
                <a:gd name="T90" fmla="*/ 392 w 501"/>
                <a:gd name="T91" fmla="*/ 853 h 855"/>
                <a:gd name="T92" fmla="*/ 361 w 501"/>
                <a:gd name="T93" fmla="*/ 855 h 855"/>
                <a:gd name="T94" fmla="*/ 335 w 501"/>
                <a:gd name="T95" fmla="*/ 851 h 855"/>
                <a:gd name="T96" fmla="*/ 312 w 501"/>
                <a:gd name="T97" fmla="*/ 841 h 855"/>
                <a:gd name="T98" fmla="*/ 293 w 501"/>
                <a:gd name="T99" fmla="*/ 823 h 855"/>
                <a:gd name="T100" fmla="*/ 206 w 501"/>
                <a:gd name="T101" fmla="*/ 711 h 855"/>
                <a:gd name="T102" fmla="*/ 155 w 501"/>
                <a:gd name="T103" fmla="*/ 679 h 855"/>
                <a:gd name="T104" fmla="*/ 157 w 501"/>
                <a:gd name="T105" fmla="*/ 616 h 855"/>
                <a:gd name="T106" fmla="*/ 156 w 501"/>
                <a:gd name="T107" fmla="*/ 560 h 855"/>
                <a:gd name="T108" fmla="*/ 159 w 501"/>
                <a:gd name="T109" fmla="*/ 522 h 855"/>
                <a:gd name="T110" fmla="*/ 152 w 501"/>
                <a:gd name="T111" fmla="*/ 448 h 855"/>
                <a:gd name="T112" fmla="*/ 172 w 501"/>
                <a:gd name="T113" fmla="*/ 342 h 855"/>
                <a:gd name="T114" fmla="*/ 218 w 501"/>
                <a:gd name="T115" fmla="*/ 149 h 855"/>
                <a:gd name="T116" fmla="*/ 221 w 501"/>
                <a:gd name="T117" fmla="*/ 77 h 855"/>
                <a:gd name="T118" fmla="*/ 165 w 501"/>
                <a:gd name="T119" fmla="*/ 76 h 855"/>
                <a:gd name="T120" fmla="*/ 100 w 501"/>
                <a:gd name="T121" fmla="*/ 70 h 855"/>
                <a:gd name="T122" fmla="*/ 32 w 501"/>
                <a:gd name="T123" fmla="*/ 5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1" h="855">
                  <a:moveTo>
                    <a:pt x="3" y="17"/>
                  </a:moveTo>
                  <a:lnTo>
                    <a:pt x="11" y="21"/>
                  </a:lnTo>
                  <a:lnTo>
                    <a:pt x="21" y="24"/>
                  </a:lnTo>
                  <a:lnTo>
                    <a:pt x="34" y="29"/>
                  </a:lnTo>
                  <a:lnTo>
                    <a:pt x="49" y="31"/>
                  </a:lnTo>
                  <a:lnTo>
                    <a:pt x="65" y="35"/>
                  </a:lnTo>
                  <a:lnTo>
                    <a:pt x="84" y="38"/>
                  </a:lnTo>
                  <a:lnTo>
                    <a:pt x="102" y="41"/>
                  </a:lnTo>
                  <a:lnTo>
                    <a:pt x="122" y="43"/>
                  </a:lnTo>
                  <a:lnTo>
                    <a:pt x="141" y="45"/>
                  </a:lnTo>
                  <a:lnTo>
                    <a:pt x="161" y="46"/>
                  </a:lnTo>
                  <a:lnTo>
                    <a:pt x="180" y="47"/>
                  </a:lnTo>
                  <a:lnTo>
                    <a:pt x="199" y="49"/>
                  </a:lnTo>
                  <a:lnTo>
                    <a:pt x="216" y="50"/>
                  </a:lnTo>
                  <a:lnTo>
                    <a:pt x="231" y="50"/>
                  </a:lnTo>
                  <a:lnTo>
                    <a:pt x="245" y="50"/>
                  </a:lnTo>
                  <a:lnTo>
                    <a:pt x="256" y="50"/>
                  </a:lnTo>
                  <a:lnTo>
                    <a:pt x="261" y="42"/>
                  </a:lnTo>
                  <a:lnTo>
                    <a:pt x="266" y="32"/>
                  </a:lnTo>
                  <a:lnTo>
                    <a:pt x="271" y="24"/>
                  </a:lnTo>
                  <a:lnTo>
                    <a:pt x="278" y="16"/>
                  </a:lnTo>
                  <a:lnTo>
                    <a:pt x="285" y="11"/>
                  </a:lnTo>
                  <a:lnTo>
                    <a:pt x="293" y="5"/>
                  </a:lnTo>
                  <a:lnTo>
                    <a:pt x="301" y="1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09" y="4"/>
                  </a:lnTo>
                  <a:lnTo>
                    <a:pt x="304" y="8"/>
                  </a:lnTo>
                  <a:lnTo>
                    <a:pt x="296" y="17"/>
                  </a:lnTo>
                  <a:lnTo>
                    <a:pt x="286" y="32"/>
                  </a:lnTo>
                  <a:lnTo>
                    <a:pt x="277" y="54"/>
                  </a:lnTo>
                  <a:lnTo>
                    <a:pt x="268" y="87"/>
                  </a:lnTo>
                  <a:lnTo>
                    <a:pt x="260" y="130"/>
                  </a:lnTo>
                  <a:lnTo>
                    <a:pt x="256" y="145"/>
                  </a:lnTo>
                  <a:lnTo>
                    <a:pt x="247" y="186"/>
                  </a:lnTo>
                  <a:lnTo>
                    <a:pt x="235" y="242"/>
                  </a:lnTo>
                  <a:lnTo>
                    <a:pt x="221" y="308"/>
                  </a:lnTo>
                  <a:lnTo>
                    <a:pt x="206" y="375"/>
                  </a:lnTo>
                  <a:lnTo>
                    <a:pt x="193" y="434"/>
                  </a:lnTo>
                  <a:lnTo>
                    <a:pt x="184" y="479"/>
                  </a:lnTo>
                  <a:lnTo>
                    <a:pt x="179" y="501"/>
                  </a:lnTo>
                  <a:lnTo>
                    <a:pt x="195" y="515"/>
                  </a:lnTo>
                  <a:lnTo>
                    <a:pt x="214" y="529"/>
                  </a:lnTo>
                  <a:lnTo>
                    <a:pt x="233" y="542"/>
                  </a:lnTo>
                  <a:lnTo>
                    <a:pt x="254" y="553"/>
                  </a:lnTo>
                  <a:lnTo>
                    <a:pt x="275" y="561"/>
                  </a:lnTo>
                  <a:lnTo>
                    <a:pt x="298" y="566"/>
                  </a:lnTo>
                  <a:lnTo>
                    <a:pt x="320" y="566"/>
                  </a:lnTo>
                  <a:lnTo>
                    <a:pt x="343" y="560"/>
                  </a:lnTo>
                  <a:lnTo>
                    <a:pt x="357" y="554"/>
                  </a:lnTo>
                  <a:lnTo>
                    <a:pt x="368" y="550"/>
                  </a:lnTo>
                  <a:lnTo>
                    <a:pt x="380" y="545"/>
                  </a:lnTo>
                  <a:lnTo>
                    <a:pt x="389" y="540"/>
                  </a:lnTo>
                  <a:lnTo>
                    <a:pt x="399" y="536"/>
                  </a:lnTo>
                  <a:lnTo>
                    <a:pt x="411" y="530"/>
                  </a:lnTo>
                  <a:lnTo>
                    <a:pt x="423" y="523"/>
                  </a:lnTo>
                  <a:lnTo>
                    <a:pt x="438" y="514"/>
                  </a:lnTo>
                  <a:lnTo>
                    <a:pt x="436" y="519"/>
                  </a:lnTo>
                  <a:lnTo>
                    <a:pt x="427" y="529"/>
                  </a:lnTo>
                  <a:lnTo>
                    <a:pt x="412" y="543"/>
                  </a:lnTo>
                  <a:lnTo>
                    <a:pt x="391" y="558"/>
                  </a:lnTo>
                  <a:lnTo>
                    <a:pt x="367" y="572"/>
                  </a:lnTo>
                  <a:lnTo>
                    <a:pt x="341" y="583"/>
                  </a:lnTo>
                  <a:lnTo>
                    <a:pt x="313" y="590"/>
                  </a:lnTo>
                  <a:lnTo>
                    <a:pt x="284" y="589"/>
                  </a:lnTo>
                  <a:lnTo>
                    <a:pt x="273" y="585"/>
                  </a:lnTo>
                  <a:lnTo>
                    <a:pt x="262" y="582"/>
                  </a:lnTo>
                  <a:lnTo>
                    <a:pt x="252" y="576"/>
                  </a:lnTo>
                  <a:lnTo>
                    <a:pt x="243" y="570"/>
                  </a:lnTo>
                  <a:lnTo>
                    <a:pt x="232" y="565"/>
                  </a:lnTo>
                  <a:lnTo>
                    <a:pt x="222" y="559"/>
                  </a:lnTo>
                  <a:lnTo>
                    <a:pt x="212" y="553"/>
                  </a:lnTo>
                  <a:lnTo>
                    <a:pt x="200" y="548"/>
                  </a:lnTo>
                  <a:lnTo>
                    <a:pt x="195" y="551"/>
                  </a:lnTo>
                  <a:lnTo>
                    <a:pt x="191" y="555"/>
                  </a:lnTo>
                  <a:lnTo>
                    <a:pt x="186" y="561"/>
                  </a:lnTo>
                  <a:lnTo>
                    <a:pt x="184" y="567"/>
                  </a:lnTo>
                  <a:lnTo>
                    <a:pt x="180" y="578"/>
                  </a:lnTo>
                  <a:lnTo>
                    <a:pt x="179" y="590"/>
                  </a:lnTo>
                  <a:lnTo>
                    <a:pt x="180" y="600"/>
                  </a:lnTo>
                  <a:lnTo>
                    <a:pt x="184" y="611"/>
                  </a:lnTo>
                  <a:lnTo>
                    <a:pt x="189" y="621"/>
                  </a:lnTo>
                  <a:lnTo>
                    <a:pt x="195" y="633"/>
                  </a:lnTo>
                  <a:lnTo>
                    <a:pt x="205" y="645"/>
                  </a:lnTo>
                  <a:lnTo>
                    <a:pt x="215" y="659"/>
                  </a:lnTo>
                  <a:lnTo>
                    <a:pt x="217" y="664"/>
                  </a:lnTo>
                  <a:lnTo>
                    <a:pt x="218" y="669"/>
                  </a:lnTo>
                  <a:lnTo>
                    <a:pt x="217" y="673"/>
                  </a:lnTo>
                  <a:lnTo>
                    <a:pt x="212" y="674"/>
                  </a:lnTo>
                  <a:lnTo>
                    <a:pt x="207" y="671"/>
                  </a:lnTo>
                  <a:lnTo>
                    <a:pt x="203" y="666"/>
                  </a:lnTo>
                  <a:lnTo>
                    <a:pt x="199" y="660"/>
                  </a:lnTo>
                  <a:lnTo>
                    <a:pt x="195" y="656"/>
                  </a:lnTo>
                  <a:lnTo>
                    <a:pt x="191" y="651"/>
                  </a:lnTo>
                  <a:lnTo>
                    <a:pt x="186" y="648"/>
                  </a:lnTo>
                  <a:lnTo>
                    <a:pt x="182" y="645"/>
                  </a:lnTo>
                  <a:lnTo>
                    <a:pt x="176" y="645"/>
                  </a:lnTo>
                  <a:lnTo>
                    <a:pt x="174" y="656"/>
                  </a:lnTo>
                  <a:lnTo>
                    <a:pt x="175" y="664"/>
                  </a:lnTo>
                  <a:lnTo>
                    <a:pt x="180" y="671"/>
                  </a:lnTo>
                  <a:lnTo>
                    <a:pt x="187" y="675"/>
                  </a:lnTo>
                  <a:lnTo>
                    <a:pt x="195" y="680"/>
                  </a:lnTo>
                  <a:lnTo>
                    <a:pt x="205" y="684"/>
                  </a:lnTo>
                  <a:lnTo>
                    <a:pt x="213" y="689"/>
                  </a:lnTo>
                  <a:lnTo>
                    <a:pt x="220" y="694"/>
                  </a:lnTo>
                  <a:lnTo>
                    <a:pt x="237" y="711"/>
                  </a:lnTo>
                  <a:lnTo>
                    <a:pt x="252" y="733"/>
                  </a:lnTo>
                  <a:lnTo>
                    <a:pt x="266" y="755"/>
                  </a:lnTo>
                  <a:lnTo>
                    <a:pt x="278" y="777"/>
                  </a:lnTo>
                  <a:lnTo>
                    <a:pt x="293" y="796"/>
                  </a:lnTo>
                  <a:lnTo>
                    <a:pt x="311" y="812"/>
                  </a:lnTo>
                  <a:lnTo>
                    <a:pt x="332" y="823"/>
                  </a:lnTo>
                  <a:lnTo>
                    <a:pt x="360" y="825"/>
                  </a:lnTo>
                  <a:lnTo>
                    <a:pt x="375" y="824"/>
                  </a:lnTo>
                  <a:lnTo>
                    <a:pt x="389" y="824"/>
                  </a:lnTo>
                  <a:lnTo>
                    <a:pt x="404" y="821"/>
                  </a:lnTo>
                  <a:lnTo>
                    <a:pt x="419" y="819"/>
                  </a:lnTo>
                  <a:lnTo>
                    <a:pt x="434" y="815"/>
                  </a:lnTo>
                  <a:lnTo>
                    <a:pt x="448" y="809"/>
                  </a:lnTo>
                  <a:lnTo>
                    <a:pt x="460" y="802"/>
                  </a:lnTo>
                  <a:lnTo>
                    <a:pt x="473" y="793"/>
                  </a:lnTo>
                  <a:lnTo>
                    <a:pt x="470" y="777"/>
                  </a:lnTo>
                  <a:lnTo>
                    <a:pt x="463" y="764"/>
                  </a:lnTo>
                  <a:lnTo>
                    <a:pt x="453" y="751"/>
                  </a:lnTo>
                  <a:lnTo>
                    <a:pt x="442" y="740"/>
                  </a:lnTo>
                  <a:lnTo>
                    <a:pt x="430" y="730"/>
                  </a:lnTo>
                  <a:lnTo>
                    <a:pt x="419" y="720"/>
                  </a:lnTo>
                  <a:lnTo>
                    <a:pt x="407" y="710"/>
                  </a:lnTo>
                  <a:lnTo>
                    <a:pt x="397" y="698"/>
                  </a:lnTo>
                  <a:lnTo>
                    <a:pt x="389" y="690"/>
                  </a:lnTo>
                  <a:lnTo>
                    <a:pt x="383" y="681"/>
                  </a:lnTo>
                  <a:lnTo>
                    <a:pt x="379" y="669"/>
                  </a:lnTo>
                  <a:lnTo>
                    <a:pt x="375" y="659"/>
                  </a:lnTo>
                  <a:lnTo>
                    <a:pt x="370" y="649"/>
                  </a:lnTo>
                  <a:lnTo>
                    <a:pt x="364" y="641"/>
                  </a:lnTo>
                  <a:lnTo>
                    <a:pt x="354" y="635"/>
                  </a:lnTo>
                  <a:lnTo>
                    <a:pt x="341" y="634"/>
                  </a:lnTo>
                  <a:lnTo>
                    <a:pt x="323" y="636"/>
                  </a:lnTo>
                  <a:lnTo>
                    <a:pt x="306" y="643"/>
                  </a:lnTo>
                  <a:lnTo>
                    <a:pt x="291" y="652"/>
                  </a:lnTo>
                  <a:lnTo>
                    <a:pt x="277" y="661"/>
                  </a:lnTo>
                  <a:lnTo>
                    <a:pt x="265" y="672"/>
                  </a:lnTo>
                  <a:lnTo>
                    <a:pt x="255" y="679"/>
                  </a:lnTo>
                  <a:lnTo>
                    <a:pt x="250" y="684"/>
                  </a:lnTo>
                  <a:lnTo>
                    <a:pt x="247" y="684"/>
                  </a:lnTo>
                  <a:lnTo>
                    <a:pt x="252" y="672"/>
                  </a:lnTo>
                  <a:lnTo>
                    <a:pt x="260" y="659"/>
                  </a:lnTo>
                  <a:lnTo>
                    <a:pt x="269" y="649"/>
                  </a:lnTo>
                  <a:lnTo>
                    <a:pt x="281" y="638"/>
                  </a:lnTo>
                  <a:lnTo>
                    <a:pt x="293" y="629"/>
                  </a:lnTo>
                  <a:lnTo>
                    <a:pt x="307" y="622"/>
                  </a:lnTo>
                  <a:lnTo>
                    <a:pt x="321" y="616"/>
                  </a:lnTo>
                  <a:lnTo>
                    <a:pt x="336" y="612"/>
                  </a:lnTo>
                  <a:lnTo>
                    <a:pt x="352" y="613"/>
                  </a:lnTo>
                  <a:lnTo>
                    <a:pt x="366" y="618"/>
                  </a:lnTo>
                  <a:lnTo>
                    <a:pt x="377" y="626"/>
                  </a:lnTo>
                  <a:lnTo>
                    <a:pt x="388" y="637"/>
                  </a:lnTo>
                  <a:lnTo>
                    <a:pt x="396" y="650"/>
                  </a:lnTo>
                  <a:lnTo>
                    <a:pt x="404" y="664"/>
                  </a:lnTo>
                  <a:lnTo>
                    <a:pt x="411" y="677"/>
                  </a:lnTo>
                  <a:lnTo>
                    <a:pt x="419" y="690"/>
                  </a:lnTo>
                  <a:lnTo>
                    <a:pt x="430" y="702"/>
                  </a:lnTo>
                  <a:lnTo>
                    <a:pt x="443" y="713"/>
                  </a:lnTo>
                  <a:lnTo>
                    <a:pt x="456" y="724"/>
                  </a:lnTo>
                  <a:lnTo>
                    <a:pt x="468" y="735"/>
                  </a:lnTo>
                  <a:lnTo>
                    <a:pt x="480" y="748"/>
                  </a:lnTo>
                  <a:lnTo>
                    <a:pt x="489" y="762"/>
                  </a:lnTo>
                  <a:lnTo>
                    <a:pt x="496" y="777"/>
                  </a:lnTo>
                  <a:lnTo>
                    <a:pt x="501" y="793"/>
                  </a:lnTo>
                  <a:lnTo>
                    <a:pt x="497" y="802"/>
                  </a:lnTo>
                  <a:lnTo>
                    <a:pt x="493" y="810"/>
                  </a:lnTo>
                  <a:lnTo>
                    <a:pt x="486" y="818"/>
                  </a:lnTo>
                  <a:lnTo>
                    <a:pt x="479" y="824"/>
                  </a:lnTo>
                  <a:lnTo>
                    <a:pt x="470" y="830"/>
                  </a:lnTo>
                  <a:lnTo>
                    <a:pt x="460" y="834"/>
                  </a:lnTo>
                  <a:lnTo>
                    <a:pt x="450" y="839"/>
                  </a:lnTo>
                  <a:lnTo>
                    <a:pt x="440" y="842"/>
                  </a:lnTo>
                  <a:lnTo>
                    <a:pt x="433" y="844"/>
                  </a:lnTo>
                  <a:lnTo>
                    <a:pt x="426" y="846"/>
                  </a:lnTo>
                  <a:lnTo>
                    <a:pt x="419" y="848"/>
                  </a:lnTo>
                  <a:lnTo>
                    <a:pt x="412" y="849"/>
                  </a:lnTo>
                  <a:lnTo>
                    <a:pt x="405" y="850"/>
                  </a:lnTo>
                  <a:lnTo>
                    <a:pt x="398" y="851"/>
                  </a:lnTo>
                  <a:lnTo>
                    <a:pt x="392" y="853"/>
                  </a:lnTo>
                  <a:lnTo>
                    <a:pt x="385" y="854"/>
                  </a:lnTo>
                  <a:lnTo>
                    <a:pt x="377" y="855"/>
                  </a:lnTo>
                  <a:lnTo>
                    <a:pt x="369" y="855"/>
                  </a:lnTo>
                  <a:lnTo>
                    <a:pt x="361" y="855"/>
                  </a:lnTo>
                  <a:lnTo>
                    <a:pt x="354" y="855"/>
                  </a:lnTo>
                  <a:lnTo>
                    <a:pt x="347" y="854"/>
                  </a:lnTo>
                  <a:lnTo>
                    <a:pt x="341" y="853"/>
                  </a:lnTo>
                  <a:lnTo>
                    <a:pt x="335" y="851"/>
                  </a:lnTo>
                  <a:lnTo>
                    <a:pt x="329" y="849"/>
                  </a:lnTo>
                  <a:lnTo>
                    <a:pt x="323" y="847"/>
                  </a:lnTo>
                  <a:lnTo>
                    <a:pt x="318" y="843"/>
                  </a:lnTo>
                  <a:lnTo>
                    <a:pt x="312" y="841"/>
                  </a:lnTo>
                  <a:lnTo>
                    <a:pt x="307" y="836"/>
                  </a:lnTo>
                  <a:lnTo>
                    <a:pt x="303" y="833"/>
                  </a:lnTo>
                  <a:lnTo>
                    <a:pt x="298" y="828"/>
                  </a:lnTo>
                  <a:lnTo>
                    <a:pt x="293" y="823"/>
                  </a:lnTo>
                  <a:lnTo>
                    <a:pt x="289" y="817"/>
                  </a:lnTo>
                  <a:lnTo>
                    <a:pt x="228" y="734"/>
                  </a:lnTo>
                  <a:lnTo>
                    <a:pt x="218" y="721"/>
                  </a:lnTo>
                  <a:lnTo>
                    <a:pt x="206" y="711"/>
                  </a:lnTo>
                  <a:lnTo>
                    <a:pt x="192" y="703"/>
                  </a:lnTo>
                  <a:lnTo>
                    <a:pt x="177" y="696"/>
                  </a:lnTo>
                  <a:lnTo>
                    <a:pt x="164" y="688"/>
                  </a:lnTo>
                  <a:lnTo>
                    <a:pt x="155" y="679"/>
                  </a:lnTo>
                  <a:lnTo>
                    <a:pt x="149" y="667"/>
                  </a:lnTo>
                  <a:lnTo>
                    <a:pt x="150" y="651"/>
                  </a:lnTo>
                  <a:lnTo>
                    <a:pt x="155" y="633"/>
                  </a:lnTo>
                  <a:lnTo>
                    <a:pt x="157" y="616"/>
                  </a:lnTo>
                  <a:lnTo>
                    <a:pt x="156" y="603"/>
                  </a:lnTo>
                  <a:lnTo>
                    <a:pt x="153" y="586"/>
                  </a:lnTo>
                  <a:lnTo>
                    <a:pt x="153" y="575"/>
                  </a:lnTo>
                  <a:lnTo>
                    <a:pt x="156" y="560"/>
                  </a:lnTo>
                  <a:lnTo>
                    <a:pt x="162" y="546"/>
                  </a:lnTo>
                  <a:lnTo>
                    <a:pt x="169" y="532"/>
                  </a:lnTo>
                  <a:lnTo>
                    <a:pt x="165" y="527"/>
                  </a:lnTo>
                  <a:lnTo>
                    <a:pt x="159" y="522"/>
                  </a:lnTo>
                  <a:lnTo>
                    <a:pt x="150" y="519"/>
                  </a:lnTo>
                  <a:lnTo>
                    <a:pt x="145" y="514"/>
                  </a:lnTo>
                  <a:lnTo>
                    <a:pt x="147" y="481"/>
                  </a:lnTo>
                  <a:lnTo>
                    <a:pt x="152" y="448"/>
                  </a:lnTo>
                  <a:lnTo>
                    <a:pt x="157" y="416"/>
                  </a:lnTo>
                  <a:lnTo>
                    <a:pt x="164" y="383"/>
                  </a:lnTo>
                  <a:lnTo>
                    <a:pt x="167" y="372"/>
                  </a:lnTo>
                  <a:lnTo>
                    <a:pt x="172" y="342"/>
                  </a:lnTo>
                  <a:lnTo>
                    <a:pt x="182" y="301"/>
                  </a:lnTo>
                  <a:lnTo>
                    <a:pt x="193" y="250"/>
                  </a:lnTo>
                  <a:lnTo>
                    <a:pt x="206" y="198"/>
                  </a:lnTo>
                  <a:lnTo>
                    <a:pt x="218" y="149"/>
                  </a:lnTo>
                  <a:lnTo>
                    <a:pt x="231" y="106"/>
                  </a:lnTo>
                  <a:lnTo>
                    <a:pt x="241" y="77"/>
                  </a:lnTo>
                  <a:lnTo>
                    <a:pt x="232" y="77"/>
                  </a:lnTo>
                  <a:lnTo>
                    <a:pt x="221" y="77"/>
                  </a:lnTo>
                  <a:lnTo>
                    <a:pt x="208" y="77"/>
                  </a:lnTo>
                  <a:lnTo>
                    <a:pt x="195" y="77"/>
                  </a:lnTo>
                  <a:lnTo>
                    <a:pt x="180" y="77"/>
                  </a:lnTo>
                  <a:lnTo>
                    <a:pt x="165" y="76"/>
                  </a:lnTo>
                  <a:lnTo>
                    <a:pt x="149" y="76"/>
                  </a:lnTo>
                  <a:lnTo>
                    <a:pt x="133" y="74"/>
                  </a:lnTo>
                  <a:lnTo>
                    <a:pt x="117" y="73"/>
                  </a:lnTo>
                  <a:lnTo>
                    <a:pt x="100" y="70"/>
                  </a:lnTo>
                  <a:lnTo>
                    <a:pt x="83" y="67"/>
                  </a:lnTo>
                  <a:lnTo>
                    <a:pt x="65" y="62"/>
                  </a:lnTo>
                  <a:lnTo>
                    <a:pt x="49" y="58"/>
                  </a:lnTo>
                  <a:lnTo>
                    <a:pt x="32" y="53"/>
                  </a:lnTo>
                  <a:lnTo>
                    <a:pt x="16" y="46"/>
                  </a:lnTo>
                  <a:lnTo>
                    <a:pt x="0" y="3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 flipH="1">
              <a:off x="6747020" y="5674017"/>
              <a:ext cx="1085213" cy="403494"/>
            </a:xfrm>
            <a:custGeom>
              <a:avLst/>
              <a:gdLst>
                <a:gd name="T0" fmla="*/ 87 w 672"/>
                <a:gd name="T1" fmla="*/ 12 h 262"/>
                <a:gd name="T2" fmla="*/ 56 w 672"/>
                <a:gd name="T3" fmla="*/ 22 h 262"/>
                <a:gd name="T4" fmla="*/ 93 w 672"/>
                <a:gd name="T5" fmla="*/ 55 h 262"/>
                <a:gd name="T6" fmla="*/ 201 w 672"/>
                <a:gd name="T7" fmla="*/ 111 h 262"/>
                <a:gd name="T8" fmla="*/ 267 w 672"/>
                <a:gd name="T9" fmla="*/ 137 h 262"/>
                <a:gd name="T10" fmla="*/ 328 w 672"/>
                <a:gd name="T11" fmla="*/ 152 h 262"/>
                <a:gd name="T12" fmla="*/ 391 w 672"/>
                <a:gd name="T13" fmla="*/ 162 h 262"/>
                <a:gd name="T14" fmla="*/ 453 w 672"/>
                <a:gd name="T15" fmla="*/ 169 h 262"/>
                <a:gd name="T16" fmla="*/ 525 w 672"/>
                <a:gd name="T17" fmla="*/ 174 h 262"/>
                <a:gd name="T18" fmla="*/ 588 w 672"/>
                <a:gd name="T19" fmla="*/ 174 h 262"/>
                <a:gd name="T20" fmla="*/ 633 w 672"/>
                <a:gd name="T21" fmla="*/ 172 h 262"/>
                <a:gd name="T22" fmla="*/ 654 w 672"/>
                <a:gd name="T23" fmla="*/ 170 h 262"/>
                <a:gd name="T24" fmla="*/ 671 w 672"/>
                <a:gd name="T25" fmla="*/ 183 h 262"/>
                <a:gd name="T26" fmla="*/ 630 w 672"/>
                <a:gd name="T27" fmla="*/ 194 h 262"/>
                <a:gd name="T28" fmla="*/ 556 w 672"/>
                <a:gd name="T29" fmla="*/ 194 h 262"/>
                <a:gd name="T30" fmla="*/ 479 w 672"/>
                <a:gd name="T31" fmla="*/ 191 h 262"/>
                <a:gd name="T32" fmla="*/ 418 w 672"/>
                <a:gd name="T33" fmla="*/ 185 h 262"/>
                <a:gd name="T34" fmla="*/ 344 w 672"/>
                <a:gd name="T35" fmla="*/ 172 h 262"/>
                <a:gd name="T36" fmla="*/ 261 w 672"/>
                <a:gd name="T37" fmla="*/ 153 h 262"/>
                <a:gd name="T38" fmla="*/ 212 w 672"/>
                <a:gd name="T39" fmla="*/ 136 h 262"/>
                <a:gd name="T40" fmla="*/ 151 w 672"/>
                <a:gd name="T41" fmla="*/ 106 h 262"/>
                <a:gd name="T42" fmla="*/ 87 w 672"/>
                <a:gd name="T43" fmla="*/ 72 h 262"/>
                <a:gd name="T44" fmla="*/ 43 w 672"/>
                <a:gd name="T45" fmla="*/ 43 h 262"/>
                <a:gd name="T46" fmla="*/ 20 w 672"/>
                <a:gd name="T47" fmla="*/ 63 h 262"/>
                <a:gd name="T48" fmla="*/ 57 w 672"/>
                <a:gd name="T49" fmla="*/ 105 h 262"/>
                <a:gd name="T50" fmla="*/ 132 w 672"/>
                <a:gd name="T51" fmla="*/ 145 h 262"/>
                <a:gd name="T52" fmla="*/ 218 w 672"/>
                <a:gd name="T53" fmla="*/ 183 h 262"/>
                <a:gd name="T54" fmla="*/ 294 w 672"/>
                <a:gd name="T55" fmla="*/ 209 h 262"/>
                <a:gd name="T56" fmla="*/ 352 w 672"/>
                <a:gd name="T57" fmla="*/ 223 h 262"/>
                <a:gd name="T58" fmla="*/ 420 w 672"/>
                <a:gd name="T59" fmla="*/ 232 h 262"/>
                <a:gd name="T60" fmla="*/ 490 w 672"/>
                <a:gd name="T61" fmla="*/ 238 h 262"/>
                <a:gd name="T62" fmla="*/ 552 w 672"/>
                <a:gd name="T63" fmla="*/ 240 h 262"/>
                <a:gd name="T64" fmla="*/ 597 w 672"/>
                <a:gd name="T65" fmla="*/ 237 h 262"/>
                <a:gd name="T66" fmla="*/ 665 w 672"/>
                <a:gd name="T67" fmla="*/ 236 h 262"/>
                <a:gd name="T68" fmla="*/ 619 w 672"/>
                <a:gd name="T69" fmla="*/ 255 h 262"/>
                <a:gd name="T70" fmla="*/ 547 w 672"/>
                <a:gd name="T71" fmla="*/ 262 h 262"/>
                <a:gd name="T72" fmla="*/ 506 w 672"/>
                <a:gd name="T73" fmla="*/ 262 h 262"/>
                <a:gd name="T74" fmla="*/ 455 w 672"/>
                <a:gd name="T75" fmla="*/ 260 h 262"/>
                <a:gd name="T76" fmla="*/ 404 w 672"/>
                <a:gd name="T77" fmla="*/ 255 h 262"/>
                <a:gd name="T78" fmla="*/ 358 w 672"/>
                <a:gd name="T79" fmla="*/ 248 h 262"/>
                <a:gd name="T80" fmla="*/ 303 w 672"/>
                <a:gd name="T81" fmla="*/ 235 h 262"/>
                <a:gd name="T82" fmla="*/ 205 w 672"/>
                <a:gd name="T83" fmla="*/ 198 h 262"/>
                <a:gd name="T84" fmla="*/ 96 w 672"/>
                <a:gd name="T85" fmla="*/ 147 h 262"/>
                <a:gd name="T86" fmla="*/ 12 w 672"/>
                <a:gd name="T87" fmla="*/ 94 h 262"/>
                <a:gd name="T88" fmla="*/ 9 w 672"/>
                <a:gd name="T89" fmla="*/ 49 h 262"/>
                <a:gd name="T90" fmla="*/ 30 w 672"/>
                <a:gd name="T91" fmla="*/ 12 h 262"/>
                <a:gd name="T92" fmla="*/ 64 w 672"/>
                <a:gd name="T93" fmla="*/ 1 h 262"/>
                <a:gd name="T94" fmla="*/ 96 w 672"/>
                <a:gd name="T95" fmla="*/ 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2" h="262">
                  <a:moveTo>
                    <a:pt x="101" y="12"/>
                  </a:moveTo>
                  <a:lnTo>
                    <a:pt x="99" y="12"/>
                  </a:lnTo>
                  <a:lnTo>
                    <a:pt x="94" y="12"/>
                  </a:lnTo>
                  <a:lnTo>
                    <a:pt x="87" y="12"/>
                  </a:lnTo>
                  <a:lnTo>
                    <a:pt x="79" y="14"/>
                  </a:lnTo>
                  <a:lnTo>
                    <a:pt x="70" y="15"/>
                  </a:lnTo>
                  <a:lnTo>
                    <a:pt x="62" y="18"/>
                  </a:lnTo>
                  <a:lnTo>
                    <a:pt x="56" y="22"/>
                  </a:lnTo>
                  <a:lnTo>
                    <a:pt x="51" y="26"/>
                  </a:lnTo>
                  <a:lnTo>
                    <a:pt x="57" y="32"/>
                  </a:lnTo>
                  <a:lnTo>
                    <a:pt x="72" y="42"/>
                  </a:lnTo>
                  <a:lnTo>
                    <a:pt x="93" y="55"/>
                  </a:lnTo>
                  <a:lnTo>
                    <a:pt x="119" y="70"/>
                  </a:lnTo>
                  <a:lnTo>
                    <a:pt x="147" y="85"/>
                  </a:lnTo>
                  <a:lnTo>
                    <a:pt x="175" y="99"/>
                  </a:lnTo>
                  <a:lnTo>
                    <a:pt x="201" y="111"/>
                  </a:lnTo>
                  <a:lnTo>
                    <a:pt x="224" y="122"/>
                  </a:lnTo>
                  <a:lnTo>
                    <a:pt x="238" y="128"/>
                  </a:lnTo>
                  <a:lnTo>
                    <a:pt x="253" y="132"/>
                  </a:lnTo>
                  <a:lnTo>
                    <a:pt x="267" y="137"/>
                  </a:lnTo>
                  <a:lnTo>
                    <a:pt x="282" y="141"/>
                  </a:lnTo>
                  <a:lnTo>
                    <a:pt x="297" y="145"/>
                  </a:lnTo>
                  <a:lnTo>
                    <a:pt x="313" y="148"/>
                  </a:lnTo>
                  <a:lnTo>
                    <a:pt x="328" y="152"/>
                  </a:lnTo>
                  <a:lnTo>
                    <a:pt x="344" y="154"/>
                  </a:lnTo>
                  <a:lnTo>
                    <a:pt x="359" y="158"/>
                  </a:lnTo>
                  <a:lnTo>
                    <a:pt x="375" y="160"/>
                  </a:lnTo>
                  <a:lnTo>
                    <a:pt x="391" y="162"/>
                  </a:lnTo>
                  <a:lnTo>
                    <a:pt x="406" y="164"/>
                  </a:lnTo>
                  <a:lnTo>
                    <a:pt x="422" y="166"/>
                  </a:lnTo>
                  <a:lnTo>
                    <a:pt x="437" y="168"/>
                  </a:lnTo>
                  <a:lnTo>
                    <a:pt x="453" y="169"/>
                  </a:lnTo>
                  <a:lnTo>
                    <a:pt x="468" y="170"/>
                  </a:lnTo>
                  <a:lnTo>
                    <a:pt x="488" y="171"/>
                  </a:lnTo>
                  <a:lnTo>
                    <a:pt x="506" y="172"/>
                  </a:lnTo>
                  <a:lnTo>
                    <a:pt x="525" y="174"/>
                  </a:lnTo>
                  <a:lnTo>
                    <a:pt x="542" y="174"/>
                  </a:lnTo>
                  <a:lnTo>
                    <a:pt x="558" y="175"/>
                  </a:lnTo>
                  <a:lnTo>
                    <a:pt x="573" y="175"/>
                  </a:lnTo>
                  <a:lnTo>
                    <a:pt x="588" y="174"/>
                  </a:lnTo>
                  <a:lnTo>
                    <a:pt x="601" y="174"/>
                  </a:lnTo>
                  <a:lnTo>
                    <a:pt x="614" y="174"/>
                  </a:lnTo>
                  <a:lnTo>
                    <a:pt x="624" y="172"/>
                  </a:lnTo>
                  <a:lnTo>
                    <a:pt x="633" y="172"/>
                  </a:lnTo>
                  <a:lnTo>
                    <a:pt x="640" y="171"/>
                  </a:lnTo>
                  <a:lnTo>
                    <a:pt x="647" y="171"/>
                  </a:lnTo>
                  <a:lnTo>
                    <a:pt x="652" y="170"/>
                  </a:lnTo>
                  <a:lnTo>
                    <a:pt x="654" y="170"/>
                  </a:lnTo>
                  <a:lnTo>
                    <a:pt x="655" y="170"/>
                  </a:lnTo>
                  <a:lnTo>
                    <a:pt x="661" y="172"/>
                  </a:lnTo>
                  <a:lnTo>
                    <a:pt x="667" y="177"/>
                  </a:lnTo>
                  <a:lnTo>
                    <a:pt x="671" y="183"/>
                  </a:lnTo>
                  <a:lnTo>
                    <a:pt x="672" y="191"/>
                  </a:lnTo>
                  <a:lnTo>
                    <a:pt x="660" y="192"/>
                  </a:lnTo>
                  <a:lnTo>
                    <a:pt x="646" y="193"/>
                  </a:lnTo>
                  <a:lnTo>
                    <a:pt x="630" y="194"/>
                  </a:lnTo>
                  <a:lnTo>
                    <a:pt x="612" y="194"/>
                  </a:lnTo>
                  <a:lnTo>
                    <a:pt x="594" y="194"/>
                  </a:lnTo>
                  <a:lnTo>
                    <a:pt x="576" y="194"/>
                  </a:lnTo>
                  <a:lnTo>
                    <a:pt x="556" y="194"/>
                  </a:lnTo>
                  <a:lnTo>
                    <a:pt x="536" y="193"/>
                  </a:lnTo>
                  <a:lnTo>
                    <a:pt x="517" y="193"/>
                  </a:lnTo>
                  <a:lnTo>
                    <a:pt x="497" y="192"/>
                  </a:lnTo>
                  <a:lnTo>
                    <a:pt x="479" y="191"/>
                  </a:lnTo>
                  <a:lnTo>
                    <a:pt x="461" y="190"/>
                  </a:lnTo>
                  <a:lnTo>
                    <a:pt x="445" y="189"/>
                  </a:lnTo>
                  <a:lnTo>
                    <a:pt x="430" y="187"/>
                  </a:lnTo>
                  <a:lnTo>
                    <a:pt x="418" y="185"/>
                  </a:lnTo>
                  <a:lnTo>
                    <a:pt x="407" y="184"/>
                  </a:lnTo>
                  <a:lnTo>
                    <a:pt x="388" y="181"/>
                  </a:lnTo>
                  <a:lnTo>
                    <a:pt x="366" y="177"/>
                  </a:lnTo>
                  <a:lnTo>
                    <a:pt x="344" y="172"/>
                  </a:lnTo>
                  <a:lnTo>
                    <a:pt x="322" y="168"/>
                  </a:lnTo>
                  <a:lnTo>
                    <a:pt x="300" y="163"/>
                  </a:lnTo>
                  <a:lnTo>
                    <a:pt x="280" y="159"/>
                  </a:lnTo>
                  <a:lnTo>
                    <a:pt x="261" y="153"/>
                  </a:lnTo>
                  <a:lnTo>
                    <a:pt x="244" y="148"/>
                  </a:lnTo>
                  <a:lnTo>
                    <a:pt x="235" y="145"/>
                  </a:lnTo>
                  <a:lnTo>
                    <a:pt x="224" y="141"/>
                  </a:lnTo>
                  <a:lnTo>
                    <a:pt x="212" y="136"/>
                  </a:lnTo>
                  <a:lnTo>
                    <a:pt x="197" y="129"/>
                  </a:lnTo>
                  <a:lnTo>
                    <a:pt x="182" y="122"/>
                  </a:lnTo>
                  <a:lnTo>
                    <a:pt x="167" y="114"/>
                  </a:lnTo>
                  <a:lnTo>
                    <a:pt x="151" y="106"/>
                  </a:lnTo>
                  <a:lnTo>
                    <a:pt x="134" y="98"/>
                  </a:lnTo>
                  <a:lnTo>
                    <a:pt x="118" y="88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74" y="64"/>
                  </a:lnTo>
                  <a:lnTo>
                    <a:pt x="62" y="56"/>
                  </a:lnTo>
                  <a:lnTo>
                    <a:pt x="51" y="49"/>
                  </a:lnTo>
                  <a:lnTo>
                    <a:pt x="43" y="43"/>
                  </a:lnTo>
                  <a:lnTo>
                    <a:pt x="38" y="39"/>
                  </a:lnTo>
                  <a:lnTo>
                    <a:pt x="30" y="45"/>
                  </a:lnTo>
                  <a:lnTo>
                    <a:pt x="24" y="53"/>
                  </a:lnTo>
                  <a:lnTo>
                    <a:pt x="20" y="63"/>
                  </a:lnTo>
                  <a:lnTo>
                    <a:pt x="20" y="75"/>
                  </a:lnTo>
                  <a:lnTo>
                    <a:pt x="30" y="84"/>
                  </a:lnTo>
                  <a:lnTo>
                    <a:pt x="42" y="94"/>
                  </a:lnTo>
                  <a:lnTo>
                    <a:pt x="57" y="105"/>
                  </a:lnTo>
                  <a:lnTo>
                    <a:pt x="73" y="115"/>
                  </a:lnTo>
                  <a:lnTo>
                    <a:pt x="92" y="124"/>
                  </a:lnTo>
                  <a:lnTo>
                    <a:pt x="111" y="134"/>
                  </a:lnTo>
                  <a:lnTo>
                    <a:pt x="132" y="145"/>
                  </a:lnTo>
                  <a:lnTo>
                    <a:pt x="153" y="155"/>
                  </a:lnTo>
                  <a:lnTo>
                    <a:pt x="175" y="164"/>
                  </a:lnTo>
                  <a:lnTo>
                    <a:pt x="197" y="174"/>
                  </a:lnTo>
                  <a:lnTo>
                    <a:pt x="218" y="183"/>
                  </a:lnTo>
                  <a:lnTo>
                    <a:pt x="239" y="191"/>
                  </a:lnTo>
                  <a:lnTo>
                    <a:pt x="259" y="198"/>
                  </a:lnTo>
                  <a:lnTo>
                    <a:pt x="277" y="204"/>
                  </a:lnTo>
                  <a:lnTo>
                    <a:pt x="294" y="209"/>
                  </a:lnTo>
                  <a:lnTo>
                    <a:pt x="309" y="214"/>
                  </a:lnTo>
                  <a:lnTo>
                    <a:pt x="322" y="217"/>
                  </a:lnTo>
                  <a:lnTo>
                    <a:pt x="336" y="221"/>
                  </a:lnTo>
                  <a:lnTo>
                    <a:pt x="352" y="223"/>
                  </a:lnTo>
                  <a:lnTo>
                    <a:pt x="368" y="225"/>
                  </a:lnTo>
                  <a:lnTo>
                    <a:pt x="384" y="229"/>
                  </a:lnTo>
                  <a:lnTo>
                    <a:pt x="402" y="231"/>
                  </a:lnTo>
                  <a:lnTo>
                    <a:pt x="420" y="232"/>
                  </a:lnTo>
                  <a:lnTo>
                    <a:pt x="437" y="235"/>
                  </a:lnTo>
                  <a:lnTo>
                    <a:pt x="456" y="236"/>
                  </a:lnTo>
                  <a:lnTo>
                    <a:pt x="473" y="237"/>
                  </a:lnTo>
                  <a:lnTo>
                    <a:pt x="490" y="238"/>
                  </a:lnTo>
                  <a:lnTo>
                    <a:pt x="508" y="239"/>
                  </a:lnTo>
                  <a:lnTo>
                    <a:pt x="524" y="240"/>
                  </a:lnTo>
                  <a:lnTo>
                    <a:pt x="539" y="240"/>
                  </a:lnTo>
                  <a:lnTo>
                    <a:pt x="552" y="240"/>
                  </a:lnTo>
                  <a:lnTo>
                    <a:pt x="565" y="240"/>
                  </a:lnTo>
                  <a:lnTo>
                    <a:pt x="570" y="240"/>
                  </a:lnTo>
                  <a:lnTo>
                    <a:pt x="581" y="239"/>
                  </a:lnTo>
                  <a:lnTo>
                    <a:pt x="597" y="237"/>
                  </a:lnTo>
                  <a:lnTo>
                    <a:pt x="616" y="236"/>
                  </a:lnTo>
                  <a:lnTo>
                    <a:pt x="634" y="235"/>
                  </a:lnTo>
                  <a:lnTo>
                    <a:pt x="653" y="235"/>
                  </a:lnTo>
                  <a:lnTo>
                    <a:pt x="665" y="236"/>
                  </a:lnTo>
                  <a:lnTo>
                    <a:pt x="672" y="239"/>
                  </a:lnTo>
                  <a:lnTo>
                    <a:pt x="660" y="246"/>
                  </a:lnTo>
                  <a:lnTo>
                    <a:pt x="641" y="251"/>
                  </a:lnTo>
                  <a:lnTo>
                    <a:pt x="619" y="255"/>
                  </a:lnTo>
                  <a:lnTo>
                    <a:pt x="597" y="258"/>
                  </a:lnTo>
                  <a:lnTo>
                    <a:pt x="577" y="260"/>
                  </a:lnTo>
                  <a:lnTo>
                    <a:pt x="558" y="261"/>
                  </a:lnTo>
                  <a:lnTo>
                    <a:pt x="547" y="262"/>
                  </a:lnTo>
                  <a:lnTo>
                    <a:pt x="542" y="262"/>
                  </a:lnTo>
                  <a:lnTo>
                    <a:pt x="531" y="262"/>
                  </a:lnTo>
                  <a:lnTo>
                    <a:pt x="519" y="262"/>
                  </a:lnTo>
                  <a:lnTo>
                    <a:pt x="506" y="262"/>
                  </a:lnTo>
                  <a:lnTo>
                    <a:pt x="494" y="262"/>
                  </a:lnTo>
                  <a:lnTo>
                    <a:pt x="481" y="261"/>
                  </a:lnTo>
                  <a:lnTo>
                    <a:pt x="468" y="260"/>
                  </a:lnTo>
                  <a:lnTo>
                    <a:pt x="455" y="260"/>
                  </a:lnTo>
                  <a:lnTo>
                    <a:pt x="442" y="259"/>
                  </a:lnTo>
                  <a:lnTo>
                    <a:pt x="429" y="258"/>
                  </a:lnTo>
                  <a:lnTo>
                    <a:pt x="417" y="257"/>
                  </a:lnTo>
                  <a:lnTo>
                    <a:pt x="404" y="255"/>
                  </a:lnTo>
                  <a:lnTo>
                    <a:pt x="391" y="254"/>
                  </a:lnTo>
                  <a:lnTo>
                    <a:pt x="380" y="252"/>
                  </a:lnTo>
                  <a:lnTo>
                    <a:pt x="368" y="251"/>
                  </a:lnTo>
                  <a:lnTo>
                    <a:pt x="358" y="248"/>
                  </a:lnTo>
                  <a:lnTo>
                    <a:pt x="349" y="247"/>
                  </a:lnTo>
                  <a:lnTo>
                    <a:pt x="337" y="245"/>
                  </a:lnTo>
                  <a:lnTo>
                    <a:pt x="321" y="240"/>
                  </a:lnTo>
                  <a:lnTo>
                    <a:pt x="303" y="235"/>
                  </a:lnTo>
                  <a:lnTo>
                    <a:pt x="281" y="227"/>
                  </a:lnTo>
                  <a:lnTo>
                    <a:pt x="258" y="219"/>
                  </a:lnTo>
                  <a:lnTo>
                    <a:pt x="232" y="208"/>
                  </a:lnTo>
                  <a:lnTo>
                    <a:pt x="205" y="198"/>
                  </a:lnTo>
                  <a:lnTo>
                    <a:pt x="178" y="186"/>
                  </a:lnTo>
                  <a:lnTo>
                    <a:pt x="151" y="174"/>
                  </a:lnTo>
                  <a:lnTo>
                    <a:pt x="123" y="161"/>
                  </a:lnTo>
                  <a:lnTo>
                    <a:pt x="96" y="147"/>
                  </a:lnTo>
                  <a:lnTo>
                    <a:pt x="72" y="134"/>
                  </a:lnTo>
                  <a:lnTo>
                    <a:pt x="50" y="121"/>
                  </a:lnTo>
                  <a:lnTo>
                    <a:pt x="30" y="108"/>
                  </a:lnTo>
                  <a:lnTo>
                    <a:pt x="12" y="94"/>
                  </a:lnTo>
                  <a:lnTo>
                    <a:pt x="0" y="81"/>
                  </a:lnTo>
                  <a:lnTo>
                    <a:pt x="2" y="70"/>
                  </a:lnTo>
                  <a:lnTo>
                    <a:pt x="5" y="60"/>
                  </a:lnTo>
                  <a:lnTo>
                    <a:pt x="9" y="49"/>
                  </a:lnTo>
                  <a:lnTo>
                    <a:pt x="12" y="39"/>
                  </a:lnTo>
                  <a:lnTo>
                    <a:pt x="17" y="30"/>
                  </a:lnTo>
                  <a:lnTo>
                    <a:pt x="23" y="20"/>
                  </a:lnTo>
                  <a:lnTo>
                    <a:pt x="30" y="12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1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1" y="1"/>
                  </a:lnTo>
                  <a:lnTo>
                    <a:pt x="89" y="3"/>
                  </a:lnTo>
                  <a:lnTo>
                    <a:pt x="96" y="7"/>
                  </a:lnTo>
                  <a:lnTo>
                    <a:pt x="10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 flipH="1">
              <a:off x="6747020" y="5550813"/>
              <a:ext cx="645960" cy="234087"/>
            </a:xfrm>
            <a:custGeom>
              <a:avLst/>
              <a:gdLst>
                <a:gd name="T0" fmla="*/ 1 w 398"/>
                <a:gd name="T1" fmla="*/ 8 h 153"/>
                <a:gd name="T2" fmla="*/ 5 w 398"/>
                <a:gd name="T3" fmla="*/ 4 h 153"/>
                <a:gd name="T4" fmla="*/ 398 w 398"/>
                <a:gd name="T5" fmla="*/ 86 h 153"/>
                <a:gd name="T6" fmla="*/ 206 w 398"/>
                <a:gd name="T7" fmla="*/ 62 h 153"/>
                <a:gd name="T8" fmla="*/ 192 w 398"/>
                <a:gd name="T9" fmla="*/ 71 h 153"/>
                <a:gd name="T10" fmla="*/ 178 w 398"/>
                <a:gd name="T11" fmla="*/ 77 h 153"/>
                <a:gd name="T12" fmla="*/ 159 w 398"/>
                <a:gd name="T13" fmla="*/ 78 h 153"/>
                <a:gd name="T14" fmla="*/ 127 w 398"/>
                <a:gd name="T15" fmla="*/ 74 h 153"/>
                <a:gd name="T16" fmla="*/ 111 w 398"/>
                <a:gd name="T17" fmla="*/ 76 h 153"/>
                <a:gd name="T18" fmla="*/ 94 w 398"/>
                <a:gd name="T19" fmla="*/ 91 h 153"/>
                <a:gd name="T20" fmla="*/ 125 w 398"/>
                <a:gd name="T21" fmla="*/ 103 h 153"/>
                <a:gd name="T22" fmla="*/ 164 w 398"/>
                <a:gd name="T23" fmla="*/ 113 h 153"/>
                <a:gd name="T24" fmla="*/ 208 w 398"/>
                <a:gd name="T25" fmla="*/ 121 h 153"/>
                <a:gd name="T26" fmla="*/ 254 w 398"/>
                <a:gd name="T27" fmla="*/ 128 h 153"/>
                <a:gd name="T28" fmla="*/ 299 w 398"/>
                <a:gd name="T29" fmla="*/ 135 h 153"/>
                <a:gd name="T30" fmla="*/ 339 w 398"/>
                <a:gd name="T31" fmla="*/ 139 h 153"/>
                <a:gd name="T32" fmla="*/ 373 w 398"/>
                <a:gd name="T33" fmla="*/ 144 h 153"/>
                <a:gd name="T34" fmla="*/ 396 w 398"/>
                <a:gd name="T35" fmla="*/ 148 h 153"/>
                <a:gd name="T36" fmla="*/ 362 w 398"/>
                <a:gd name="T37" fmla="*/ 152 h 153"/>
                <a:gd name="T38" fmla="*/ 323 w 398"/>
                <a:gd name="T39" fmla="*/ 152 h 153"/>
                <a:gd name="T40" fmla="*/ 279 w 398"/>
                <a:gd name="T41" fmla="*/ 150 h 153"/>
                <a:gd name="T42" fmla="*/ 237 w 398"/>
                <a:gd name="T43" fmla="*/ 144 h 153"/>
                <a:gd name="T44" fmla="*/ 198 w 398"/>
                <a:gd name="T45" fmla="*/ 137 h 153"/>
                <a:gd name="T46" fmla="*/ 165 w 398"/>
                <a:gd name="T47" fmla="*/ 131 h 153"/>
                <a:gd name="T48" fmla="*/ 144 w 398"/>
                <a:gd name="T49" fmla="*/ 127 h 153"/>
                <a:gd name="T50" fmla="*/ 136 w 398"/>
                <a:gd name="T51" fmla="*/ 124 h 153"/>
                <a:gd name="T52" fmla="*/ 111 w 398"/>
                <a:gd name="T53" fmla="*/ 118 h 153"/>
                <a:gd name="T54" fmla="*/ 91 w 398"/>
                <a:gd name="T55" fmla="*/ 110 h 153"/>
                <a:gd name="T56" fmla="*/ 76 w 398"/>
                <a:gd name="T57" fmla="*/ 99 h 153"/>
                <a:gd name="T58" fmla="*/ 69 w 398"/>
                <a:gd name="T59" fmla="*/ 85 h 153"/>
                <a:gd name="T60" fmla="*/ 84 w 398"/>
                <a:gd name="T61" fmla="*/ 71 h 153"/>
                <a:gd name="T62" fmla="*/ 100 w 398"/>
                <a:gd name="T63" fmla="*/ 63 h 153"/>
                <a:gd name="T64" fmla="*/ 112 w 398"/>
                <a:gd name="T65" fmla="*/ 61 h 153"/>
                <a:gd name="T66" fmla="*/ 119 w 398"/>
                <a:gd name="T67" fmla="*/ 61 h 153"/>
                <a:gd name="T68" fmla="*/ 131 w 398"/>
                <a:gd name="T69" fmla="*/ 62 h 153"/>
                <a:gd name="T70" fmla="*/ 150 w 398"/>
                <a:gd name="T71" fmla="*/ 66 h 153"/>
                <a:gd name="T72" fmla="*/ 167 w 398"/>
                <a:gd name="T73" fmla="*/ 66 h 153"/>
                <a:gd name="T74" fmla="*/ 175 w 398"/>
                <a:gd name="T75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8" h="153">
                  <a:moveTo>
                    <a:pt x="0" y="14"/>
                  </a:moveTo>
                  <a:lnTo>
                    <a:pt x="1" y="8"/>
                  </a:lnTo>
                  <a:lnTo>
                    <a:pt x="2" y="6"/>
                  </a:lnTo>
                  <a:lnTo>
                    <a:pt x="5" y="4"/>
                  </a:lnTo>
                  <a:lnTo>
                    <a:pt x="8" y="0"/>
                  </a:lnTo>
                  <a:lnTo>
                    <a:pt x="398" y="86"/>
                  </a:lnTo>
                  <a:lnTo>
                    <a:pt x="397" y="104"/>
                  </a:lnTo>
                  <a:lnTo>
                    <a:pt x="206" y="62"/>
                  </a:lnTo>
                  <a:lnTo>
                    <a:pt x="199" y="67"/>
                  </a:lnTo>
                  <a:lnTo>
                    <a:pt x="192" y="71"/>
                  </a:lnTo>
                  <a:lnTo>
                    <a:pt x="185" y="75"/>
                  </a:lnTo>
                  <a:lnTo>
                    <a:pt x="178" y="77"/>
                  </a:lnTo>
                  <a:lnTo>
                    <a:pt x="169" y="78"/>
                  </a:lnTo>
                  <a:lnTo>
                    <a:pt x="159" y="78"/>
                  </a:lnTo>
                  <a:lnTo>
                    <a:pt x="145" y="77"/>
                  </a:lnTo>
                  <a:lnTo>
                    <a:pt x="127" y="74"/>
                  </a:lnTo>
                  <a:lnTo>
                    <a:pt x="121" y="75"/>
                  </a:lnTo>
                  <a:lnTo>
                    <a:pt x="111" y="76"/>
                  </a:lnTo>
                  <a:lnTo>
                    <a:pt x="102" y="81"/>
                  </a:lnTo>
                  <a:lnTo>
                    <a:pt x="94" y="91"/>
                  </a:lnTo>
                  <a:lnTo>
                    <a:pt x="109" y="97"/>
                  </a:lnTo>
                  <a:lnTo>
                    <a:pt x="125" y="103"/>
                  </a:lnTo>
                  <a:lnTo>
                    <a:pt x="144" y="108"/>
                  </a:lnTo>
                  <a:lnTo>
                    <a:pt x="164" y="113"/>
                  </a:lnTo>
                  <a:lnTo>
                    <a:pt x="186" y="118"/>
                  </a:lnTo>
                  <a:lnTo>
                    <a:pt x="208" y="121"/>
                  </a:lnTo>
                  <a:lnTo>
                    <a:pt x="231" y="124"/>
                  </a:lnTo>
                  <a:lnTo>
                    <a:pt x="254" y="128"/>
                  </a:lnTo>
                  <a:lnTo>
                    <a:pt x="277" y="131"/>
                  </a:lnTo>
                  <a:lnTo>
                    <a:pt x="299" y="135"/>
                  </a:lnTo>
                  <a:lnTo>
                    <a:pt x="320" y="137"/>
                  </a:lnTo>
                  <a:lnTo>
                    <a:pt x="339" y="139"/>
                  </a:lnTo>
                  <a:lnTo>
                    <a:pt x="357" y="142"/>
                  </a:lnTo>
                  <a:lnTo>
                    <a:pt x="373" y="144"/>
                  </a:lnTo>
                  <a:lnTo>
                    <a:pt x="385" y="145"/>
                  </a:lnTo>
                  <a:lnTo>
                    <a:pt x="396" y="148"/>
                  </a:lnTo>
                  <a:lnTo>
                    <a:pt x="381" y="151"/>
                  </a:lnTo>
                  <a:lnTo>
                    <a:pt x="362" y="152"/>
                  </a:lnTo>
                  <a:lnTo>
                    <a:pt x="344" y="153"/>
                  </a:lnTo>
                  <a:lnTo>
                    <a:pt x="323" y="152"/>
                  </a:lnTo>
                  <a:lnTo>
                    <a:pt x="301" y="151"/>
                  </a:lnTo>
                  <a:lnTo>
                    <a:pt x="279" y="150"/>
                  </a:lnTo>
                  <a:lnTo>
                    <a:pt x="259" y="146"/>
                  </a:lnTo>
                  <a:lnTo>
                    <a:pt x="237" y="144"/>
                  </a:lnTo>
                  <a:lnTo>
                    <a:pt x="217" y="141"/>
                  </a:lnTo>
                  <a:lnTo>
                    <a:pt x="198" y="137"/>
                  </a:lnTo>
                  <a:lnTo>
                    <a:pt x="180" y="134"/>
                  </a:lnTo>
                  <a:lnTo>
                    <a:pt x="165" y="131"/>
                  </a:lnTo>
                  <a:lnTo>
                    <a:pt x="153" y="128"/>
                  </a:lnTo>
                  <a:lnTo>
                    <a:pt x="144" y="127"/>
                  </a:lnTo>
                  <a:lnTo>
                    <a:pt x="138" y="124"/>
                  </a:lnTo>
                  <a:lnTo>
                    <a:pt x="136" y="124"/>
                  </a:lnTo>
                  <a:lnTo>
                    <a:pt x="123" y="121"/>
                  </a:lnTo>
                  <a:lnTo>
                    <a:pt x="111" y="118"/>
                  </a:lnTo>
                  <a:lnTo>
                    <a:pt x="101" y="114"/>
                  </a:lnTo>
                  <a:lnTo>
                    <a:pt x="91" y="110"/>
                  </a:lnTo>
                  <a:lnTo>
                    <a:pt x="83" y="105"/>
                  </a:lnTo>
                  <a:lnTo>
                    <a:pt x="76" y="99"/>
                  </a:lnTo>
                  <a:lnTo>
                    <a:pt x="71" y="93"/>
                  </a:lnTo>
                  <a:lnTo>
                    <a:pt x="69" y="85"/>
                  </a:lnTo>
                  <a:lnTo>
                    <a:pt x="76" y="77"/>
                  </a:lnTo>
                  <a:lnTo>
                    <a:pt x="84" y="71"/>
                  </a:lnTo>
                  <a:lnTo>
                    <a:pt x="92" y="67"/>
                  </a:lnTo>
                  <a:lnTo>
                    <a:pt x="100" y="63"/>
                  </a:lnTo>
                  <a:lnTo>
                    <a:pt x="107" y="61"/>
                  </a:lnTo>
                  <a:lnTo>
                    <a:pt x="112" y="61"/>
                  </a:lnTo>
                  <a:lnTo>
                    <a:pt x="117" y="61"/>
                  </a:lnTo>
                  <a:lnTo>
                    <a:pt x="119" y="61"/>
                  </a:lnTo>
                  <a:lnTo>
                    <a:pt x="124" y="61"/>
                  </a:lnTo>
                  <a:lnTo>
                    <a:pt x="131" y="62"/>
                  </a:lnTo>
                  <a:lnTo>
                    <a:pt x="140" y="65"/>
                  </a:lnTo>
                  <a:lnTo>
                    <a:pt x="150" y="66"/>
                  </a:lnTo>
                  <a:lnTo>
                    <a:pt x="160" y="67"/>
                  </a:lnTo>
                  <a:lnTo>
                    <a:pt x="167" y="66"/>
                  </a:lnTo>
                  <a:lnTo>
                    <a:pt x="172" y="63"/>
                  </a:lnTo>
                  <a:lnTo>
                    <a:pt x="175" y="5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 flipH="1">
              <a:off x="6701802" y="5415288"/>
              <a:ext cx="297142" cy="135524"/>
            </a:xfrm>
            <a:custGeom>
              <a:avLst/>
              <a:gdLst>
                <a:gd name="T0" fmla="*/ 177 w 183"/>
                <a:gd name="T1" fmla="*/ 40 h 87"/>
                <a:gd name="T2" fmla="*/ 37 w 183"/>
                <a:gd name="T3" fmla="*/ 19 h 87"/>
                <a:gd name="T4" fmla="*/ 15 w 183"/>
                <a:gd name="T5" fmla="*/ 87 h 87"/>
                <a:gd name="T6" fmla="*/ 0 w 183"/>
                <a:gd name="T7" fmla="*/ 85 h 87"/>
                <a:gd name="T8" fmla="*/ 24 w 183"/>
                <a:gd name="T9" fmla="*/ 0 h 87"/>
                <a:gd name="T10" fmla="*/ 183 w 183"/>
                <a:gd name="T11" fmla="*/ 26 h 87"/>
                <a:gd name="T12" fmla="*/ 177 w 183"/>
                <a:gd name="T13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87">
                  <a:moveTo>
                    <a:pt x="177" y="40"/>
                  </a:moveTo>
                  <a:lnTo>
                    <a:pt x="37" y="19"/>
                  </a:lnTo>
                  <a:lnTo>
                    <a:pt x="15" y="87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183" y="26"/>
                  </a:lnTo>
                  <a:lnTo>
                    <a:pt x="177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 flipH="1">
              <a:off x="6730870" y="5778740"/>
              <a:ext cx="771924" cy="117044"/>
            </a:xfrm>
            <a:custGeom>
              <a:avLst/>
              <a:gdLst>
                <a:gd name="T0" fmla="*/ 476 w 476"/>
                <a:gd name="T1" fmla="*/ 71 h 76"/>
                <a:gd name="T2" fmla="*/ 473 w 476"/>
                <a:gd name="T3" fmla="*/ 72 h 76"/>
                <a:gd name="T4" fmla="*/ 465 w 476"/>
                <a:gd name="T5" fmla="*/ 75 h 76"/>
                <a:gd name="T6" fmla="*/ 452 w 476"/>
                <a:gd name="T7" fmla="*/ 75 h 76"/>
                <a:gd name="T8" fmla="*/ 437 w 476"/>
                <a:gd name="T9" fmla="*/ 76 h 76"/>
                <a:gd name="T10" fmla="*/ 420 w 476"/>
                <a:gd name="T11" fmla="*/ 76 h 76"/>
                <a:gd name="T12" fmla="*/ 400 w 476"/>
                <a:gd name="T13" fmla="*/ 76 h 76"/>
                <a:gd name="T14" fmla="*/ 379 w 476"/>
                <a:gd name="T15" fmla="*/ 76 h 76"/>
                <a:gd name="T16" fmla="*/ 358 w 476"/>
                <a:gd name="T17" fmla="*/ 75 h 76"/>
                <a:gd name="T18" fmla="*/ 336 w 476"/>
                <a:gd name="T19" fmla="*/ 75 h 76"/>
                <a:gd name="T20" fmla="*/ 315 w 476"/>
                <a:gd name="T21" fmla="*/ 73 h 76"/>
                <a:gd name="T22" fmla="*/ 295 w 476"/>
                <a:gd name="T23" fmla="*/ 73 h 76"/>
                <a:gd name="T24" fmla="*/ 277 w 476"/>
                <a:gd name="T25" fmla="*/ 72 h 76"/>
                <a:gd name="T26" fmla="*/ 261 w 476"/>
                <a:gd name="T27" fmla="*/ 72 h 76"/>
                <a:gd name="T28" fmla="*/ 248 w 476"/>
                <a:gd name="T29" fmla="*/ 71 h 76"/>
                <a:gd name="T30" fmla="*/ 240 w 476"/>
                <a:gd name="T31" fmla="*/ 71 h 76"/>
                <a:gd name="T32" fmla="*/ 236 w 476"/>
                <a:gd name="T33" fmla="*/ 71 h 76"/>
                <a:gd name="T34" fmla="*/ 208 w 476"/>
                <a:gd name="T35" fmla="*/ 68 h 76"/>
                <a:gd name="T36" fmla="*/ 182 w 476"/>
                <a:gd name="T37" fmla="*/ 64 h 76"/>
                <a:gd name="T38" fmla="*/ 157 w 476"/>
                <a:gd name="T39" fmla="*/ 60 h 76"/>
                <a:gd name="T40" fmla="*/ 134 w 476"/>
                <a:gd name="T41" fmla="*/ 56 h 76"/>
                <a:gd name="T42" fmla="*/ 114 w 476"/>
                <a:gd name="T43" fmla="*/ 51 h 76"/>
                <a:gd name="T44" fmla="*/ 95 w 476"/>
                <a:gd name="T45" fmla="*/ 47 h 76"/>
                <a:gd name="T46" fmla="*/ 78 w 476"/>
                <a:gd name="T47" fmla="*/ 42 h 76"/>
                <a:gd name="T48" fmla="*/ 63 w 476"/>
                <a:gd name="T49" fmla="*/ 37 h 76"/>
                <a:gd name="T50" fmla="*/ 49 w 476"/>
                <a:gd name="T51" fmla="*/ 32 h 76"/>
                <a:gd name="T52" fmla="*/ 36 w 476"/>
                <a:gd name="T53" fmla="*/ 27 h 76"/>
                <a:gd name="T54" fmla="*/ 26 w 476"/>
                <a:gd name="T55" fmla="*/ 24 h 76"/>
                <a:gd name="T56" fmla="*/ 18 w 476"/>
                <a:gd name="T57" fmla="*/ 19 h 76"/>
                <a:gd name="T58" fmla="*/ 11 w 476"/>
                <a:gd name="T59" fmla="*/ 16 h 76"/>
                <a:gd name="T60" fmla="*/ 5 w 476"/>
                <a:gd name="T61" fmla="*/ 12 h 76"/>
                <a:gd name="T62" fmla="*/ 2 w 476"/>
                <a:gd name="T63" fmla="*/ 9 h 76"/>
                <a:gd name="T64" fmla="*/ 0 w 476"/>
                <a:gd name="T65" fmla="*/ 7 h 76"/>
                <a:gd name="T66" fmla="*/ 2 w 476"/>
                <a:gd name="T67" fmla="*/ 5 h 76"/>
                <a:gd name="T68" fmla="*/ 3 w 476"/>
                <a:gd name="T69" fmla="*/ 3 h 76"/>
                <a:gd name="T70" fmla="*/ 4 w 476"/>
                <a:gd name="T71" fmla="*/ 1 h 76"/>
                <a:gd name="T72" fmla="*/ 7 w 476"/>
                <a:gd name="T73" fmla="*/ 0 h 76"/>
                <a:gd name="T74" fmla="*/ 25 w 476"/>
                <a:gd name="T75" fmla="*/ 8 h 76"/>
                <a:gd name="T76" fmla="*/ 43 w 476"/>
                <a:gd name="T77" fmla="*/ 16 h 76"/>
                <a:gd name="T78" fmla="*/ 62 w 476"/>
                <a:gd name="T79" fmla="*/ 23 h 76"/>
                <a:gd name="T80" fmla="*/ 81 w 476"/>
                <a:gd name="T81" fmla="*/ 28 h 76"/>
                <a:gd name="T82" fmla="*/ 101 w 476"/>
                <a:gd name="T83" fmla="*/ 34 h 76"/>
                <a:gd name="T84" fmla="*/ 121 w 476"/>
                <a:gd name="T85" fmla="*/ 39 h 76"/>
                <a:gd name="T86" fmla="*/ 140 w 476"/>
                <a:gd name="T87" fmla="*/ 43 h 76"/>
                <a:gd name="T88" fmla="*/ 161 w 476"/>
                <a:gd name="T89" fmla="*/ 48 h 76"/>
                <a:gd name="T90" fmla="*/ 163 w 476"/>
                <a:gd name="T91" fmla="*/ 48 h 76"/>
                <a:gd name="T92" fmla="*/ 168 w 476"/>
                <a:gd name="T93" fmla="*/ 49 h 76"/>
                <a:gd name="T94" fmla="*/ 176 w 476"/>
                <a:gd name="T95" fmla="*/ 50 h 76"/>
                <a:gd name="T96" fmla="*/ 187 w 476"/>
                <a:gd name="T97" fmla="*/ 51 h 76"/>
                <a:gd name="T98" fmla="*/ 202 w 476"/>
                <a:gd name="T99" fmla="*/ 53 h 76"/>
                <a:gd name="T100" fmla="*/ 218 w 476"/>
                <a:gd name="T101" fmla="*/ 55 h 76"/>
                <a:gd name="T102" fmla="*/ 238 w 476"/>
                <a:gd name="T103" fmla="*/ 56 h 76"/>
                <a:gd name="T104" fmla="*/ 259 w 476"/>
                <a:gd name="T105" fmla="*/ 58 h 76"/>
                <a:gd name="T106" fmla="*/ 282 w 476"/>
                <a:gd name="T107" fmla="*/ 60 h 76"/>
                <a:gd name="T108" fmla="*/ 306 w 476"/>
                <a:gd name="T109" fmla="*/ 61 h 76"/>
                <a:gd name="T110" fmla="*/ 333 w 476"/>
                <a:gd name="T111" fmla="*/ 62 h 76"/>
                <a:gd name="T112" fmla="*/ 359 w 476"/>
                <a:gd name="T113" fmla="*/ 63 h 76"/>
                <a:gd name="T114" fmla="*/ 387 w 476"/>
                <a:gd name="T115" fmla="*/ 63 h 76"/>
                <a:gd name="T116" fmla="*/ 415 w 476"/>
                <a:gd name="T117" fmla="*/ 63 h 76"/>
                <a:gd name="T118" fmla="*/ 445 w 476"/>
                <a:gd name="T119" fmla="*/ 62 h 76"/>
                <a:gd name="T120" fmla="*/ 474 w 476"/>
                <a:gd name="T121" fmla="*/ 61 h 76"/>
                <a:gd name="T122" fmla="*/ 476 w 476"/>
                <a:gd name="T123" fmla="*/ 7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" h="76">
                  <a:moveTo>
                    <a:pt x="476" y="71"/>
                  </a:moveTo>
                  <a:lnTo>
                    <a:pt x="473" y="72"/>
                  </a:lnTo>
                  <a:lnTo>
                    <a:pt x="465" y="75"/>
                  </a:lnTo>
                  <a:lnTo>
                    <a:pt x="452" y="75"/>
                  </a:lnTo>
                  <a:lnTo>
                    <a:pt x="437" y="76"/>
                  </a:lnTo>
                  <a:lnTo>
                    <a:pt x="420" y="76"/>
                  </a:lnTo>
                  <a:lnTo>
                    <a:pt x="400" y="76"/>
                  </a:lnTo>
                  <a:lnTo>
                    <a:pt x="379" y="76"/>
                  </a:lnTo>
                  <a:lnTo>
                    <a:pt x="358" y="75"/>
                  </a:lnTo>
                  <a:lnTo>
                    <a:pt x="336" y="75"/>
                  </a:lnTo>
                  <a:lnTo>
                    <a:pt x="315" y="73"/>
                  </a:lnTo>
                  <a:lnTo>
                    <a:pt x="295" y="73"/>
                  </a:lnTo>
                  <a:lnTo>
                    <a:pt x="277" y="72"/>
                  </a:lnTo>
                  <a:lnTo>
                    <a:pt x="261" y="72"/>
                  </a:lnTo>
                  <a:lnTo>
                    <a:pt x="248" y="71"/>
                  </a:lnTo>
                  <a:lnTo>
                    <a:pt x="240" y="71"/>
                  </a:lnTo>
                  <a:lnTo>
                    <a:pt x="236" y="71"/>
                  </a:lnTo>
                  <a:lnTo>
                    <a:pt x="208" y="68"/>
                  </a:lnTo>
                  <a:lnTo>
                    <a:pt x="182" y="64"/>
                  </a:lnTo>
                  <a:lnTo>
                    <a:pt x="157" y="60"/>
                  </a:lnTo>
                  <a:lnTo>
                    <a:pt x="134" y="56"/>
                  </a:lnTo>
                  <a:lnTo>
                    <a:pt x="114" y="51"/>
                  </a:lnTo>
                  <a:lnTo>
                    <a:pt x="95" y="47"/>
                  </a:lnTo>
                  <a:lnTo>
                    <a:pt x="78" y="42"/>
                  </a:lnTo>
                  <a:lnTo>
                    <a:pt x="63" y="37"/>
                  </a:lnTo>
                  <a:lnTo>
                    <a:pt x="49" y="32"/>
                  </a:lnTo>
                  <a:lnTo>
                    <a:pt x="36" y="27"/>
                  </a:lnTo>
                  <a:lnTo>
                    <a:pt x="26" y="24"/>
                  </a:lnTo>
                  <a:lnTo>
                    <a:pt x="18" y="19"/>
                  </a:lnTo>
                  <a:lnTo>
                    <a:pt x="11" y="16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25" y="8"/>
                  </a:lnTo>
                  <a:lnTo>
                    <a:pt x="43" y="16"/>
                  </a:lnTo>
                  <a:lnTo>
                    <a:pt x="62" y="23"/>
                  </a:lnTo>
                  <a:lnTo>
                    <a:pt x="81" y="28"/>
                  </a:lnTo>
                  <a:lnTo>
                    <a:pt x="101" y="34"/>
                  </a:lnTo>
                  <a:lnTo>
                    <a:pt x="121" y="39"/>
                  </a:lnTo>
                  <a:lnTo>
                    <a:pt x="140" y="43"/>
                  </a:lnTo>
                  <a:lnTo>
                    <a:pt x="161" y="48"/>
                  </a:lnTo>
                  <a:lnTo>
                    <a:pt x="163" y="48"/>
                  </a:lnTo>
                  <a:lnTo>
                    <a:pt x="168" y="49"/>
                  </a:lnTo>
                  <a:lnTo>
                    <a:pt x="176" y="50"/>
                  </a:lnTo>
                  <a:lnTo>
                    <a:pt x="187" y="51"/>
                  </a:lnTo>
                  <a:lnTo>
                    <a:pt x="202" y="53"/>
                  </a:lnTo>
                  <a:lnTo>
                    <a:pt x="218" y="55"/>
                  </a:lnTo>
                  <a:lnTo>
                    <a:pt x="238" y="56"/>
                  </a:lnTo>
                  <a:lnTo>
                    <a:pt x="259" y="58"/>
                  </a:lnTo>
                  <a:lnTo>
                    <a:pt x="282" y="60"/>
                  </a:lnTo>
                  <a:lnTo>
                    <a:pt x="306" y="61"/>
                  </a:lnTo>
                  <a:lnTo>
                    <a:pt x="333" y="62"/>
                  </a:lnTo>
                  <a:lnTo>
                    <a:pt x="359" y="63"/>
                  </a:lnTo>
                  <a:lnTo>
                    <a:pt x="387" y="63"/>
                  </a:lnTo>
                  <a:lnTo>
                    <a:pt x="415" y="63"/>
                  </a:lnTo>
                  <a:lnTo>
                    <a:pt x="445" y="62"/>
                  </a:lnTo>
                  <a:lnTo>
                    <a:pt x="474" y="61"/>
                  </a:lnTo>
                  <a:lnTo>
                    <a:pt x="476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 flipH="1">
              <a:off x="5529385" y="5017955"/>
              <a:ext cx="704097" cy="1078034"/>
            </a:xfrm>
            <a:custGeom>
              <a:avLst/>
              <a:gdLst>
                <a:gd name="T0" fmla="*/ 244 w 437"/>
                <a:gd name="T1" fmla="*/ 15 h 700"/>
                <a:gd name="T2" fmla="*/ 220 w 437"/>
                <a:gd name="T3" fmla="*/ 31 h 700"/>
                <a:gd name="T4" fmla="*/ 196 w 437"/>
                <a:gd name="T5" fmla="*/ 75 h 700"/>
                <a:gd name="T6" fmla="*/ 150 w 437"/>
                <a:gd name="T7" fmla="*/ 178 h 700"/>
                <a:gd name="T8" fmla="*/ 113 w 437"/>
                <a:gd name="T9" fmla="*/ 296 h 700"/>
                <a:gd name="T10" fmla="*/ 81 w 437"/>
                <a:gd name="T11" fmla="*/ 435 h 700"/>
                <a:gd name="T12" fmla="*/ 114 w 437"/>
                <a:gd name="T13" fmla="*/ 465 h 700"/>
                <a:gd name="T14" fmla="*/ 159 w 437"/>
                <a:gd name="T15" fmla="*/ 490 h 700"/>
                <a:gd name="T16" fmla="*/ 206 w 437"/>
                <a:gd name="T17" fmla="*/ 511 h 700"/>
                <a:gd name="T18" fmla="*/ 256 w 437"/>
                <a:gd name="T19" fmla="*/ 512 h 700"/>
                <a:gd name="T20" fmla="*/ 297 w 437"/>
                <a:gd name="T21" fmla="*/ 493 h 700"/>
                <a:gd name="T22" fmla="*/ 286 w 437"/>
                <a:gd name="T23" fmla="*/ 520 h 700"/>
                <a:gd name="T24" fmla="*/ 235 w 437"/>
                <a:gd name="T25" fmla="*/ 535 h 700"/>
                <a:gd name="T26" fmla="*/ 182 w 437"/>
                <a:gd name="T27" fmla="*/ 526 h 700"/>
                <a:gd name="T28" fmla="*/ 60 w 437"/>
                <a:gd name="T29" fmla="*/ 509 h 700"/>
                <a:gd name="T30" fmla="*/ 27 w 437"/>
                <a:gd name="T31" fmla="*/ 561 h 700"/>
                <a:gd name="T32" fmla="*/ 47 w 437"/>
                <a:gd name="T33" fmla="*/ 617 h 700"/>
                <a:gd name="T34" fmla="*/ 131 w 437"/>
                <a:gd name="T35" fmla="*/ 611 h 700"/>
                <a:gd name="T36" fmla="*/ 179 w 437"/>
                <a:gd name="T37" fmla="*/ 627 h 700"/>
                <a:gd name="T38" fmla="*/ 182 w 437"/>
                <a:gd name="T39" fmla="*/ 641 h 700"/>
                <a:gd name="T40" fmla="*/ 140 w 437"/>
                <a:gd name="T41" fmla="*/ 635 h 700"/>
                <a:gd name="T42" fmla="*/ 66 w 437"/>
                <a:gd name="T43" fmla="*/ 644 h 700"/>
                <a:gd name="T44" fmla="*/ 29 w 437"/>
                <a:gd name="T45" fmla="*/ 648 h 700"/>
                <a:gd name="T46" fmla="*/ 51 w 437"/>
                <a:gd name="T47" fmla="*/ 656 h 700"/>
                <a:gd name="T48" fmla="*/ 151 w 437"/>
                <a:gd name="T49" fmla="*/ 662 h 700"/>
                <a:gd name="T50" fmla="*/ 288 w 437"/>
                <a:gd name="T51" fmla="*/ 669 h 700"/>
                <a:gd name="T52" fmla="*/ 394 w 437"/>
                <a:gd name="T53" fmla="*/ 673 h 700"/>
                <a:gd name="T54" fmla="*/ 422 w 437"/>
                <a:gd name="T55" fmla="*/ 650 h 700"/>
                <a:gd name="T56" fmla="*/ 404 w 437"/>
                <a:gd name="T57" fmla="*/ 601 h 700"/>
                <a:gd name="T58" fmla="*/ 351 w 437"/>
                <a:gd name="T59" fmla="*/ 574 h 700"/>
                <a:gd name="T60" fmla="*/ 286 w 437"/>
                <a:gd name="T61" fmla="*/ 581 h 700"/>
                <a:gd name="T62" fmla="*/ 225 w 437"/>
                <a:gd name="T63" fmla="*/ 626 h 700"/>
                <a:gd name="T64" fmla="*/ 239 w 437"/>
                <a:gd name="T65" fmla="*/ 604 h 700"/>
                <a:gd name="T66" fmla="*/ 305 w 437"/>
                <a:gd name="T67" fmla="*/ 555 h 700"/>
                <a:gd name="T68" fmla="*/ 356 w 437"/>
                <a:gd name="T69" fmla="*/ 553 h 700"/>
                <a:gd name="T70" fmla="*/ 418 w 437"/>
                <a:gd name="T71" fmla="*/ 587 h 700"/>
                <a:gd name="T72" fmla="*/ 434 w 437"/>
                <a:gd name="T73" fmla="*/ 662 h 700"/>
                <a:gd name="T74" fmla="*/ 393 w 437"/>
                <a:gd name="T75" fmla="*/ 697 h 700"/>
                <a:gd name="T76" fmla="*/ 338 w 437"/>
                <a:gd name="T77" fmla="*/ 693 h 700"/>
                <a:gd name="T78" fmla="*/ 251 w 437"/>
                <a:gd name="T79" fmla="*/ 688 h 700"/>
                <a:gd name="T80" fmla="*/ 112 w 437"/>
                <a:gd name="T81" fmla="*/ 682 h 700"/>
                <a:gd name="T82" fmla="*/ 8 w 437"/>
                <a:gd name="T83" fmla="*/ 665 h 700"/>
                <a:gd name="T84" fmla="*/ 2 w 437"/>
                <a:gd name="T85" fmla="*/ 608 h 700"/>
                <a:gd name="T86" fmla="*/ 11 w 437"/>
                <a:gd name="T87" fmla="*/ 550 h 700"/>
                <a:gd name="T88" fmla="*/ 36 w 437"/>
                <a:gd name="T89" fmla="*/ 511 h 700"/>
                <a:gd name="T90" fmla="*/ 50 w 437"/>
                <a:gd name="T91" fmla="*/ 475 h 700"/>
                <a:gd name="T92" fmla="*/ 43 w 437"/>
                <a:gd name="T93" fmla="*/ 432 h 700"/>
                <a:gd name="T94" fmla="*/ 121 w 437"/>
                <a:gd name="T95" fmla="*/ 185 h 700"/>
                <a:gd name="T96" fmla="*/ 178 w 437"/>
                <a:gd name="T97" fmla="*/ 35 h 700"/>
                <a:gd name="T98" fmla="*/ 120 w 437"/>
                <a:gd name="T99" fmla="*/ 42 h 700"/>
                <a:gd name="T100" fmla="*/ 82 w 437"/>
                <a:gd name="T101" fmla="*/ 19 h 700"/>
                <a:gd name="T102" fmla="*/ 148 w 437"/>
                <a:gd name="T103" fmla="*/ 15 h 700"/>
                <a:gd name="T104" fmla="*/ 259 w 437"/>
                <a:gd name="T105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7" h="700">
                  <a:moveTo>
                    <a:pt x="259" y="0"/>
                  </a:moveTo>
                  <a:lnTo>
                    <a:pt x="256" y="5"/>
                  </a:lnTo>
                  <a:lnTo>
                    <a:pt x="251" y="11"/>
                  </a:lnTo>
                  <a:lnTo>
                    <a:pt x="244" y="15"/>
                  </a:lnTo>
                  <a:lnTo>
                    <a:pt x="239" y="19"/>
                  </a:lnTo>
                  <a:lnTo>
                    <a:pt x="232" y="23"/>
                  </a:lnTo>
                  <a:lnTo>
                    <a:pt x="226" y="27"/>
                  </a:lnTo>
                  <a:lnTo>
                    <a:pt x="220" y="31"/>
                  </a:lnTo>
                  <a:lnTo>
                    <a:pt x="214" y="35"/>
                  </a:lnTo>
                  <a:lnTo>
                    <a:pt x="212" y="40"/>
                  </a:lnTo>
                  <a:lnTo>
                    <a:pt x="205" y="54"/>
                  </a:lnTo>
                  <a:lnTo>
                    <a:pt x="196" y="75"/>
                  </a:lnTo>
                  <a:lnTo>
                    <a:pt x="184" y="99"/>
                  </a:lnTo>
                  <a:lnTo>
                    <a:pt x="173" y="125"/>
                  </a:lnTo>
                  <a:lnTo>
                    <a:pt x="160" y="153"/>
                  </a:lnTo>
                  <a:lnTo>
                    <a:pt x="150" y="178"/>
                  </a:lnTo>
                  <a:lnTo>
                    <a:pt x="141" y="199"/>
                  </a:lnTo>
                  <a:lnTo>
                    <a:pt x="133" y="223"/>
                  </a:lnTo>
                  <a:lnTo>
                    <a:pt x="123" y="257"/>
                  </a:lnTo>
                  <a:lnTo>
                    <a:pt x="113" y="296"/>
                  </a:lnTo>
                  <a:lnTo>
                    <a:pt x="103" y="336"/>
                  </a:lnTo>
                  <a:lnTo>
                    <a:pt x="93" y="375"/>
                  </a:lnTo>
                  <a:lnTo>
                    <a:pt x="87" y="410"/>
                  </a:lnTo>
                  <a:lnTo>
                    <a:pt x="81" y="435"/>
                  </a:lnTo>
                  <a:lnTo>
                    <a:pt x="79" y="450"/>
                  </a:lnTo>
                  <a:lnTo>
                    <a:pt x="90" y="455"/>
                  </a:lnTo>
                  <a:lnTo>
                    <a:pt x="103" y="459"/>
                  </a:lnTo>
                  <a:lnTo>
                    <a:pt x="114" y="465"/>
                  </a:lnTo>
                  <a:lnTo>
                    <a:pt x="126" y="472"/>
                  </a:lnTo>
                  <a:lnTo>
                    <a:pt x="137" y="478"/>
                  </a:lnTo>
                  <a:lnTo>
                    <a:pt x="148" y="485"/>
                  </a:lnTo>
                  <a:lnTo>
                    <a:pt x="159" y="490"/>
                  </a:lnTo>
                  <a:lnTo>
                    <a:pt x="171" y="496"/>
                  </a:lnTo>
                  <a:lnTo>
                    <a:pt x="182" y="502"/>
                  </a:lnTo>
                  <a:lnTo>
                    <a:pt x="194" y="506"/>
                  </a:lnTo>
                  <a:lnTo>
                    <a:pt x="206" y="511"/>
                  </a:lnTo>
                  <a:lnTo>
                    <a:pt x="218" y="513"/>
                  </a:lnTo>
                  <a:lnTo>
                    <a:pt x="231" y="515"/>
                  </a:lnTo>
                  <a:lnTo>
                    <a:pt x="242" y="515"/>
                  </a:lnTo>
                  <a:lnTo>
                    <a:pt x="256" y="512"/>
                  </a:lnTo>
                  <a:lnTo>
                    <a:pt x="269" y="509"/>
                  </a:lnTo>
                  <a:lnTo>
                    <a:pt x="282" y="502"/>
                  </a:lnTo>
                  <a:lnTo>
                    <a:pt x="290" y="496"/>
                  </a:lnTo>
                  <a:lnTo>
                    <a:pt x="297" y="493"/>
                  </a:lnTo>
                  <a:lnTo>
                    <a:pt x="302" y="493"/>
                  </a:lnTo>
                  <a:lnTo>
                    <a:pt x="302" y="502"/>
                  </a:lnTo>
                  <a:lnTo>
                    <a:pt x="296" y="511"/>
                  </a:lnTo>
                  <a:lnTo>
                    <a:pt x="286" y="520"/>
                  </a:lnTo>
                  <a:lnTo>
                    <a:pt x="274" y="530"/>
                  </a:lnTo>
                  <a:lnTo>
                    <a:pt x="262" y="533"/>
                  </a:lnTo>
                  <a:lnTo>
                    <a:pt x="248" y="534"/>
                  </a:lnTo>
                  <a:lnTo>
                    <a:pt x="235" y="535"/>
                  </a:lnTo>
                  <a:lnTo>
                    <a:pt x="221" y="534"/>
                  </a:lnTo>
                  <a:lnTo>
                    <a:pt x="209" y="532"/>
                  </a:lnTo>
                  <a:lnTo>
                    <a:pt x="195" y="530"/>
                  </a:lnTo>
                  <a:lnTo>
                    <a:pt x="182" y="526"/>
                  </a:lnTo>
                  <a:lnTo>
                    <a:pt x="168" y="523"/>
                  </a:lnTo>
                  <a:lnTo>
                    <a:pt x="72" y="479"/>
                  </a:lnTo>
                  <a:lnTo>
                    <a:pt x="67" y="495"/>
                  </a:lnTo>
                  <a:lnTo>
                    <a:pt x="60" y="509"/>
                  </a:lnTo>
                  <a:lnTo>
                    <a:pt x="52" y="523"/>
                  </a:lnTo>
                  <a:lnTo>
                    <a:pt x="44" y="535"/>
                  </a:lnTo>
                  <a:lnTo>
                    <a:pt x="35" y="548"/>
                  </a:lnTo>
                  <a:lnTo>
                    <a:pt x="27" y="561"/>
                  </a:lnTo>
                  <a:lnTo>
                    <a:pt x="22" y="576"/>
                  </a:lnTo>
                  <a:lnTo>
                    <a:pt x="19" y="591"/>
                  </a:lnTo>
                  <a:lnTo>
                    <a:pt x="31" y="609"/>
                  </a:lnTo>
                  <a:lnTo>
                    <a:pt x="47" y="617"/>
                  </a:lnTo>
                  <a:lnTo>
                    <a:pt x="67" y="619"/>
                  </a:lnTo>
                  <a:lnTo>
                    <a:pt x="88" y="617"/>
                  </a:lnTo>
                  <a:lnTo>
                    <a:pt x="110" y="614"/>
                  </a:lnTo>
                  <a:lnTo>
                    <a:pt x="131" y="611"/>
                  </a:lnTo>
                  <a:lnTo>
                    <a:pt x="152" y="614"/>
                  </a:lnTo>
                  <a:lnTo>
                    <a:pt x="172" y="624"/>
                  </a:lnTo>
                  <a:lnTo>
                    <a:pt x="174" y="625"/>
                  </a:lnTo>
                  <a:lnTo>
                    <a:pt x="179" y="627"/>
                  </a:lnTo>
                  <a:lnTo>
                    <a:pt x="184" y="632"/>
                  </a:lnTo>
                  <a:lnTo>
                    <a:pt x="186" y="638"/>
                  </a:lnTo>
                  <a:lnTo>
                    <a:pt x="186" y="640"/>
                  </a:lnTo>
                  <a:lnTo>
                    <a:pt x="182" y="641"/>
                  </a:lnTo>
                  <a:lnTo>
                    <a:pt x="179" y="642"/>
                  </a:lnTo>
                  <a:lnTo>
                    <a:pt x="176" y="644"/>
                  </a:lnTo>
                  <a:lnTo>
                    <a:pt x="158" y="637"/>
                  </a:lnTo>
                  <a:lnTo>
                    <a:pt x="140" y="635"/>
                  </a:lnTo>
                  <a:lnTo>
                    <a:pt x="121" y="637"/>
                  </a:lnTo>
                  <a:lnTo>
                    <a:pt x="103" y="639"/>
                  </a:lnTo>
                  <a:lnTo>
                    <a:pt x="84" y="642"/>
                  </a:lnTo>
                  <a:lnTo>
                    <a:pt x="66" y="644"/>
                  </a:lnTo>
                  <a:lnTo>
                    <a:pt x="47" y="642"/>
                  </a:lnTo>
                  <a:lnTo>
                    <a:pt x="28" y="638"/>
                  </a:lnTo>
                  <a:lnTo>
                    <a:pt x="27" y="644"/>
                  </a:lnTo>
                  <a:lnTo>
                    <a:pt x="29" y="648"/>
                  </a:lnTo>
                  <a:lnTo>
                    <a:pt x="31" y="653"/>
                  </a:lnTo>
                  <a:lnTo>
                    <a:pt x="35" y="655"/>
                  </a:lnTo>
                  <a:lnTo>
                    <a:pt x="39" y="655"/>
                  </a:lnTo>
                  <a:lnTo>
                    <a:pt x="51" y="656"/>
                  </a:lnTo>
                  <a:lnTo>
                    <a:pt x="68" y="657"/>
                  </a:lnTo>
                  <a:lnTo>
                    <a:pt x="92" y="659"/>
                  </a:lnTo>
                  <a:lnTo>
                    <a:pt x="120" y="660"/>
                  </a:lnTo>
                  <a:lnTo>
                    <a:pt x="151" y="662"/>
                  </a:lnTo>
                  <a:lnTo>
                    <a:pt x="184" y="664"/>
                  </a:lnTo>
                  <a:lnTo>
                    <a:pt x="219" y="665"/>
                  </a:lnTo>
                  <a:lnTo>
                    <a:pt x="254" y="668"/>
                  </a:lnTo>
                  <a:lnTo>
                    <a:pt x="288" y="669"/>
                  </a:lnTo>
                  <a:lnTo>
                    <a:pt x="320" y="671"/>
                  </a:lnTo>
                  <a:lnTo>
                    <a:pt x="349" y="672"/>
                  </a:lnTo>
                  <a:lnTo>
                    <a:pt x="375" y="672"/>
                  </a:lnTo>
                  <a:lnTo>
                    <a:pt x="394" y="673"/>
                  </a:lnTo>
                  <a:lnTo>
                    <a:pt x="408" y="673"/>
                  </a:lnTo>
                  <a:lnTo>
                    <a:pt x="415" y="672"/>
                  </a:lnTo>
                  <a:lnTo>
                    <a:pt x="418" y="662"/>
                  </a:lnTo>
                  <a:lnTo>
                    <a:pt x="422" y="650"/>
                  </a:lnTo>
                  <a:lnTo>
                    <a:pt x="423" y="639"/>
                  </a:lnTo>
                  <a:lnTo>
                    <a:pt x="421" y="629"/>
                  </a:lnTo>
                  <a:lnTo>
                    <a:pt x="414" y="614"/>
                  </a:lnTo>
                  <a:lnTo>
                    <a:pt x="404" y="601"/>
                  </a:lnTo>
                  <a:lnTo>
                    <a:pt x="393" y="592"/>
                  </a:lnTo>
                  <a:lnTo>
                    <a:pt x="380" y="584"/>
                  </a:lnTo>
                  <a:lnTo>
                    <a:pt x="366" y="578"/>
                  </a:lnTo>
                  <a:lnTo>
                    <a:pt x="351" y="574"/>
                  </a:lnTo>
                  <a:lnTo>
                    <a:pt x="335" y="571"/>
                  </a:lnTo>
                  <a:lnTo>
                    <a:pt x="320" y="570"/>
                  </a:lnTo>
                  <a:lnTo>
                    <a:pt x="303" y="573"/>
                  </a:lnTo>
                  <a:lnTo>
                    <a:pt x="286" y="581"/>
                  </a:lnTo>
                  <a:lnTo>
                    <a:pt x="267" y="593"/>
                  </a:lnTo>
                  <a:lnTo>
                    <a:pt x="251" y="604"/>
                  </a:lnTo>
                  <a:lnTo>
                    <a:pt x="236" y="616"/>
                  </a:lnTo>
                  <a:lnTo>
                    <a:pt x="225" y="626"/>
                  </a:lnTo>
                  <a:lnTo>
                    <a:pt x="217" y="632"/>
                  </a:lnTo>
                  <a:lnTo>
                    <a:pt x="214" y="633"/>
                  </a:lnTo>
                  <a:lnTo>
                    <a:pt x="225" y="619"/>
                  </a:lnTo>
                  <a:lnTo>
                    <a:pt x="239" y="604"/>
                  </a:lnTo>
                  <a:lnTo>
                    <a:pt x="256" y="589"/>
                  </a:lnTo>
                  <a:lnTo>
                    <a:pt x="274" y="576"/>
                  </a:lnTo>
                  <a:lnTo>
                    <a:pt x="290" y="564"/>
                  </a:lnTo>
                  <a:lnTo>
                    <a:pt x="305" y="555"/>
                  </a:lnTo>
                  <a:lnTo>
                    <a:pt x="316" y="549"/>
                  </a:lnTo>
                  <a:lnTo>
                    <a:pt x="319" y="547"/>
                  </a:lnTo>
                  <a:lnTo>
                    <a:pt x="338" y="549"/>
                  </a:lnTo>
                  <a:lnTo>
                    <a:pt x="356" y="553"/>
                  </a:lnTo>
                  <a:lnTo>
                    <a:pt x="373" y="558"/>
                  </a:lnTo>
                  <a:lnTo>
                    <a:pt x="391" y="565"/>
                  </a:lnTo>
                  <a:lnTo>
                    <a:pt x="406" y="576"/>
                  </a:lnTo>
                  <a:lnTo>
                    <a:pt x="418" y="587"/>
                  </a:lnTo>
                  <a:lnTo>
                    <a:pt x="429" y="602"/>
                  </a:lnTo>
                  <a:lnTo>
                    <a:pt x="436" y="621"/>
                  </a:lnTo>
                  <a:lnTo>
                    <a:pt x="437" y="641"/>
                  </a:lnTo>
                  <a:lnTo>
                    <a:pt x="434" y="662"/>
                  </a:lnTo>
                  <a:lnTo>
                    <a:pt x="428" y="682"/>
                  </a:lnTo>
                  <a:lnTo>
                    <a:pt x="417" y="700"/>
                  </a:lnTo>
                  <a:lnTo>
                    <a:pt x="406" y="699"/>
                  </a:lnTo>
                  <a:lnTo>
                    <a:pt x="393" y="697"/>
                  </a:lnTo>
                  <a:lnTo>
                    <a:pt x="381" y="695"/>
                  </a:lnTo>
                  <a:lnTo>
                    <a:pt x="368" y="694"/>
                  </a:lnTo>
                  <a:lnTo>
                    <a:pt x="354" y="693"/>
                  </a:lnTo>
                  <a:lnTo>
                    <a:pt x="338" y="693"/>
                  </a:lnTo>
                  <a:lnTo>
                    <a:pt x="320" y="692"/>
                  </a:lnTo>
                  <a:lnTo>
                    <a:pt x="300" y="691"/>
                  </a:lnTo>
                  <a:lnTo>
                    <a:pt x="278" y="690"/>
                  </a:lnTo>
                  <a:lnTo>
                    <a:pt x="251" y="688"/>
                  </a:lnTo>
                  <a:lnTo>
                    <a:pt x="222" y="687"/>
                  </a:lnTo>
                  <a:lnTo>
                    <a:pt x="190" y="685"/>
                  </a:lnTo>
                  <a:lnTo>
                    <a:pt x="153" y="684"/>
                  </a:lnTo>
                  <a:lnTo>
                    <a:pt x="112" y="682"/>
                  </a:lnTo>
                  <a:lnTo>
                    <a:pt x="66" y="679"/>
                  </a:lnTo>
                  <a:lnTo>
                    <a:pt x="15" y="677"/>
                  </a:lnTo>
                  <a:lnTo>
                    <a:pt x="11" y="671"/>
                  </a:lnTo>
                  <a:lnTo>
                    <a:pt x="8" y="665"/>
                  </a:lnTo>
                  <a:lnTo>
                    <a:pt x="6" y="659"/>
                  </a:lnTo>
                  <a:lnTo>
                    <a:pt x="5" y="649"/>
                  </a:lnTo>
                  <a:lnTo>
                    <a:pt x="11" y="624"/>
                  </a:lnTo>
                  <a:lnTo>
                    <a:pt x="2" y="608"/>
                  </a:lnTo>
                  <a:lnTo>
                    <a:pt x="0" y="592"/>
                  </a:lnTo>
                  <a:lnTo>
                    <a:pt x="1" y="574"/>
                  </a:lnTo>
                  <a:lnTo>
                    <a:pt x="6" y="557"/>
                  </a:lnTo>
                  <a:lnTo>
                    <a:pt x="11" y="550"/>
                  </a:lnTo>
                  <a:lnTo>
                    <a:pt x="16" y="541"/>
                  </a:lnTo>
                  <a:lnTo>
                    <a:pt x="23" y="532"/>
                  </a:lnTo>
                  <a:lnTo>
                    <a:pt x="29" y="521"/>
                  </a:lnTo>
                  <a:lnTo>
                    <a:pt x="36" y="511"/>
                  </a:lnTo>
                  <a:lnTo>
                    <a:pt x="43" y="500"/>
                  </a:lnTo>
                  <a:lnTo>
                    <a:pt x="49" y="489"/>
                  </a:lnTo>
                  <a:lnTo>
                    <a:pt x="54" y="478"/>
                  </a:lnTo>
                  <a:lnTo>
                    <a:pt x="50" y="475"/>
                  </a:lnTo>
                  <a:lnTo>
                    <a:pt x="43" y="472"/>
                  </a:lnTo>
                  <a:lnTo>
                    <a:pt x="38" y="468"/>
                  </a:lnTo>
                  <a:lnTo>
                    <a:pt x="37" y="462"/>
                  </a:lnTo>
                  <a:lnTo>
                    <a:pt x="43" y="432"/>
                  </a:lnTo>
                  <a:lnTo>
                    <a:pt x="55" y="382"/>
                  </a:lnTo>
                  <a:lnTo>
                    <a:pt x="74" y="321"/>
                  </a:lnTo>
                  <a:lnTo>
                    <a:pt x="97" y="253"/>
                  </a:lnTo>
                  <a:lnTo>
                    <a:pt x="121" y="185"/>
                  </a:lnTo>
                  <a:lnTo>
                    <a:pt x="145" y="121"/>
                  </a:lnTo>
                  <a:lnTo>
                    <a:pt x="168" y="69"/>
                  </a:lnTo>
                  <a:lnTo>
                    <a:pt x="189" y="33"/>
                  </a:lnTo>
                  <a:lnTo>
                    <a:pt x="178" y="35"/>
                  </a:lnTo>
                  <a:lnTo>
                    <a:pt x="165" y="38"/>
                  </a:lnTo>
                  <a:lnTo>
                    <a:pt x="150" y="40"/>
                  </a:lnTo>
                  <a:lnTo>
                    <a:pt x="135" y="41"/>
                  </a:lnTo>
                  <a:lnTo>
                    <a:pt x="120" y="42"/>
                  </a:lnTo>
                  <a:lnTo>
                    <a:pt x="105" y="42"/>
                  </a:lnTo>
                  <a:lnTo>
                    <a:pt x="91" y="41"/>
                  </a:lnTo>
                  <a:lnTo>
                    <a:pt x="80" y="39"/>
                  </a:lnTo>
                  <a:lnTo>
                    <a:pt x="82" y="19"/>
                  </a:lnTo>
                  <a:lnTo>
                    <a:pt x="93" y="18"/>
                  </a:lnTo>
                  <a:lnTo>
                    <a:pt x="108" y="17"/>
                  </a:lnTo>
                  <a:lnTo>
                    <a:pt x="127" y="16"/>
                  </a:lnTo>
                  <a:lnTo>
                    <a:pt x="148" y="15"/>
                  </a:lnTo>
                  <a:lnTo>
                    <a:pt x="172" y="12"/>
                  </a:lnTo>
                  <a:lnTo>
                    <a:pt x="198" y="9"/>
                  </a:lnTo>
                  <a:lnTo>
                    <a:pt x="228" y="5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 flipH="1">
              <a:off x="6995713" y="3228420"/>
              <a:ext cx="87206" cy="117044"/>
            </a:xfrm>
            <a:custGeom>
              <a:avLst/>
              <a:gdLst>
                <a:gd name="T0" fmla="*/ 1 w 54"/>
                <a:gd name="T1" fmla="*/ 0 h 74"/>
                <a:gd name="T2" fmla="*/ 4 w 54"/>
                <a:gd name="T3" fmla="*/ 9 h 74"/>
                <a:gd name="T4" fmla="*/ 9 w 54"/>
                <a:gd name="T5" fmla="*/ 18 h 74"/>
                <a:gd name="T6" fmla="*/ 15 w 54"/>
                <a:gd name="T7" fmla="*/ 26 h 74"/>
                <a:gd name="T8" fmla="*/ 21 w 54"/>
                <a:gd name="T9" fmla="*/ 33 h 74"/>
                <a:gd name="T10" fmla="*/ 27 w 54"/>
                <a:gd name="T11" fmla="*/ 40 h 74"/>
                <a:gd name="T12" fmla="*/ 36 w 54"/>
                <a:gd name="T13" fmla="*/ 46 h 74"/>
                <a:gd name="T14" fmla="*/ 45 w 54"/>
                <a:gd name="T15" fmla="*/ 51 h 74"/>
                <a:gd name="T16" fmla="*/ 54 w 54"/>
                <a:gd name="T17" fmla="*/ 56 h 74"/>
                <a:gd name="T18" fmla="*/ 53 w 54"/>
                <a:gd name="T19" fmla="*/ 62 h 74"/>
                <a:gd name="T20" fmla="*/ 49 w 54"/>
                <a:gd name="T21" fmla="*/ 69 h 74"/>
                <a:gd name="T22" fmla="*/ 45 w 54"/>
                <a:gd name="T23" fmla="*/ 73 h 74"/>
                <a:gd name="T24" fmla="*/ 41 w 54"/>
                <a:gd name="T25" fmla="*/ 74 h 74"/>
                <a:gd name="T26" fmla="*/ 41 w 54"/>
                <a:gd name="T27" fmla="*/ 69 h 74"/>
                <a:gd name="T28" fmla="*/ 40 w 54"/>
                <a:gd name="T29" fmla="*/ 63 h 74"/>
                <a:gd name="T30" fmla="*/ 37 w 54"/>
                <a:gd name="T31" fmla="*/ 59 h 74"/>
                <a:gd name="T32" fmla="*/ 32 w 54"/>
                <a:gd name="T33" fmla="*/ 56 h 74"/>
                <a:gd name="T34" fmla="*/ 26 w 54"/>
                <a:gd name="T35" fmla="*/ 51 h 74"/>
                <a:gd name="T36" fmla="*/ 21 w 54"/>
                <a:gd name="T37" fmla="*/ 48 h 74"/>
                <a:gd name="T38" fmla="*/ 15 w 54"/>
                <a:gd name="T39" fmla="*/ 43 h 74"/>
                <a:gd name="T40" fmla="*/ 9 w 54"/>
                <a:gd name="T41" fmla="*/ 38 h 74"/>
                <a:gd name="T42" fmla="*/ 4 w 54"/>
                <a:gd name="T43" fmla="*/ 27 h 74"/>
                <a:gd name="T44" fmla="*/ 1 w 54"/>
                <a:gd name="T45" fmla="*/ 15 h 74"/>
                <a:gd name="T46" fmla="*/ 0 w 54"/>
                <a:gd name="T47" fmla="*/ 3 h 74"/>
                <a:gd name="T48" fmla="*/ 1 w 54"/>
                <a:gd name="T4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74">
                  <a:moveTo>
                    <a:pt x="1" y="0"/>
                  </a:moveTo>
                  <a:lnTo>
                    <a:pt x="4" y="9"/>
                  </a:lnTo>
                  <a:lnTo>
                    <a:pt x="9" y="18"/>
                  </a:lnTo>
                  <a:lnTo>
                    <a:pt x="15" y="26"/>
                  </a:lnTo>
                  <a:lnTo>
                    <a:pt x="21" y="33"/>
                  </a:lnTo>
                  <a:lnTo>
                    <a:pt x="27" y="40"/>
                  </a:lnTo>
                  <a:lnTo>
                    <a:pt x="36" y="46"/>
                  </a:lnTo>
                  <a:lnTo>
                    <a:pt x="45" y="51"/>
                  </a:lnTo>
                  <a:lnTo>
                    <a:pt x="54" y="56"/>
                  </a:lnTo>
                  <a:lnTo>
                    <a:pt x="53" y="62"/>
                  </a:lnTo>
                  <a:lnTo>
                    <a:pt x="49" y="69"/>
                  </a:lnTo>
                  <a:lnTo>
                    <a:pt x="45" y="73"/>
                  </a:lnTo>
                  <a:lnTo>
                    <a:pt x="41" y="74"/>
                  </a:lnTo>
                  <a:lnTo>
                    <a:pt x="41" y="69"/>
                  </a:lnTo>
                  <a:lnTo>
                    <a:pt x="40" y="63"/>
                  </a:lnTo>
                  <a:lnTo>
                    <a:pt x="37" y="59"/>
                  </a:lnTo>
                  <a:lnTo>
                    <a:pt x="32" y="56"/>
                  </a:lnTo>
                  <a:lnTo>
                    <a:pt x="26" y="51"/>
                  </a:lnTo>
                  <a:lnTo>
                    <a:pt x="21" y="48"/>
                  </a:lnTo>
                  <a:lnTo>
                    <a:pt x="15" y="43"/>
                  </a:lnTo>
                  <a:lnTo>
                    <a:pt x="9" y="38"/>
                  </a:lnTo>
                  <a:lnTo>
                    <a:pt x="4" y="27"/>
                  </a:lnTo>
                  <a:lnTo>
                    <a:pt x="1" y="1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 flipH="1">
              <a:off x="7131365" y="3253060"/>
              <a:ext cx="80746" cy="58523"/>
            </a:xfrm>
            <a:custGeom>
              <a:avLst/>
              <a:gdLst>
                <a:gd name="T0" fmla="*/ 48 w 50"/>
                <a:gd name="T1" fmla="*/ 0 h 39"/>
                <a:gd name="T2" fmla="*/ 50 w 50"/>
                <a:gd name="T3" fmla="*/ 9 h 39"/>
                <a:gd name="T4" fmla="*/ 50 w 50"/>
                <a:gd name="T5" fmla="*/ 19 h 39"/>
                <a:gd name="T6" fmla="*/ 46 w 50"/>
                <a:gd name="T7" fmla="*/ 28 h 39"/>
                <a:gd name="T8" fmla="*/ 41 w 50"/>
                <a:gd name="T9" fmla="*/ 36 h 39"/>
                <a:gd name="T10" fmla="*/ 33 w 50"/>
                <a:gd name="T11" fmla="*/ 39 h 39"/>
                <a:gd name="T12" fmla="*/ 25 w 50"/>
                <a:gd name="T13" fmla="*/ 39 h 39"/>
                <a:gd name="T14" fmla="*/ 18 w 50"/>
                <a:gd name="T15" fmla="*/ 36 h 39"/>
                <a:gd name="T16" fmla="*/ 12 w 50"/>
                <a:gd name="T17" fmla="*/ 33 h 39"/>
                <a:gd name="T18" fmla="*/ 6 w 50"/>
                <a:gd name="T19" fmla="*/ 28 h 39"/>
                <a:gd name="T20" fmla="*/ 3 w 50"/>
                <a:gd name="T21" fmla="*/ 23 h 39"/>
                <a:gd name="T22" fmla="*/ 0 w 50"/>
                <a:gd name="T23" fmla="*/ 17 h 39"/>
                <a:gd name="T24" fmla="*/ 0 w 50"/>
                <a:gd name="T25" fmla="*/ 11 h 39"/>
                <a:gd name="T26" fmla="*/ 4 w 50"/>
                <a:gd name="T27" fmla="*/ 16 h 39"/>
                <a:gd name="T28" fmla="*/ 10 w 50"/>
                <a:gd name="T29" fmla="*/ 19 h 39"/>
                <a:gd name="T30" fmla="*/ 16 w 50"/>
                <a:gd name="T31" fmla="*/ 24 h 39"/>
                <a:gd name="T32" fmla="*/ 23 w 50"/>
                <a:gd name="T33" fmla="*/ 25 h 39"/>
                <a:gd name="T34" fmla="*/ 30 w 50"/>
                <a:gd name="T35" fmla="*/ 25 h 39"/>
                <a:gd name="T36" fmla="*/ 37 w 50"/>
                <a:gd name="T37" fmla="*/ 20 h 39"/>
                <a:gd name="T38" fmla="*/ 43 w 50"/>
                <a:gd name="T39" fmla="*/ 12 h 39"/>
                <a:gd name="T40" fmla="*/ 48 w 50"/>
                <a:gd name="T4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39">
                  <a:moveTo>
                    <a:pt x="48" y="0"/>
                  </a:moveTo>
                  <a:lnTo>
                    <a:pt x="50" y="9"/>
                  </a:lnTo>
                  <a:lnTo>
                    <a:pt x="50" y="19"/>
                  </a:lnTo>
                  <a:lnTo>
                    <a:pt x="46" y="28"/>
                  </a:lnTo>
                  <a:lnTo>
                    <a:pt x="41" y="36"/>
                  </a:lnTo>
                  <a:lnTo>
                    <a:pt x="33" y="39"/>
                  </a:lnTo>
                  <a:lnTo>
                    <a:pt x="25" y="39"/>
                  </a:lnTo>
                  <a:lnTo>
                    <a:pt x="18" y="36"/>
                  </a:lnTo>
                  <a:lnTo>
                    <a:pt x="12" y="33"/>
                  </a:lnTo>
                  <a:lnTo>
                    <a:pt x="6" y="28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16"/>
                  </a:lnTo>
                  <a:lnTo>
                    <a:pt x="10" y="19"/>
                  </a:lnTo>
                  <a:lnTo>
                    <a:pt x="16" y="24"/>
                  </a:lnTo>
                  <a:lnTo>
                    <a:pt x="23" y="25"/>
                  </a:lnTo>
                  <a:lnTo>
                    <a:pt x="30" y="25"/>
                  </a:lnTo>
                  <a:lnTo>
                    <a:pt x="37" y="20"/>
                  </a:lnTo>
                  <a:lnTo>
                    <a:pt x="43" y="1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 flipH="1">
              <a:off x="6986025" y="3169897"/>
              <a:ext cx="74286" cy="61602"/>
            </a:xfrm>
            <a:custGeom>
              <a:avLst/>
              <a:gdLst>
                <a:gd name="T0" fmla="*/ 40 w 46"/>
                <a:gd name="T1" fmla="*/ 0 h 40"/>
                <a:gd name="T2" fmla="*/ 45 w 46"/>
                <a:gd name="T3" fmla="*/ 8 h 40"/>
                <a:gd name="T4" fmla="*/ 46 w 46"/>
                <a:gd name="T5" fmla="*/ 17 h 40"/>
                <a:gd name="T6" fmla="*/ 46 w 46"/>
                <a:gd name="T7" fmla="*/ 25 h 40"/>
                <a:gd name="T8" fmla="*/ 42 w 46"/>
                <a:gd name="T9" fmla="*/ 34 h 40"/>
                <a:gd name="T10" fmla="*/ 35 w 46"/>
                <a:gd name="T11" fmla="*/ 38 h 40"/>
                <a:gd name="T12" fmla="*/ 27 w 46"/>
                <a:gd name="T13" fmla="*/ 40 h 40"/>
                <a:gd name="T14" fmla="*/ 20 w 46"/>
                <a:gd name="T15" fmla="*/ 39 h 40"/>
                <a:gd name="T16" fmla="*/ 15 w 46"/>
                <a:gd name="T17" fmla="*/ 38 h 40"/>
                <a:gd name="T18" fmla="*/ 9 w 46"/>
                <a:gd name="T19" fmla="*/ 34 h 40"/>
                <a:gd name="T20" fmla="*/ 4 w 46"/>
                <a:gd name="T21" fmla="*/ 29 h 40"/>
                <a:gd name="T22" fmla="*/ 1 w 46"/>
                <a:gd name="T23" fmla="*/ 25 h 40"/>
                <a:gd name="T24" fmla="*/ 0 w 46"/>
                <a:gd name="T25" fmla="*/ 20 h 40"/>
                <a:gd name="T26" fmla="*/ 4 w 46"/>
                <a:gd name="T27" fmla="*/ 23 h 40"/>
                <a:gd name="T28" fmla="*/ 10 w 46"/>
                <a:gd name="T29" fmla="*/ 26 h 40"/>
                <a:gd name="T30" fmla="*/ 17 w 46"/>
                <a:gd name="T31" fmla="*/ 27 h 40"/>
                <a:gd name="T32" fmla="*/ 24 w 46"/>
                <a:gd name="T33" fmla="*/ 27 h 40"/>
                <a:gd name="T34" fmla="*/ 30 w 46"/>
                <a:gd name="T35" fmla="*/ 26 h 40"/>
                <a:gd name="T36" fmla="*/ 35 w 46"/>
                <a:gd name="T37" fmla="*/ 20 h 40"/>
                <a:gd name="T38" fmla="*/ 39 w 46"/>
                <a:gd name="T39" fmla="*/ 12 h 40"/>
                <a:gd name="T40" fmla="*/ 40 w 46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0">
                  <a:moveTo>
                    <a:pt x="40" y="0"/>
                  </a:moveTo>
                  <a:lnTo>
                    <a:pt x="45" y="8"/>
                  </a:lnTo>
                  <a:lnTo>
                    <a:pt x="46" y="17"/>
                  </a:lnTo>
                  <a:lnTo>
                    <a:pt x="46" y="25"/>
                  </a:lnTo>
                  <a:lnTo>
                    <a:pt x="42" y="34"/>
                  </a:lnTo>
                  <a:lnTo>
                    <a:pt x="35" y="38"/>
                  </a:lnTo>
                  <a:lnTo>
                    <a:pt x="27" y="40"/>
                  </a:lnTo>
                  <a:lnTo>
                    <a:pt x="20" y="39"/>
                  </a:lnTo>
                  <a:lnTo>
                    <a:pt x="15" y="38"/>
                  </a:lnTo>
                  <a:lnTo>
                    <a:pt x="9" y="34"/>
                  </a:lnTo>
                  <a:lnTo>
                    <a:pt x="4" y="29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4" y="23"/>
                  </a:lnTo>
                  <a:lnTo>
                    <a:pt x="10" y="26"/>
                  </a:lnTo>
                  <a:lnTo>
                    <a:pt x="17" y="27"/>
                  </a:lnTo>
                  <a:lnTo>
                    <a:pt x="24" y="27"/>
                  </a:lnTo>
                  <a:lnTo>
                    <a:pt x="30" y="26"/>
                  </a:lnTo>
                  <a:lnTo>
                    <a:pt x="35" y="20"/>
                  </a:lnTo>
                  <a:lnTo>
                    <a:pt x="39" y="1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7" name="Picture 70" descr="C:\Users\Mike\AppData\Local\Microsoft\Windows\INetCache\IE\3UI6QE36\MC90023794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2116" flipH="1">
              <a:off x="7051154" y="2788996"/>
              <a:ext cx="730465" cy="492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" name="TextBox 77"/>
          <p:cNvSpPr txBox="1"/>
          <p:nvPr/>
        </p:nvSpPr>
        <p:spPr>
          <a:xfrm>
            <a:off x="3255314" y="1438983"/>
            <a:ext cx="3687985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There was a long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silence.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57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ke\AppData\Local\Microsoft\Windows\INetCache\IE\NKRC30TP\MC9002321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33" y="105299"/>
            <a:ext cx="1875576" cy="17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780183" y="2501164"/>
            <a:ext cx="3832919" cy="4187208"/>
            <a:chOff x="5145038" y="2788996"/>
            <a:chExt cx="3258871" cy="3565721"/>
          </a:xfrm>
        </p:grpSpPr>
        <p:sp>
          <p:nvSpPr>
            <p:cNvPr id="15" name="AutoShape 5"/>
            <p:cNvSpPr>
              <a:spLocks noChangeAspect="1" noChangeArrowheads="1" noTextEdit="1"/>
            </p:cNvSpPr>
            <p:nvPr/>
          </p:nvSpPr>
          <p:spPr bwMode="auto">
            <a:xfrm flipH="1">
              <a:off x="5145038" y="2837246"/>
              <a:ext cx="3258871" cy="3517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 flipH="1">
              <a:off x="7292855" y="3074415"/>
              <a:ext cx="222857" cy="344971"/>
            </a:xfrm>
            <a:custGeom>
              <a:avLst/>
              <a:gdLst>
                <a:gd name="T0" fmla="*/ 116 w 138"/>
                <a:gd name="T1" fmla="*/ 0 h 226"/>
                <a:gd name="T2" fmla="*/ 42 w 138"/>
                <a:gd name="T3" fmla="*/ 31 h 226"/>
                <a:gd name="T4" fmla="*/ 2 w 138"/>
                <a:gd name="T5" fmla="*/ 61 h 226"/>
                <a:gd name="T6" fmla="*/ 2 w 138"/>
                <a:gd name="T7" fmla="*/ 104 h 226"/>
                <a:gd name="T8" fmla="*/ 0 w 138"/>
                <a:gd name="T9" fmla="*/ 138 h 226"/>
                <a:gd name="T10" fmla="*/ 1 w 138"/>
                <a:gd name="T11" fmla="*/ 144 h 226"/>
                <a:gd name="T12" fmla="*/ 5 w 138"/>
                <a:gd name="T13" fmla="*/ 158 h 226"/>
                <a:gd name="T14" fmla="*/ 9 w 138"/>
                <a:gd name="T15" fmla="*/ 173 h 226"/>
                <a:gd name="T16" fmla="*/ 12 w 138"/>
                <a:gd name="T17" fmla="*/ 183 h 226"/>
                <a:gd name="T18" fmla="*/ 16 w 138"/>
                <a:gd name="T19" fmla="*/ 190 h 226"/>
                <a:gd name="T20" fmla="*/ 21 w 138"/>
                <a:gd name="T21" fmla="*/ 198 h 226"/>
                <a:gd name="T22" fmla="*/ 28 w 138"/>
                <a:gd name="T23" fmla="*/ 208 h 226"/>
                <a:gd name="T24" fmla="*/ 34 w 138"/>
                <a:gd name="T25" fmla="*/ 214 h 226"/>
                <a:gd name="T26" fmla="*/ 41 w 138"/>
                <a:gd name="T27" fmla="*/ 220 h 226"/>
                <a:gd name="T28" fmla="*/ 49 w 138"/>
                <a:gd name="T29" fmla="*/ 224 h 226"/>
                <a:gd name="T30" fmla="*/ 56 w 138"/>
                <a:gd name="T31" fmla="*/ 225 h 226"/>
                <a:gd name="T32" fmla="*/ 63 w 138"/>
                <a:gd name="T33" fmla="*/ 226 h 226"/>
                <a:gd name="T34" fmla="*/ 69 w 138"/>
                <a:gd name="T35" fmla="*/ 224 h 226"/>
                <a:gd name="T36" fmla="*/ 78 w 138"/>
                <a:gd name="T37" fmla="*/ 217 h 226"/>
                <a:gd name="T38" fmla="*/ 91 w 138"/>
                <a:gd name="T39" fmla="*/ 208 h 226"/>
                <a:gd name="T40" fmla="*/ 103 w 138"/>
                <a:gd name="T41" fmla="*/ 196 h 226"/>
                <a:gd name="T42" fmla="*/ 116 w 138"/>
                <a:gd name="T43" fmla="*/ 186 h 226"/>
                <a:gd name="T44" fmla="*/ 127 w 138"/>
                <a:gd name="T45" fmla="*/ 176 h 226"/>
                <a:gd name="T46" fmla="*/ 134 w 138"/>
                <a:gd name="T47" fmla="*/ 170 h 226"/>
                <a:gd name="T48" fmla="*/ 138 w 138"/>
                <a:gd name="T49" fmla="*/ 167 h 226"/>
                <a:gd name="T50" fmla="*/ 116 w 138"/>
                <a:gd name="T5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226">
                  <a:moveTo>
                    <a:pt x="116" y="0"/>
                  </a:moveTo>
                  <a:lnTo>
                    <a:pt x="42" y="31"/>
                  </a:lnTo>
                  <a:lnTo>
                    <a:pt x="2" y="61"/>
                  </a:lnTo>
                  <a:lnTo>
                    <a:pt x="2" y="104"/>
                  </a:lnTo>
                  <a:lnTo>
                    <a:pt x="0" y="138"/>
                  </a:lnTo>
                  <a:lnTo>
                    <a:pt x="1" y="144"/>
                  </a:lnTo>
                  <a:lnTo>
                    <a:pt x="5" y="158"/>
                  </a:lnTo>
                  <a:lnTo>
                    <a:pt x="9" y="173"/>
                  </a:lnTo>
                  <a:lnTo>
                    <a:pt x="12" y="183"/>
                  </a:lnTo>
                  <a:lnTo>
                    <a:pt x="16" y="190"/>
                  </a:lnTo>
                  <a:lnTo>
                    <a:pt x="21" y="198"/>
                  </a:lnTo>
                  <a:lnTo>
                    <a:pt x="28" y="208"/>
                  </a:lnTo>
                  <a:lnTo>
                    <a:pt x="34" y="214"/>
                  </a:lnTo>
                  <a:lnTo>
                    <a:pt x="41" y="220"/>
                  </a:lnTo>
                  <a:lnTo>
                    <a:pt x="49" y="224"/>
                  </a:lnTo>
                  <a:lnTo>
                    <a:pt x="56" y="225"/>
                  </a:lnTo>
                  <a:lnTo>
                    <a:pt x="63" y="226"/>
                  </a:lnTo>
                  <a:lnTo>
                    <a:pt x="69" y="224"/>
                  </a:lnTo>
                  <a:lnTo>
                    <a:pt x="78" y="217"/>
                  </a:lnTo>
                  <a:lnTo>
                    <a:pt x="91" y="208"/>
                  </a:lnTo>
                  <a:lnTo>
                    <a:pt x="103" y="196"/>
                  </a:lnTo>
                  <a:lnTo>
                    <a:pt x="116" y="186"/>
                  </a:lnTo>
                  <a:lnTo>
                    <a:pt x="127" y="176"/>
                  </a:lnTo>
                  <a:lnTo>
                    <a:pt x="134" y="170"/>
                  </a:lnTo>
                  <a:lnTo>
                    <a:pt x="138" y="16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 flipH="1">
              <a:off x="6146277" y="4158609"/>
              <a:ext cx="316521" cy="505136"/>
            </a:xfrm>
            <a:custGeom>
              <a:avLst/>
              <a:gdLst>
                <a:gd name="T0" fmla="*/ 93 w 194"/>
                <a:gd name="T1" fmla="*/ 0 h 327"/>
                <a:gd name="T2" fmla="*/ 95 w 194"/>
                <a:gd name="T3" fmla="*/ 0 h 327"/>
                <a:gd name="T4" fmla="*/ 102 w 194"/>
                <a:gd name="T5" fmla="*/ 2 h 327"/>
                <a:gd name="T6" fmla="*/ 112 w 194"/>
                <a:gd name="T7" fmla="*/ 4 h 327"/>
                <a:gd name="T8" fmla="*/ 124 w 194"/>
                <a:gd name="T9" fmla="*/ 6 h 327"/>
                <a:gd name="T10" fmla="*/ 137 w 194"/>
                <a:gd name="T11" fmla="*/ 8 h 327"/>
                <a:gd name="T12" fmla="*/ 148 w 194"/>
                <a:gd name="T13" fmla="*/ 10 h 327"/>
                <a:gd name="T14" fmla="*/ 156 w 194"/>
                <a:gd name="T15" fmla="*/ 13 h 327"/>
                <a:gd name="T16" fmla="*/ 162 w 194"/>
                <a:gd name="T17" fmla="*/ 14 h 327"/>
                <a:gd name="T18" fmla="*/ 170 w 194"/>
                <a:gd name="T19" fmla="*/ 21 h 327"/>
                <a:gd name="T20" fmla="*/ 181 w 194"/>
                <a:gd name="T21" fmla="*/ 32 h 327"/>
                <a:gd name="T22" fmla="*/ 191 w 194"/>
                <a:gd name="T23" fmla="*/ 44 h 327"/>
                <a:gd name="T24" fmla="*/ 194 w 194"/>
                <a:gd name="T25" fmla="*/ 48 h 327"/>
                <a:gd name="T26" fmla="*/ 194 w 194"/>
                <a:gd name="T27" fmla="*/ 75 h 327"/>
                <a:gd name="T28" fmla="*/ 192 w 194"/>
                <a:gd name="T29" fmla="*/ 78 h 327"/>
                <a:gd name="T30" fmla="*/ 185 w 194"/>
                <a:gd name="T31" fmla="*/ 86 h 327"/>
                <a:gd name="T32" fmla="*/ 177 w 194"/>
                <a:gd name="T33" fmla="*/ 95 h 327"/>
                <a:gd name="T34" fmla="*/ 170 w 194"/>
                <a:gd name="T35" fmla="*/ 101 h 327"/>
                <a:gd name="T36" fmla="*/ 165 w 194"/>
                <a:gd name="T37" fmla="*/ 105 h 327"/>
                <a:gd name="T38" fmla="*/ 157 w 194"/>
                <a:gd name="T39" fmla="*/ 108 h 327"/>
                <a:gd name="T40" fmla="*/ 148 w 194"/>
                <a:gd name="T41" fmla="*/ 114 h 327"/>
                <a:gd name="T42" fmla="*/ 138 w 194"/>
                <a:gd name="T43" fmla="*/ 120 h 327"/>
                <a:gd name="T44" fmla="*/ 127 w 194"/>
                <a:gd name="T45" fmla="*/ 124 h 327"/>
                <a:gd name="T46" fmla="*/ 119 w 194"/>
                <a:gd name="T47" fmla="*/ 129 h 327"/>
                <a:gd name="T48" fmla="*/ 114 w 194"/>
                <a:gd name="T49" fmla="*/ 133 h 327"/>
                <a:gd name="T50" fmla="*/ 111 w 194"/>
                <a:gd name="T51" fmla="*/ 134 h 327"/>
                <a:gd name="T52" fmla="*/ 99 w 194"/>
                <a:gd name="T53" fmla="*/ 309 h 327"/>
                <a:gd name="T54" fmla="*/ 5 w 194"/>
                <a:gd name="T55" fmla="*/ 327 h 327"/>
                <a:gd name="T56" fmla="*/ 0 w 194"/>
                <a:gd name="T57" fmla="*/ 110 h 327"/>
                <a:gd name="T58" fmla="*/ 93 w 194"/>
                <a:gd name="T5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4" h="327">
                  <a:moveTo>
                    <a:pt x="93" y="0"/>
                  </a:moveTo>
                  <a:lnTo>
                    <a:pt x="95" y="0"/>
                  </a:lnTo>
                  <a:lnTo>
                    <a:pt x="102" y="2"/>
                  </a:lnTo>
                  <a:lnTo>
                    <a:pt x="112" y="4"/>
                  </a:lnTo>
                  <a:lnTo>
                    <a:pt x="124" y="6"/>
                  </a:lnTo>
                  <a:lnTo>
                    <a:pt x="137" y="8"/>
                  </a:lnTo>
                  <a:lnTo>
                    <a:pt x="148" y="10"/>
                  </a:lnTo>
                  <a:lnTo>
                    <a:pt x="156" y="13"/>
                  </a:lnTo>
                  <a:lnTo>
                    <a:pt x="162" y="14"/>
                  </a:lnTo>
                  <a:lnTo>
                    <a:pt x="170" y="21"/>
                  </a:lnTo>
                  <a:lnTo>
                    <a:pt x="181" y="32"/>
                  </a:lnTo>
                  <a:lnTo>
                    <a:pt x="191" y="44"/>
                  </a:lnTo>
                  <a:lnTo>
                    <a:pt x="194" y="48"/>
                  </a:lnTo>
                  <a:lnTo>
                    <a:pt x="194" y="75"/>
                  </a:lnTo>
                  <a:lnTo>
                    <a:pt x="192" y="78"/>
                  </a:lnTo>
                  <a:lnTo>
                    <a:pt x="185" y="86"/>
                  </a:lnTo>
                  <a:lnTo>
                    <a:pt x="177" y="95"/>
                  </a:lnTo>
                  <a:lnTo>
                    <a:pt x="170" y="101"/>
                  </a:lnTo>
                  <a:lnTo>
                    <a:pt x="165" y="105"/>
                  </a:lnTo>
                  <a:lnTo>
                    <a:pt x="157" y="108"/>
                  </a:lnTo>
                  <a:lnTo>
                    <a:pt x="148" y="114"/>
                  </a:lnTo>
                  <a:lnTo>
                    <a:pt x="138" y="120"/>
                  </a:lnTo>
                  <a:lnTo>
                    <a:pt x="127" y="124"/>
                  </a:lnTo>
                  <a:lnTo>
                    <a:pt x="119" y="129"/>
                  </a:lnTo>
                  <a:lnTo>
                    <a:pt x="114" y="133"/>
                  </a:lnTo>
                  <a:lnTo>
                    <a:pt x="111" y="134"/>
                  </a:lnTo>
                  <a:lnTo>
                    <a:pt x="99" y="309"/>
                  </a:lnTo>
                  <a:lnTo>
                    <a:pt x="5" y="327"/>
                  </a:lnTo>
                  <a:lnTo>
                    <a:pt x="0" y="11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 flipH="1">
              <a:off x="6650126" y="5267444"/>
              <a:ext cx="791302" cy="505136"/>
            </a:xfrm>
            <a:custGeom>
              <a:avLst/>
              <a:gdLst>
                <a:gd name="T0" fmla="*/ 287 w 491"/>
                <a:gd name="T1" fmla="*/ 0 h 328"/>
                <a:gd name="T2" fmla="*/ 229 w 491"/>
                <a:gd name="T3" fmla="*/ 193 h 328"/>
                <a:gd name="T4" fmla="*/ 17 w 491"/>
                <a:gd name="T5" fmla="*/ 143 h 328"/>
                <a:gd name="T6" fmla="*/ 0 w 491"/>
                <a:gd name="T7" fmla="*/ 180 h 328"/>
                <a:gd name="T8" fmla="*/ 220 w 491"/>
                <a:gd name="T9" fmla="*/ 236 h 328"/>
                <a:gd name="T10" fmla="*/ 200 w 491"/>
                <a:gd name="T11" fmla="*/ 251 h 328"/>
                <a:gd name="T12" fmla="*/ 147 w 491"/>
                <a:gd name="T13" fmla="*/ 251 h 328"/>
                <a:gd name="T14" fmla="*/ 109 w 491"/>
                <a:gd name="T15" fmla="*/ 273 h 328"/>
                <a:gd name="T16" fmla="*/ 113 w 491"/>
                <a:gd name="T17" fmla="*/ 274 h 328"/>
                <a:gd name="T18" fmla="*/ 124 w 491"/>
                <a:gd name="T19" fmla="*/ 278 h 328"/>
                <a:gd name="T20" fmla="*/ 140 w 491"/>
                <a:gd name="T21" fmla="*/ 283 h 328"/>
                <a:gd name="T22" fmla="*/ 158 w 491"/>
                <a:gd name="T23" fmla="*/ 289 h 328"/>
                <a:gd name="T24" fmla="*/ 178 w 491"/>
                <a:gd name="T25" fmla="*/ 296 h 328"/>
                <a:gd name="T26" fmla="*/ 196 w 491"/>
                <a:gd name="T27" fmla="*/ 302 h 328"/>
                <a:gd name="T28" fmla="*/ 212 w 491"/>
                <a:gd name="T29" fmla="*/ 306 h 328"/>
                <a:gd name="T30" fmla="*/ 223 w 491"/>
                <a:gd name="T31" fmla="*/ 310 h 328"/>
                <a:gd name="T32" fmla="*/ 233 w 491"/>
                <a:gd name="T33" fmla="*/ 312 h 328"/>
                <a:gd name="T34" fmla="*/ 246 w 491"/>
                <a:gd name="T35" fmla="*/ 314 h 328"/>
                <a:gd name="T36" fmla="*/ 260 w 491"/>
                <a:gd name="T37" fmla="*/ 317 h 328"/>
                <a:gd name="T38" fmla="*/ 275 w 491"/>
                <a:gd name="T39" fmla="*/ 319 h 328"/>
                <a:gd name="T40" fmla="*/ 290 w 491"/>
                <a:gd name="T41" fmla="*/ 321 h 328"/>
                <a:gd name="T42" fmla="*/ 302 w 491"/>
                <a:gd name="T43" fmla="*/ 322 h 328"/>
                <a:gd name="T44" fmla="*/ 313 w 491"/>
                <a:gd name="T45" fmla="*/ 324 h 328"/>
                <a:gd name="T46" fmla="*/ 318 w 491"/>
                <a:gd name="T47" fmla="*/ 324 h 328"/>
                <a:gd name="T48" fmla="*/ 328 w 491"/>
                <a:gd name="T49" fmla="*/ 324 h 328"/>
                <a:gd name="T50" fmla="*/ 344 w 491"/>
                <a:gd name="T51" fmla="*/ 325 h 328"/>
                <a:gd name="T52" fmla="*/ 364 w 491"/>
                <a:gd name="T53" fmla="*/ 325 h 328"/>
                <a:gd name="T54" fmla="*/ 386 w 491"/>
                <a:gd name="T55" fmla="*/ 326 h 328"/>
                <a:gd name="T56" fmla="*/ 409 w 491"/>
                <a:gd name="T57" fmla="*/ 327 h 328"/>
                <a:gd name="T58" fmla="*/ 428 w 491"/>
                <a:gd name="T59" fmla="*/ 327 h 328"/>
                <a:gd name="T60" fmla="*/ 442 w 491"/>
                <a:gd name="T61" fmla="*/ 328 h 328"/>
                <a:gd name="T62" fmla="*/ 446 w 491"/>
                <a:gd name="T63" fmla="*/ 328 h 328"/>
                <a:gd name="T64" fmla="*/ 479 w 491"/>
                <a:gd name="T65" fmla="*/ 225 h 328"/>
                <a:gd name="T66" fmla="*/ 303 w 491"/>
                <a:gd name="T67" fmla="*/ 210 h 328"/>
                <a:gd name="T68" fmla="*/ 276 w 491"/>
                <a:gd name="T69" fmla="*/ 198 h 328"/>
                <a:gd name="T70" fmla="*/ 310 w 491"/>
                <a:gd name="T71" fmla="*/ 111 h 328"/>
                <a:gd name="T72" fmla="*/ 483 w 491"/>
                <a:gd name="T73" fmla="*/ 140 h 328"/>
                <a:gd name="T74" fmla="*/ 491 w 491"/>
                <a:gd name="T75" fmla="*/ 82 h 328"/>
                <a:gd name="T76" fmla="*/ 318 w 491"/>
                <a:gd name="T77" fmla="*/ 68 h 328"/>
                <a:gd name="T78" fmla="*/ 340 w 491"/>
                <a:gd name="T79" fmla="*/ 0 h 328"/>
                <a:gd name="T80" fmla="*/ 287 w 491"/>
                <a:gd name="T8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1" h="328">
                  <a:moveTo>
                    <a:pt x="287" y="0"/>
                  </a:moveTo>
                  <a:lnTo>
                    <a:pt x="229" y="193"/>
                  </a:lnTo>
                  <a:lnTo>
                    <a:pt x="17" y="143"/>
                  </a:lnTo>
                  <a:lnTo>
                    <a:pt x="0" y="180"/>
                  </a:lnTo>
                  <a:lnTo>
                    <a:pt x="220" y="236"/>
                  </a:lnTo>
                  <a:lnTo>
                    <a:pt x="200" y="251"/>
                  </a:lnTo>
                  <a:lnTo>
                    <a:pt x="147" y="251"/>
                  </a:lnTo>
                  <a:lnTo>
                    <a:pt x="109" y="273"/>
                  </a:lnTo>
                  <a:lnTo>
                    <a:pt x="113" y="274"/>
                  </a:lnTo>
                  <a:lnTo>
                    <a:pt x="124" y="278"/>
                  </a:lnTo>
                  <a:lnTo>
                    <a:pt x="140" y="283"/>
                  </a:lnTo>
                  <a:lnTo>
                    <a:pt x="158" y="289"/>
                  </a:lnTo>
                  <a:lnTo>
                    <a:pt x="178" y="296"/>
                  </a:lnTo>
                  <a:lnTo>
                    <a:pt x="196" y="302"/>
                  </a:lnTo>
                  <a:lnTo>
                    <a:pt x="212" y="306"/>
                  </a:lnTo>
                  <a:lnTo>
                    <a:pt x="223" y="310"/>
                  </a:lnTo>
                  <a:lnTo>
                    <a:pt x="233" y="312"/>
                  </a:lnTo>
                  <a:lnTo>
                    <a:pt x="246" y="314"/>
                  </a:lnTo>
                  <a:lnTo>
                    <a:pt x="260" y="317"/>
                  </a:lnTo>
                  <a:lnTo>
                    <a:pt x="275" y="319"/>
                  </a:lnTo>
                  <a:lnTo>
                    <a:pt x="290" y="321"/>
                  </a:lnTo>
                  <a:lnTo>
                    <a:pt x="302" y="322"/>
                  </a:lnTo>
                  <a:lnTo>
                    <a:pt x="313" y="324"/>
                  </a:lnTo>
                  <a:lnTo>
                    <a:pt x="318" y="324"/>
                  </a:lnTo>
                  <a:lnTo>
                    <a:pt x="328" y="324"/>
                  </a:lnTo>
                  <a:lnTo>
                    <a:pt x="344" y="325"/>
                  </a:lnTo>
                  <a:lnTo>
                    <a:pt x="364" y="325"/>
                  </a:lnTo>
                  <a:lnTo>
                    <a:pt x="386" y="326"/>
                  </a:lnTo>
                  <a:lnTo>
                    <a:pt x="409" y="327"/>
                  </a:lnTo>
                  <a:lnTo>
                    <a:pt x="428" y="327"/>
                  </a:lnTo>
                  <a:lnTo>
                    <a:pt x="442" y="328"/>
                  </a:lnTo>
                  <a:lnTo>
                    <a:pt x="446" y="328"/>
                  </a:lnTo>
                  <a:lnTo>
                    <a:pt x="479" y="225"/>
                  </a:lnTo>
                  <a:lnTo>
                    <a:pt x="303" y="210"/>
                  </a:lnTo>
                  <a:lnTo>
                    <a:pt x="276" y="198"/>
                  </a:lnTo>
                  <a:lnTo>
                    <a:pt x="310" y="111"/>
                  </a:lnTo>
                  <a:lnTo>
                    <a:pt x="483" y="140"/>
                  </a:lnTo>
                  <a:lnTo>
                    <a:pt x="491" y="82"/>
                  </a:lnTo>
                  <a:lnTo>
                    <a:pt x="318" y="68"/>
                  </a:lnTo>
                  <a:lnTo>
                    <a:pt x="340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 flipH="1">
              <a:off x="6546772" y="3428625"/>
              <a:ext cx="1585834" cy="2371675"/>
            </a:xfrm>
            <a:custGeom>
              <a:avLst/>
              <a:gdLst>
                <a:gd name="T0" fmla="*/ 372 w 982"/>
                <a:gd name="T1" fmla="*/ 1541 h 1541"/>
                <a:gd name="T2" fmla="*/ 509 w 982"/>
                <a:gd name="T3" fmla="*/ 1200 h 1541"/>
                <a:gd name="T4" fmla="*/ 601 w 982"/>
                <a:gd name="T5" fmla="*/ 1194 h 1541"/>
                <a:gd name="T6" fmla="*/ 661 w 982"/>
                <a:gd name="T7" fmla="*/ 1190 h 1541"/>
                <a:gd name="T8" fmla="*/ 704 w 982"/>
                <a:gd name="T9" fmla="*/ 1192 h 1541"/>
                <a:gd name="T10" fmla="*/ 772 w 982"/>
                <a:gd name="T11" fmla="*/ 1190 h 1541"/>
                <a:gd name="T12" fmla="*/ 810 w 982"/>
                <a:gd name="T13" fmla="*/ 1186 h 1541"/>
                <a:gd name="T14" fmla="*/ 880 w 982"/>
                <a:gd name="T15" fmla="*/ 1181 h 1541"/>
                <a:gd name="T16" fmla="*/ 945 w 982"/>
                <a:gd name="T17" fmla="*/ 1178 h 1541"/>
                <a:gd name="T18" fmla="*/ 700 w 982"/>
                <a:gd name="T19" fmla="*/ 1072 h 1541"/>
                <a:gd name="T20" fmla="*/ 697 w 982"/>
                <a:gd name="T21" fmla="*/ 818 h 1541"/>
                <a:gd name="T22" fmla="*/ 721 w 982"/>
                <a:gd name="T23" fmla="*/ 806 h 1541"/>
                <a:gd name="T24" fmla="*/ 741 w 982"/>
                <a:gd name="T25" fmla="*/ 795 h 1541"/>
                <a:gd name="T26" fmla="*/ 760 w 982"/>
                <a:gd name="T27" fmla="*/ 778 h 1541"/>
                <a:gd name="T28" fmla="*/ 783 w 982"/>
                <a:gd name="T29" fmla="*/ 756 h 1541"/>
                <a:gd name="T30" fmla="*/ 778 w 982"/>
                <a:gd name="T31" fmla="*/ 673 h 1541"/>
                <a:gd name="T32" fmla="*/ 771 w 982"/>
                <a:gd name="T33" fmla="*/ 668 h 1541"/>
                <a:gd name="T34" fmla="*/ 756 w 982"/>
                <a:gd name="T35" fmla="*/ 657 h 1541"/>
                <a:gd name="T36" fmla="*/ 735 w 982"/>
                <a:gd name="T37" fmla="*/ 651 h 1541"/>
                <a:gd name="T38" fmla="*/ 704 w 982"/>
                <a:gd name="T39" fmla="*/ 653 h 1541"/>
                <a:gd name="T40" fmla="*/ 679 w 982"/>
                <a:gd name="T41" fmla="*/ 655 h 1541"/>
                <a:gd name="T42" fmla="*/ 509 w 982"/>
                <a:gd name="T43" fmla="*/ 726 h 1541"/>
                <a:gd name="T44" fmla="*/ 372 w 982"/>
                <a:gd name="T45" fmla="*/ 740 h 1541"/>
                <a:gd name="T46" fmla="*/ 360 w 982"/>
                <a:gd name="T47" fmla="*/ 727 h 1541"/>
                <a:gd name="T48" fmla="*/ 338 w 982"/>
                <a:gd name="T49" fmla="*/ 703 h 1541"/>
                <a:gd name="T50" fmla="*/ 324 w 982"/>
                <a:gd name="T51" fmla="*/ 678 h 1541"/>
                <a:gd name="T52" fmla="*/ 303 w 982"/>
                <a:gd name="T53" fmla="*/ 626 h 1541"/>
                <a:gd name="T54" fmla="*/ 464 w 982"/>
                <a:gd name="T55" fmla="*/ 119 h 1541"/>
                <a:gd name="T56" fmla="*/ 483 w 982"/>
                <a:gd name="T57" fmla="*/ 1 h 1541"/>
                <a:gd name="T58" fmla="*/ 423 w 982"/>
                <a:gd name="T59" fmla="*/ 18 h 1541"/>
                <a:gd name="T60" fmla="*/ 358 w 982"/>
                <a:gd name="T61" fmla="*/ 38 h 1541"/>
                <a:gd name="T62" fmla="*/ 339 w 982"/>
                <a:gd name="T63" fmla="*/ 43 h 1541"/>
                <a:gd name="T64" fmla="*/ 296 w 982"/>
                <a:gd name="T65" fmla="*/ 57 h 1541"/>
                <a:gd name="T66" fmla="*/ 239 w 982"/>
                <a:gd name="T67" fmla="*/ 76 h 1541"/>
                <a:gd name="T68" fmla="*/ 181 w 982"/>
                <a:gd name="T69" fmla="*/ 93 h 1541"/>
                <a:gd name="T70" fmla="*/ 142 w 982"/>
                <a:gd name="T71" fmla="*/ 107 h 1541"/>
                <a:gd name="T72" fmla="*/ 43 w 982"/>
                <a:gd name="T73" fmla="*/ 164 h 1541"/>
                <a:gd name="T74" fmla="*/ 9 w 982"/>
                <a:gd name="T75" fmla="*/ 236 h 1541"/>
                <a:gd name="T76" fmla="*/ 29 w 982"/>
                <a:gd name="T77" fmla="*/ 263 h 1541"/>
                <a:gd name="T78" fmla="*/ 60 w 982"/>
                <a:gd name="T79" fmla="*/ 273 h 1541"/>
                <a:gd name="T80" fmla="*/ 88 w 982"/>
                <a:gd name="T81" fmla="*/ 278 h 1541"/>
                <a:gd name="T82" fmla="*/ 259 w 982"/>
                <a:gd name="T83" fmla="*/ 768 h 1541"/>
                <a:gd name="T84" fmla="*/ 241 w 982"/>
                <a:gd name="T85" fmla="*/ 787 h 1541"/>
                <a:gd name="T86" fmla="*/ 226 w 982"/>
                <a:gd name="T87" fmla="*/ 814 h 1541"/>
                <a:gd name="T88" fmla="*/ 233 w 982"/>
                <a:gd name="T89" fmla="*/ 829 h 1541"/>
                <a:gd name="T90" fmla="*/ 249 w 982"/>
                <a:gd name="T91" fmla="*/ 840 h 1541"/>
                <a:gd name="T92" fmla="*/ 263 w 982"/>
                <a:gd name="T93" fmla="*/ 846 h 1541"/>
                <a:gd name="T94" fmla="*/ 278 w 982"/>
                <a:gd name="T95" fmla="*/ 851 h 1541"/>
                <a:gd name="T96" fmla="*/ 295 w 982"/>
                <a:gd name="T97" fmla="*/ 858 h 1541"/>
                <a:gd name="T98" fmla="*/ 395 w 982"/>
                <a:gd name="T99" fmla="*/ 1095 h 1541"/>
                <a:gd name="T100" fmla="*/ 427 w 982"/>
                <a:gd name="T101" fmla="*/ 1194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2" h="1541">
                  <a:moveTo>
                    <a:pt x="427" y="1194"/>
                  </a:moveTo>
                  <a:lnTo>
                    <a:pt x="319" y="1512"/>
                  </a:lnTo>
                  <a:lnTo>
                    <a:pt x="372" y="1541"/>
                  </a:lnTo>
                  <a:lnTo>
                    <a:pt x="483" y="1201"/>
                  </a:lnTo>
                  <a:lnTo>
                    <a:pt x="490" y="1201"/>
                  </a:lnTo>
                  <a:lnTo>
                    <a:pt x="509" y="1200"/>
                  </a:lnTo>
                  <a:lnTo>
                    <a:pt x="537" y="1197"/>
                  </a:lnTo>
                  <a:lnTo>
                    <a:pt x="569" y="1195"/>
                  </a:lnTo>
                  <a:lnTo>
                    <a:pt x="601" y="1194"/>
                  </a:lnTo>
                  <a:lnTo>
                    <a:pt x="630" y="1192"/>
                  </a:lnTo>
                  <a:lnTo>
                    <a:pt x="651" y="1190"/>
                  </a:lnTo>
                  <a:lnTo>
                    <a:pt x="661" y="1190"/>
                  </a:lnTo>
                  <a:lnTo>
                    <a:pt x="669" y="1190"/>
                  </a:lnTo>
                  <a:lnTo>
                    <a:pt x="684" y="1190"/>
                  </a:lnTo>
                  <a:lnTo>
                    <a:pt x="704" y="1192"/>
                  </a:lnTo>
                  <a:lnTo>
                    <a:pt x="727" y="1192"/>
                  </a:lnTo>
                  <a:lnTo>
                    <a:pt x="750" y="1192"/>
                  </a:lnTo>
                  <a:lnTo>
                    <a:pt x="772" y="1190"/>
                  </a:lnTo>
                  <a:lnTo>
                    <a:pt x="788" y="1190"/>
                  </a:lnTo>
                  <a:lnTo>
                    <a:pt x="798" y="1188"/>
                  </a:lnTo>
                  <a:lnTo>
                    <a:pt x="810" y="1186"/>
                  </a:lnTo>
                  <a:lnTo>
                    <a:pt x="829" y="1184"/>
                  </a:lnTo>
                  <a:lnTo>
                    <a:pt x="854" y="1182"/>
                  </a:lnTo>
                  <a:lnTo>
                    <a:pt x="880" y="1181"/>
                  </a:lnTo>
                  <a:lnTo>
                    <a:pt x="907" y="1180"/>
                  </a:lnTo>
                  <a:lnTo>
                    <a:pt x="929" y="1179"/>
                  </a:lnTo>
                  <a:lnTo>
                    <a:pt x="945" y="1178"/>
                  </a:lnTo>
                  <a:lnTo>
                    <a:pt x="950" y="1178"/>
                  </a:lnTo>
                  <a:lnTo>
                    <a:pt x="982" y="1106"/>
                  </a:lnTo>
                  <a:lnTo>
                    <a:pt x="700" y="1072"/>
                  </a:lnTo>
                  <a:lnTo>
                    <a:pt x="690" y="822"/>
                  </a:lnTo>
                  <a:lnTo>
                    <a:pt x="692" y="821"/>
                  </a:lnTo>
                  <a:lnTo>
                    <a:pt x="697" y="818"/>
                  </a:lnTo>
                  <a:lnTo>
                    <a:pt x="704" y="815"/>
                  </a:lnTo>
                  <a:lnTo>
                    <a:pt x="712" y="810"/>
                  </a:lnTo>
                  <a:lnTo>
                    <a:pt x="721" y="806"/>
                  </a:lnTo>
                  <a:lnTo>
                    <a:pt x="729" y="802"/>
                  </a:lnTo>
                  <a:lnTo>
                    <a:pt x="736" y="798"/>
                  </a:lnTo>
                  <a:lnTo>
                    <a:pt x="741" y="795"/>
                  </a:lnTo>
                  <a:lnTo>
                    <a:pt x="745" y="792"/>
                  </a:lnTo>
                  <a:lnTo>
                    <a:pt x="752" y="786"/>
                  </a:lnTo>
                  <a:lnTo>
                    <a:pt x="760" y="778"/>
                  </a:lnTo>
                  <a:lnTo>
                    <a:pt x="768" y="771"/>
                  </a:lnTo>
                  <a:lnTo>
                    <a:pt x="776" y="763"/>
                  </a:lnTo>
                  <a:lnTo>
                    <a:pt x="783" y="756"/>
                  </a:lnTo>
                  <a:lnTo>
                    <a:pt x="788" y="752"/>
                  </a:lnTo>
                  <a:lnTo>
                    <a:pt x="790" y="751"/>
                  </a:lnTo>
                  <a:lnTo>
                    <a:pt x="778" y="673"/>
                  </a:lnTo>
                  <a:lnTo>
                    <a:pt x="776" y="672"/>
                  </a:lnTo>
                  <a:lnTo>
                    <a:pt x="774" y="670"/>
                  </a:lnTo>
                  <a:lnTo>
                    <a:pt x="771" y="668"/>
                  </a:lnTo>
                  <a:lnTo>
                    <a:pt x="766" y="664"/>
                  </a:lnTo>
                  <a:lnTo>
                    <a:pt x="762" y="661"/>
                  </a:lnTo>
                  <a:lnTo>
                    <a:pt x="756" y="657"/>
                  </a:lnTo>
                  <a:lnTo>
                    <a:pt x="749" y="654"/>
                  </a:lnTo>
                  <a:lnTo>
                    <a:pt x="743" y="653"/>
                  </a:lnTo>
                  <a:lnTo>
                    <a:pt x="735" y="651"/>
                  </a:lnTo>
                  <a:lnTo>
                    <a:pt x="726" y="651"/>
                  </a:lnTo>
                  <a:lnTo>
                    <a:pt x="714" y="651"/>
                  </a:lnTo>
                  <a:lnTo>
                    <a:pt x="704" y="653"/>
                  </a:lnTo>
                  <a:lnTo>
                    <a:pt x="694" y="654"/>
                  </a:lnTo>
                  <a:lnTo>
                    <a:pt x="684" y="654"/>
                  </a:lnTo>
                  <a:lnTo>
                    <a:pt x="679" y="655"/>
                  </a:lnTo>
                  <a:lnTo>
                    <a:pt x="676" y="655"/>
                  </a:lnTo>
                  <a:lnTo>
                    <a:pt x="589" y="687"/>
                  </a:lnTo>
                  <a:lnTo>
                    <a:pt x="509" y="726"/>
                  </a:lnTo>
                  <a:lnTo>
                    <a:pt x="475" y="745"/>
                  </a:lnTo>
                  <a:lnTo>
                    <a:pt x="414" y="763"/>
                  </a:lnTo>
                  <a:lnTo>
                    <a:pt x="372" y="740"/>
                  </a:lnTo>
                  <a:lnTo>
                    <a:pt x="370" y="738"/>
                  </a:lnTo>
                  <a:lnTo>
                    <a:pt x="366" y="733"/>
                  </a:lnTo>
                  <a:lnTo>
                    <a:pt x="360" y="727"/>
                  </a:lnTo>
                  <a:lnTo>
                    <a:pt x="351" y="719"/>
                  </a:lnTo>
                  <a:lnTo>
                    <a:pt x="345" y="710"/>
                  </a:lnTo>
                  <a:lnTo>
                    <a:pt x="338" y="703"/>
                  </a:lnTo>
                  <a:lnTo>
                    <a:pt x="332" y="696"/>
                  </a:lnTo>
                  <a:lnTo>
                    <a:pt x="330" y="692"/>
                  </a:lnTo>
                  <a:lnTo>
                    <a:pt x="324" y="678"/>
                  </a:lnTo>
                  <a:lnTo>
                    <a:pt x="315" y="656"/>
                  </a:lnTo>
                  <a:lnTo>
                    <a:pt x="307" y="635"/>
                  </a:lnTo>
                  <a:lnTo>
                    <a:pt x="303" y="626"/>
                  </a:lnTo>
                  <a:lnTo>
                    <a:pt x="273" y="559"/>
                  </a:lnTo>
                  <a:lnTo>
                    <a:pt x="165" y="246"/>
                  </a:lnTo>
                  <a:lnTo>
                    <a:pt x="464" y="119"/>
                  </a:lnTo>
                  <a:lnTo>
                    <a:pt x="531" y="74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68" y="5"/>
                  </a:lnTo>
                  <a:lnTo>
                    <a:pt x="447" y="11"/>
                  </a:lnTo>
                  <a:lnTo>
                    <a:pt x="423" y="18"/>
                  </a:lnTo>
                  <a:lnTo>
                    <a:pt x="398" y="26"/>
                  </a:lnTo>
                  <a:lnTo>
                    <a:pt x="376" y="32"/>
                  </a:lnTo>
                  <a:lnTo>
                    <a:pt x="358" y="38"/>
                  </a:lnTo>
                  <a:lnTo>
                    <a:pt x="350" y="40"/>
                  </a:lnTo>
                  <a:lnTo>
                    <a:pt x="347" y="41"/>
                  </a:lnTo>
                  <a:lnTo>
                    <a:pt x="339" y="43"/>
                  </a:lnTo>
                  <a:lnTo>
                    <a:pt x="327" y="47"/>
                  </a:lnTo>
                  <a:lnTo>
                    <a:pt x="313" y="51"/>
                  </a:lnTo>
                  <a:lnTo>
                    <a:pt x="296" y="57"/>
                  </a:lnTo>
                  <a:lnTo>
                    <a:pt x="278" y="63"/>
                  </a:lnTo>
                  <a:lnTo>
                    <a:pt x="258" y="69"/>
                  </a:lnTo>
                  <a:lnTo>
                    <a:pt x="239" y="76"/>
                  </a:lnTo>
                  <a:lnTo>
                    <a:pt x="219" y="81"/>
                  </a:lnTo>
                  <a:lnTo>
                    <a:pt x="199" y="88"/>
                  </a:lnTo>
                  <a:lnTo>
                    <a:pt x="181" y="93"/>
                  </a:lnTo>
                  <a:lnTo>
                    <a:pt x="166" y="99"/>
                  </a:lnTo>
                  <a:lnTo>
                    <a:pt x="152" y="103"/>
                  </a:lnTo>
                  <a:lnTo>
                    <a:pt x="142" y="107"/>
                  </a:lnTo>
                  <a:lnTo>
                    <a:pt x="135" y="108"/>
                  </a:lnTo>
                  <a:lnTo>
                    <a:pt x="133" y="109"/>
                  </a:lnTo>
                  <a:lnTo>
                    <a:pt x="43" y="164"/>
                  </a:lnTo>
                  <a:lnTo>
                    <a:pt x="0" y="220"/>
                  </a:lnTo>
                  <a:lnTo>
                    <a:pt x="2" y="224"/>
                  </a:lnTo>
                  <a:lnTo>
                    <a:pt x="9" y="236"/>
                  </a:lnTo>
                  <a:lnTo>
                    <a:pt x="17" y="249"/>
                  </a:lnTo>
                  <a:lnTo>
                    <a:pt x="24" y="260"/>
                  </a:lnTo>
                  <a:lnTo>
                    <a:pt x="29" y="263"/>
                  </a:lnTo>
                  <a:lnTo>
                    <a:pt x="38" y="267"/>
                  </a:lnTo>
                  <a:lnTo>
                    <a:pt x="49" y="270"/>
                  </a:lnTo>
                  <a:lnTo>
                    <a:pt x="60" y="273"/>
                  </a:lnTo>
                  <a:lnTo>
                    <a:pt x="72" y="275"/>
                  </a:lnTo>
                  <a:lnTo>
                    <a:pt x="81" y="277"/>
                  </a:lnTo>
                  <a:lnTo>
                    <a:pt x="88" y="278"/>
                  </a:lnTo>
                  <a:lnTo>
                    <a:pt x="90" y="278"/>
                  </a:lnTo>
                  <a:lnTo>
                    <a:pt x="260" y="767"/>
                  </a:lnTo>
                  <a:lnTo>
                    <a:pt x="259" y="768"/>
                  </a:lnTo>
                  <a:lnTo>
                    <a:pt x="255" y="772"/>
                  </a:lnTo>
                  <a:lnTo>
                    <a:pt x="248" y="779"/>
                  </a:lnTo>
                  <a:lnTo>
                    <a:pt x="241" y="787"/>
                  </a:lnTo>
                  <a:lnTo>
                    <a:pt x="234" y="797"/>
                  </a:lnTo>
                  <a:lnTo>
                    <a:pt x="229" y="806"/>
                  </a:lnTo>
                  <a:lnTo>
                    <a:pt x="226" y="814"/>
                  </a:lnTo>
                  <a:lnTo>
                    <a:pt x="226" y="820"/>
                  </a:lnTo>
                  <a:lnTo>
                    <a:pt x="229" y="824"/>
                  </a:lnTo>
                  <a:lnTo>
                    <a:pt x="233" y="829"/>
                  </a:lnTo>
                  <a:lnTo>
                    <a:pt x="237" y="833"/>
                  </a:lnTo>
                  <a:lnTo>
                    <a:pt x="243" y="837"/>
                  </a:lnTo>
                  <a:lnTo>
                    <a:pt x="249" y="840"/>
                  </a:lnTo>
                  <a:lnTo>
                    <a:pt x="255" y="843"/>
                  </a:lnTo>
                  <a:lnTo>
                    <a:pt x="259" y="845"/>
                  </a:lnTo>
                  <a:lnTo>
                    <a:pt x="263" y="846"/>
                  </a:lnTo>
                  <a:lnTo>
                    <a:pt x="266" y="847"/>
                  </a:lnTo>
                  <a:lnTo>
                    <a:pt x="272" y="850"/>
                  </a:lnTo>
                  <a:lnTo>
                    <a:pt x="278" y="851"/>
                  </a:lnTo>
                  <a:lnTo>
                    <a:pt x="285" y="853"/>
                  </a:lnTo>
                  <a:lnTo>
                    <a:pt x="290" y="855"/>
                  </a:lnTo>
                  <a:lnTo>
                    <a:pt x="295" y="858"/>
                  </a:lnTo>
                  <a:lnTo>
                    <a:pt x="298" y="859"/>
                  </a:lnTo>
                  <a:lnTo>
                    <a:pt x="300" y="859"/>
                  </a:lnTo>
                  <a:lnTo>
                    <a:pt x="395" y="1095"/>
                  </a:lnTo>
                  <a:lnTo>
                    <a:pt x="375" y="1135"/>
                  </a:lnTo>
                  <a:lnTo>
                    <a:pt x="399" y="1172"/>
                  </a:lnTo>
                  <a:lnTo>
                    <a:pt x="427" y="1194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 flipH="1">
              <a:off x="6524164" y="5683256"/>
              <a:ext cx="1298380" cy="372693"/>
            </a:xfrm>
            <a:custGeom>
              <a:avLst/>
              <a:gdLst>
                <a:gd name="T0" fmla="*/ 801 w 804"/>
                <a:gd name="T1" fmla="*/ 126 h 242"/>
                <a:gd name="T2" fmla="*/ 774 w 804"/>
                <a:gd name="T3" fmla="*/ 126 h 242"/>
                <a:gd name="T4" fmla="*/ 729 w 804"/>
                <a:gd name="T5" fmla="*/ 127 h 242"/>
                <a:gd name="T6" fmla="*/ 672 w 804"/>
                <a:gd name="T7" fmla="*/ 127 h 242"/>
                <a:gd name="T8" fmla="*/ 611 w 804"/>
                <a:gd name="T9" fmla="*/ 128 h 242"/>
                <a:gd name="T10" fmla="*/ 553 w 804"/>
                <a:gd name="T11" fmla="*/ 128 h 242"/>
                <a:gd name="T12" fmla="*/ 505 w 804"/>
                <a:gd name="T13" fmla="*/ 128 h 242"/>
                <a:gd name="T14" fmla="*/ 476 w 804"/>
                <a:gd name="T15" fmla="*/ 128 h 242"/>
                <a:gd name="T16" fmla="*/ 440 w 804"/>
                <a:gd name="T17" fmla="*/ 126 h 242"/>
                <a:gd name="T18" fmla="*/ 385 w 804"/>
                <a:gd name="T19" fmla="*/ 120 h 242"/>
                <a:gd name="T20" fmla="*/ 334 w 804"/>
                <a:gd name="T21" fmla="*/ 111 h 242"/>
                <a:gd name="T22" fmla="*/ 292 w 804"/>
                <a:gd name="T23" fmla="*/ 101 h 242"/>
                <a:gd name="T24" fmla="*/ 255 w 804"/>
                <a:gd name="T25" fmla="*/ 89 h 242"/>
                <a:gd name="T26" fmla="*/ 227 w 804"/>
                <a:gd name="T27" fmla="*/ 80 h 242"/>
                <a:gd name="T28" fmla="*/ 208 w 804"/>
                <a:gd name="T29" fmla="*/ 72 h 242"/>
                <a:gd name="T30" fmla="*/ 197 w 804"/>
                <a:gd name="T31" fmla="*/ 68 h 242"/>
                <a:gd name="T32" fmla="*/ 90 w 804"/>
                <a:gd name="T33" fmla="*/ 0 h 242"/>
                <a:gd name="T34" fmla="*/ 0 w 804"/>
                <a:gd name="T35" fmla="*/ 73 h 242"/>
                <a:gd name="T36" fmla="*/ 25 w 804"/>
                <a:gd name="T37" fmla="*/ 88 h 242"/>
                <a:gd name="T38" fmla="*/ 81 w 804"/>
                <a:gd name="T39" fmla="*/ 120 h 242"/>
                <a:gd name="T40" fmla="*/ 140 w 804"/>
                <a:gd name="T41" fmla="*/ 154 h 242"/>
                <a:gd name="T42" fmla="*/ 173 w 804"/>
                <a:gd name="T43" fmla="*/ 173 h 242"/>
                <a:gd name="T44" fmla="*/ 186 w 804"/>
                <a:gd name="T45" fmla="*/ 178 h 242"/>
                <a:gd name="T46" fmla="*/ 210 w 804"/>
                <a:gd name="T47" fmla="*/ 186 h 242"/>
                <a:gd name="T48" fmla="*/ 242 w 804"/>
                <a:gd name="T49" fmla="*/ 196 h 242"/>
                <a:gd name="T50" fmla="*/ 278 w 804"/>
                <a:gd name="T51" fmla="*/ 207 h 242"/>
                <a:gd name="T52" fmla="*/ 314 w 804"/>
                <a:gd name="T53" fmla="*/ 217 h 242"/>
                <a:gd name="T54" fmla="*/ 346 w 804"/>
                <a:gd name="T55" fmla="*/ 227 h 242"/>
                <a:gd name="T56" fmla="*/ 370 w 804"/>
                <a:gd name="T57" fmla="*/ 235 h 242"/>
                <a:gd name="T58" fmla="*/ 383 w 804"/>
                <a:gd name="T59" fmla="*/ 240 h 242"/>
                <a:gd name="T60" fmla="*/ 394 w 804"/>
                <a:gd name="T61" fmla="*/ 242 h 242"/>
                <a:gd name="T62" fmla="*/ 418 w 804"/>
                <a:gd name="T63" fmla="*/ 242 h 242"/>
                <a:gd name="T64" fmla="*/ 452 w 804"/>
                <a:gd name="T65" fmla="*/ 241 h 242"/>
                <a:gd name="T66" fmla="*/ 492 w 804"/>
                <a:gd name="T67" fmla="*/ 240 h 242"/>
                <a:gd name="T68" fmla="*/ 538 w 804"/>
                <a:gd name="T69" fmla="*/ 238 h 242"/>
                <a:gd name="T70" fmla="*/ 587 w 804"/>
                <a:gd name="T71" fmla="*/ 235 h 242"/>
                <a:gd name="T72" fmla="*/ 637 w 804"/>
                <a:gd name="T73" fmla="*/ 233 h 242"/>
                <a:gd name="T74" fmla="*/ 687 w 804"/>
                <a:gd name="T75" fmla="*/ 23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4" h="242">
                  <a:moveTo>
                    <a:pt x="804" y="126"/>
                  </a:moveTo>
                  <a:lnTo>
                    <a:pt x="801" y="126"/>
                  </a:lnTo>
                  <a:lnTo>
                    <a:pt x="791" y="126"/>
                  </a:lnTo>
                  <a:lnTo>
                    <a:pt x="774" y="126"/>
                  </a:lnTo>
                  <a:lnTo>
                    <a:pt x="754" y="126"/>
                  </a:lnTo>
                  <a:lnTo>
                    <a:pt x="729" y="127"/>
                  </a:lnTo>
                  <a:lnTo>
                    <a:pt x="702" y="127"/>
                  </a:lnTo>
                  <a:lnTo>
                    <a:pt x="672" y="127"/>
                  </a:lnTo>
                  <a:lnTo>
                    <a:pt x="642" y="127"/>
                  </a:lnTo>
                  <a:lnTo>
                    <a:pt x="611" y="128"/>
                  </a:lnTo>
                  <a:lnTo>
                    <a:pt x="581" y="128"/>
                  </a:lnTo>
                  <a:lnTo>
                    <a:pt x="553" y="128"/>
                  </a:lnTo>
                  <a:lnTo>
                    <a:pt x="528" y="128"/>
                  </a:lnTo>
                  <a:lnTo>
                    <a:pt x="505" y="128"/>
                  </a:lnTo>
                  <a:lnTo>
                    <a:pt x="488" y="128"/>
                  </a:lnTo>
                  <a:lnTo>
                    <a:pt x="476" y="128"/>
                  </a:lnTo>
                  <a:lnTo>
                    <a:pt x="470" y="128"/>
                  </a:lnTo>
                  <a:lnTo>
                    <a:pt x="440" y="126"/>
                  </a:lnTo>
                  <a:lnTo>
                    <a:pt x="412" y="124"/>
                  </a:lnTo>
                  <a:lnTo>
                    <a:pt x="385" y="120"/>
                  </a:lnTo>
                  <a:lnTo>
                    <a:pt x="359" y="116"/>
                  </a:lnTo>
                  <a:lnTo>
                    <a:pt x="334" y="111"/>
                  </a:lnTo>
                  <a:lnTo>
                    <a:pt x="313" y="105"/>
                  </a:lnTo>
                  <a:lnTo>
                    <a:pt x="292" y="101"/>
                  </a:lnTo>
                  <a:lnTo>
                    <a:pt x="272" y="95"/>
                  </a:lnTo>
                  <a:lnTo>
                    <a:pt x="255" y="89"/>
                  </a:lnTo>
                  <a:lnTo>
                    <a:pt x="240" y="85"/>
                  </a:lnTo>
                  <a:lnTo>
                    <a:pt x="227" y="80"/>
                  </a:lnTo>
                  <a:lnTo>
                    <a:pt x="216" y="75"/>
                  </a:lnTo>
                  <a:lnTo>
                    <a:pt x="208" y="72"/>
                  </a:lnTo>
                  <a:lnTo>
                    <a:pt x="201" y="70"/>
                  </a:lnTo>
                  <a:lnTo>
                    <a:pt x="197" y="68"/>
                  </a:lnTo>
                  <a:lnTo>
                    <a:pt x="196" y="67"/>
                  </a:lnTo>
                  <a:lnTo>
                    <a:pt x="90" y="0"/>
                  </a:lnTo>
                  <a:lnTo>
                    <a:pt x="35" y="12"/>
                  </a:lnTo>
                  <a:lnTo>
                    <a:pt x="0" y="73"/>
                  </a:lnTo>
                  <a:lnTo>
                    <a:pt x="7" y="76"/>
                  </a:lnTo>
                  <a:lnTo>
                    <a:pt x="25" y="88"/>
                  </a:lnTo>
                  <a:lnTo>
                    <a:pt x="51" y="103"/>
                  </a:lnTo>
                  <a:lnTo>
                    <a:pt x="81" y="120"/>
                  </a:lnTo>
                  <a:lnTo>
                    <a:pt x="111" y="138"/>
                  </a:lnTo>
                  <a:lnTo>
                    <a:pt x="140" y="154"/>
                  </a:lnTo>
                  <a:lnTo>
                    <a:pt x="162" y="166"/>
                  </a:lnTo>
                  <a:lnTo>
                    <a:pt x="173" y="173"/>
                  </a:lnTo>
                  <a:lnTo>
                    <a:pt x="178" y="176"/>
                  </a:lnTo>
                  <a:lnTo>
                    <a:pt x="186" y="178"/>
                  </a:lnTo>
                  <a:lnTo>
                    <a:pt x="197" y="181"/>
                  </a:lnTo>
                  <a:lnTo>
                    <a:pt x="210" y="186"/>
                  </a:lnTo>
                  <a:lnTo>
                    <a:pt x="226" y="191"/>
                  </a:lnTo>
                  <a:lnTo>
                    <a:pt x="242" y="196"/>
                  </a:lnTo>
                  <a:lnTo>
                    <a:pt x="260" y="201"/>
                  </a:lnTo>
                  <a:lnTo>
                    <a:pt x="278" y="207"/>
                  </a:lnTo>
                  <a:lnTo>
                    <a:pt x="296" y="212"/>
                  </a:lnTo>
                  <a:lnTo>
                    <a:pt x="314" y="217"/>
                  </a:lnTo>
                  <a:lnTo>
                    <a:pt x="330" y="223"/>
                  </a:lnTo>
                  <a:lnTo>
                    <a:pt x="346" y="227"/>
                  </a:lnTo>
                  <a:lnTo>
                    <a:pt x="359" y="232"/>
                  </a:lnTo>
                  <a:lnTo>
                    <a:pt x="370" y="235"/>
                  </a:lnTo>
                  <a:lnTo>
                    <a:pt x="378" y="238"/>
                  </a:lnTo>
                  <a:lnTo>
                    <a:pt x="383" y="240"/>
                  </a:lnTo>
                  <a:lnTo>
                    <a:pt x="387" y="241"/>
                  </a:lnTo>
                  <a:lnTo>
                    <a:pt x="394" y="242"/>
                  </a:lnTo>
                  <a:lnTo>
                    <a:pt x="406" y="242"/>
                  </a:lnTo>
                  <a:lnTo>
                    <a:pt x="418" y="242"/>
                  </a:lnTo>
                  <a:lnTo>
                    <a:pt x="433" y="242"/>
                  </a:lnTo>
                  <a:lnTo>
                    <a:pt x="452" y="241"/>
                  </a:lnTo>
                  <a:lnTo>
                    <a:pt x="471" y="241"/>
                  </a:lnTo>
                  <a:lnTo>
                    <a:pt x="492" y="240"/>
                  </a:lnTo>
                  <a:lnTo>
                    <a:pt x="514" y="239"/>
                  </a:lnTo>
                  <a:lnTo>
                    <a:pt x="538" y="238"/>
                  </a:lnTo>
                  <a:lnTo>
                    <a:pt x="562" y="237"/>
                  </a:lnTo>
                  <a:lnTo>
                    <a:pt x="587" y="235"/>
                  </a:lnTo>
                  <a:lnTo>
                    <a:pt x="612" y="234"/>
                  </a:lnTo>
                  <a:lnTo>
                    <a:pt x="637" y="233"/>
                  </a:lnTo>
                  <a:lnTo>
                    <a:pt x="663" y="232"/>
                  </a:lnTo>
                  <a:lnTo>
                    <a:pt x="687" y="232"/>
                  </a:lnTo>
                  <a:lnTo>
                    <a:pt x="804" y="126"/>
                  </a:lnTo>
                  <a:close/>
                </a:path>
              </a:pathLst>
            </a:custGeom>
            <a:solidFill>
              <a:srgbClr val="E0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 flipH="1">
              <a:off x="5732862" y="5754099"/>
              <a:ext cx="484470" cy="243329"/>
            </a:xfrm>
            <a:custGeom>
              <a:avLst/>
              <a:gdLst>
                <a:gd name="T0" fmla="*/ 61 w 299"/>
                <a:gd name="T1" fmla="*/ 0 h 158"/>
                <a:gd name="T2" fmla="*/ 57 w 299"/>
                <a:gd name="T3" fmla="*/ 4 h 158"/>
                <a:gd name="T4" fmla="*/ 51 w 299"/>
                <a:gd name="T5" fmla="*/ 12 h 158"/>
                <a:gd name="T6" fmla="*/ 44 w 299"/>
                <a:gd name="T7" fmla="*/ 21 h 158"/>
                <a:gd name="T8" fmla="*/ 36 w 299"/>
                <a:gd name="T9" fmla="*/ 32 h 158"/>
                <a:gd name="T10" fmla="*/ 29 w 299"/>
                <a:gd name="T11" fmla="*/ 42 h 158"/>
                <a:gd name="T12" fmla="*/ 23 w 299"/>
                <a:gd name="T13" fmla="*/ 51 h 158"/>
                <a:gd name="T14" fmla="*/ 17 w 299"/>
                <a:gd name="T15" fmla="*/ 59 h 158"/>
                <a:gd name="T16" fmla="*/ 15 w 299"/>
                <a:gd name="T17" fmla="*/ 65 h 158"/>
                <a:gd name="T18" fmla="*/ 10 w 299"/>
                <a:gd name="T19" fmla="*/ 76 h 158"/>
                <a:gd name="T20" fmla="*/ 4 w 299"/>
                <a:gd name="T21" fmla="*/ 89 h 158"/>
                <a:gd name="T22" fmla="*/ 0 w 299"/>
                <a:gd name="T23" fmla="*/ 103 h 158"/>
                <a:gd name="T24" fmla="*/ 0 w 299"/>
                <a:gd name="T25" fmla="*/ 116 h 158"/>
                <a:gd name="T26" fmla="*/ 3 w 299"/>
                <a:gd name="T27" fmla="*/ 126 h 158"/>
                <a:gd name="T28" fmla="*/ 5 w 299"/>
                <a:gd name="T29" fmla="*/ 137 h 158"/>
                <a:gd name="T30" fmla="*/ 11 w 299"/>
                <a:gd name="T31" fmla="*/ 146 h 158"/>
                <a:gd name="T32" fmla="*/ 20 w 299"/>
                <a:gd name="T33" fmla="*/ 150 h 158"/>
                <a:gd name="T34" fmla="*/ 26 w 299"/>
                <a:gd name="T35" fmla="*/ 150 h 158"/>
                <a:gd name="T36" fmla="*/ 33 w 299"/>
                <a:gd name="T37" fmla="*/ 150 h 158"/>
                <a:gd name="T38" fmla="*/ 39 w 299"/>
                <a:gd name="T39" fmla="*/ 150 h 158"/>
                <a:gd name="T40" fmla="*/ 46 w 299"/>
                <a:gd name="T41" fmla="*/ 149 h 158"/>
                <a:gd name="T42" fmla="*/ 51 w 299"/>
                <a:gd name="T43" fmla="*/ 148 h 158"/>
                <a:gd name="T44" fmla="*/ 58 w 299"/>
                <a:gd name="T45" fmla="*/ 148 h 158"/>
                <a:gd name="T46" fmla="*/ 65 w 299"/>
                <a:gd name="T47" fmla="*/ 149 h 158"/>
                <a:gd name="T48" fmla="*/ 73 w 299"/>
                <a:gd name="T49" fmla="*/ 150 h 158"/>
                <a:gd name="T50" fmla="*/ 81 w 299"/>
                <a:gd name="T51" fmla="*/ 152 h 158"/>
                <a:gd name="T52" fmla="*/ 91 w 299"/>
                <a:gd name="T53" fmla="*/ 153 h 158"/>
                <a:gd name="T54" fmla="*/ 101 w 299"/>
                <a:gd name="T55" fmla="*/ 153 h 158"/>
                <a:gd name="T56" fmla="*/ 110 w 299"/>
                <a:gd name="T57" fmla="*/ 153 h 158"/>
                <a:gd name="T58" fmla="*/ 118 w 299"/>
                <a:gd name="T59" fmla="*/ 152 h 158"/>
                <a:gd name="T60" fmla="*/ 127 w 299"/>
                <a:gd name="T61" fmla="*/ 152 h 158"/>
                <a:gd name="T62" fmla="*/ 134 w 299"/>
                <a:gd name="T63" fmla="*/ 150 h 158"/>
                <a:gd name="T64" fmla="*/ 140 w 299"/>
                <a:gd name="T65" fmla="*/ 150 h 158"/>
                <a:gd name="T66" fmla="*/ 148 w 299"/>
                <a:gd name="T67" fmla="*/ 152 h 158"/>
                <a:gd name="T68" fmla="*/ 155 w 299"/>
                <a:gd name="T69" fmla="*/ 154 h 158"/>
                <a:gd name="T70" fmla="*/ 161 w 299"/>
                <a:gd name="T71" fmla="*/ 157 h 158"/>
                <a:gd name="T72" fmla="*/ 169 w 299"/>
                <a:gd name="T73" fmla="*/ 158 h 158"/>
                <a:gd name="T74" fmla="*/ 179 w 299"/>
                <a:gd name="T75" fmla="*/ 158 h 158"/>
                <a:gd name="T76" fmla="*/ 191 w 299"/>
                <a:gd name="T77" fmla="*/ 157 h 158"/>
                <a:gd name="T78" fmla="*/ 198 w 299"/>
                <a:gd name="T79" fmla="*/ 156 h 158"/>
                <a:gd name="T80" fmla="*/ 201 w 299"/>
                <a:gd name="T81" fmla="*/ 156 h 158"/>
                <a:gd name="T82" fmla="*/ 251 w 299"/>
                <a:gd name="T83" fmla="*/ 108 h 158"/>
                <a:gd name="T84" fmla="*/ 299 w 299"/>
                <a:gd name="T85" fmla="*/ 76 h 158"/>
                <a:gd name="T86" fmla="*/ 232 w 299"/>
                <a:gd name="T87" fmla="*/ 49 h 158"/>
                <a:gd name="T88" fmla="*/ 230 w 299"/>
                <a:gd name="T89" fmla="*/ 49 h 158"/>
                <a:gd name="T90" fmla="*/ 222 w 299"/>
                <a:gd name="T91" fmla="*/ 48 h 158"/>
                <a:gd name="T92" fmla="*/ 211 w 299"/>
                <a:gd name="T93" fmla="*/ 47 h 158"/>
                <a:gd name="T94" fmla="*/ 200 w 299"/>
                <a:gd name="T95" fmla="*/ 46 h 158"/>
                <a:gd name="T96" fmla="*/ 186 w 299"/>
                <a:gd name="T97" fmla="*/ 44 h 158"/>
                <a:gd name="T98" fmla="*/ 173 w 299"/>
                <a:gd name="T99" fmla="*/ 42 h 158"/>
                <a:gd name="T100" fmla="*/ 162 w 299"/>
                <a:gd name="T101" fmla="*/ 39 h 158"/>
                <a:gd name="T102" fmla="*/ 153 w 299"/>
                <a:gd name="T103" fmla="*/ 36 h 158"/>
                <a:gd name="T104" fmla="*/ 144 w 299"/>
                <a:gd name="T105" fmla="*/ 33 h 158"/>
                <a:gd name="T106" fmla="*/ 131 w 299"/>
                <a:gd name="T107" fmla="*/ 27 h 158"/>
                <a:gd name="T108" fmla="*/ 116 w 299"/>
                <a:gd name="T109" fmla="*/ 21 h 158"/>
                <a:gd name="T110" fmla="*/ 100 w 299"/>
                <a:gd name="T111" fmla="*/ 15 h 158"/>
                <a:gd name="T112" fmla="*/ 85 w 299"/>
                <a:gd name="T113" fmla="*/ 9 h 158"/>
                <a:gd name="T114" fmla="*/ 72 w 299"/>
                <a:gd name="T115" fmla="*/ 4 h 158"/>
                <a:gd name="T116" fmla="*/ 64 w 299"/>
                <a:gd name="T117" fmla="*/ 1 h 158"/>
                <a:gd name="T118" fmla="*/ 61 w 299"/>
                <a:gd name="T11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" h="158">
                  <a:moveTo>
                    <a:pt x="61" y="0"/>
                  </a:moveTo>
                  <a:lnTo>
                    <a:pt x="57" y="4"/>
                  </a:lnTo>
                  <a:lnTo>
                    <a:pt x="51" y="12"/>
                  </a:lnTo>
                  <a:lnTo>
                    <a:pt x="44" y="21"/>
                  </a:lnTo>
                  <a:lnTo>
                    <a:pt x="36" y="32"/>
                  </a:lnTo>
                  <a:lnTo>
                    <a:pt x="29" y="42"/>
                  </a:lnTo>
                  <a:lnTo>
                    <a:pt x="23" y="51"/>
                  </a:lnTo>
                  <a:lnTo>
                    <a:pt x="17" y="59"/>
                  </a:lnTo>
                  <a:lnTo>
                    <a:pt x="15" y="65"/>
                  </a:lnTo>
                  <a:lnTo>
                    <a:pt x="10" y="76"/>
                  </a:lnTo>
                  <a:lnTo>
                    <a:pt x="4" y="89"/>
                  </a:lnTo>
                  <a:lnTo>
                    <a:pt x="0" y="103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11" y="146"/>
                  </a:lnTo>
                  <a:lnTo>
                    <a:pt x="20" y="150"/>
                  </a:lnTo>
                  <a:lnTo>
                    <a:pt x="26" y="150"/>
                  </a:lnTo>
                  <a:lnTo>
                    <a:pt x="33" y="150"/>
                  </a:lnTo>
                  <a:lnTo>
                    <a:pt x="39" y="150"/>
                  </a:lnTo>
                  <a:lnTo>
                    <a:pt x="46" y="149"/>
                  </a:lnTo>
                  <a:lnTo>
                    <a:pt x="51" y="148"/>
                  </a:lnTo>
                  <a:lnTo>
                    <a:pt x="58" y="148"/>
                  </a:lnTo>
                  <a:lnTo>
                    <a:pt x="65" y="149"/>
                  </a:lnTo>
                  <a:lnTo>
                    <a:pt x="73" y="150"/>
                  </a:lnTo>
                  <a:lnTo>
                    <a:pt x="81" y="152"/>
                  </a:lnTo>
                  <a:lnTo>
                    <a:pt x="91" y="153"/>
                  </a:lnTo>
                  <a:lnTo>
                    <a:pt x="101" y="153"/>
                  </a:lnTo>
                  <a:lnTo>
                    <a:pt x="110" y="153"/>
                  </a:lnTo>
                  <a:lnTo>
                    <a:pt x="118" y="152"/>
                  </a:lnTo>
                  <a:lnTo>
                    <a:pt x="127" y="152"/>
                  </a:lnTo>
                  <a:lnTo>
                    <a:pt x="134" y="150"/>
                  </a:lnTo>
                  <a:lnTo>
                    <a:pt x="140" y="150"/>
                  </a:lnTo>
                  <a:lnTo>
                    <a:pt x="148" y="152"/>
                  </a:lnTo>
                  <a:lnTo>
                    <a:pt x="155" y="154"/>
                  </a:lnTo>
                  <a:lnTo>
                    <a:pt x="161" y="157"/>
                  </a:lnTo>
                  <a:lnTo>
                    <a:pt x="169" y="158"/>
                  </a:lnTo>
                  <a:lnTo>
                    <a:pt x="179" y="158"/>
                  </a:lnTo>
                  <a:lnTo>
                    <a:pt x="191" y="157"/>
                  </a:lnTo>
                  <a:lnTo>
                    <a:pt x="198" y="156"/>
                  </a:lnTo>
                  <a:lnTo>
                    <a:pt x="201" y="156"/>
                  </a:lnTo>
                  <a:lnTo>
                    <a:pt x="251" y="108"/>
                  </a:lnTo>
                  <a:lnTo>
                    <a:pt x="299" y="76"/>
                  </a:lnTo>
                  <a:lnTo>
                    <a:pt x="232" y="49"/>
                  </a:lnTo>
                  <a:lnTo>
                    <a:pt x="230" y="49"/>
                  </a:lnTo>
                  <a:lnTo>
                    <a:pt x="222" y="48"/>
                  </a:lnTo>
                  <a:lnTo>
                    <a:pt x="211" y="47"/>
                  </a:lnTo>
                  <a:lnTo>
                    <a:pt x="200" y="46"/>
                  </a:lnTo>
                  <a:lnTo>
                    <a:pt x="186" y="44"/>
                  </a:lnTo>
                  <a:lnTo>
                    <a:pt x="173" y="42"/>
                  </a:lnTo>
                  <a:lnTo>
                    <a:pt x="162" y="39"/>
                  </a:lnTo>
                  <a:lnTo>
                    <a:pt x="153" y="36"/>
                  </a:lnTo>
                  <a:lnTo>
                    <a:pt x="144" y="33"/>
                  </a:lnTo>
                  <a:lnTo>
                    <a:pt x="131" y="27"/>
                  </a:lnTo>
                  <a:lnTo>
                    <a:pt x="116" y="21"/>
                  </a:lnTo>
                  <a:lnTo>
                    <a:pt x="100" y="15"/>
                  </a:lnTo>
                  <a:lnTo>
                    <a:pt x="85" y="9"/>
                  </a:lnTo>
                  <a:lnTo>
                    <a:pt x="72" y="4"/>
                  </a:lnTo>
                  <a:lnTo>
                    <a:pt x="64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 flipH="1">
              <a:off x="6320686" y="3508707"/>
              <a:ext cx="1350057" cy="1124236"/>
            </a:xfrm>
            <a:custGeom>
              <a:avLst/>
              <a:gdLst>
                <a:gd name="T0" fmla="*/ 127 w 835"/>
                <a:gd name="T1" fmla="*/ 132 h 730"/>
                <a:gd name="T2" fmla="*/ 94 w 835"/>
                <a:gd name="T3" fmla="*/ 185 h 730"/>
                <a:gd name="T4" fmla="*/ 39 w 835"/>
                <a:gd name="T5" fmla="*/ 281 h 730"/>
                <a:gd name="T6" fmla="*/ 13 w 835"/>
                <a:gd name="T7" fmla="*/ 362 h 730"/>
                <a:gd name="T8" fmla="*/ 0 w 835"/>
                <a:gd name="T9" fmla="*/ 543 h 730"/>
                <a:gd name="T10" fmla="*/ 17 w 835"/>
                <a:gd name="T11" fmla="*/ 581 h 730"/>
                <a:gd name="T12" fmla="*/ 48 w 835"/>
                <a:gd name="T13" fmla="*/ 649 h 730"/>
                <a:gd name="T14" fmla="*/ 64 w 835"/>
                <a:gd name="T15" fmla="*/ 678 h 730"/>
                <a:gd name="T16" fmla="*/ 79 w 835"/>
                <a:gd name="T17" fmla="*/ 695 h 730"/>
                <a:gd name="T18" fmla="*/ 96 w 835"/>
                <a:gd name="T19" fmla="*/ 708 h 730"/>
                <a:gd name="T20" fmla="*/ 115 w 835"/>
                <a:gd name="T21" fmla="*/ 710 h 730"/>
                <a:gd name="T22" fmla="*/ 145 w 835"/>
                <a:gd name="T23" fmla="*/ 704 h 730"/>
                <a:gd name="T24" fmla="*/ 161 w 835"/>
                <a:gd name="T25" fmla="*/ 700 h 730"/>
                <a:gd name="T26" fmla="*/ 188 w 835"/>
                <a:gd name="T27" fmla="*/ 685 h 730"/>
                <a:gd name="T28" fmla="*/ 236 w 835"/>
                <a:gd name="T29" fmla="*/ 660 h 730"/>
                <a:gd name="T30" fmla="*/ 265 w 835"/>
                <a:gd name="T31" fmla="*/ 650 h 730"/>
                <a:gd name="T32" fmla="*/ 314 w 835"/>
                <a:gd name="T33" fmla="*/ 632 h 730"/>
                <a:gd name="T34" fmla="*/ 366 w 835"/>
                <a:gd name="T35" fmla="*/ 615 h 730"/>
                <a:gd name="T36" fmla="*/ 392 w 835"/>
                <a:gd name="T37" fmla="*/ 610 h 730"/>
                <a:gd name="T38" fmla="*/ 410 w 835"/>
                <a:gd name="T39" fmla="*/ 604 h 730"/>
                <a:gd name="T40" fmla="*/ 424 w 835"/>
                <a:gd name="T41" fmla="*/ 600 h 730"/>
                <a:gd name="T42" fmla="*/ 456 w 835"/>
                <a:gd name="T43" fmla="*/ 608 h 730"/>
                <a:gd name="T44" fmla="*/ 486 w 835"/>
                <a:gd name="T45" fmla="*/ 624 h 730"/>
                <a:gd name="T46" fmla="*/ 503 w 835"/>
                <a:gd name="T47" fmla="*/ 698 h 730"/>
                <a:gd name="T48" fmla="*/ 522 w 835"/>
                <a:gd name="T49" fmla="*/ 708 h 730"/>
                <a:gd name="T50" fmla="*/ 556 w 835"/>
                <a:gd name="T51" fmla="*/ 725 h 730"/>
                <a:gd name="T52" fmla="*/ 580 w 835"/>
                <a:gd name="T53" fmla="*/ 727 h 730"/>
                <a:gd name="T54" fmla="*/ 622 w 835"/>
                <a:gd name="T55" fmla="*/ 708 h 730"/>
                <a:gd name="T56" fmla="*/ 657 w 835"/>
                <a:gd name="T57" fmla="*/ 689 h 730"/>
                <a:gd name="T58" fmla="*/ 806 w 835"/>
                <a:gd name="T59" fmla="*/ 608 h 730"/>
                <a:gd name="T60" fmla="*/ 829 w 835"/>
                <a:gd name="T61" fmla="*/ 464 h 730"/>
                <a:gd name="T62" fmla="*/ 833 w 835"/>
                <a:gd name="T63" fmla="*/ 397 h 730"/>
                <a:gd name="T64" fmla="*/ 824 w 835"/>
                <a:gd name="T65" fmla="*/ 362 h 730"/>
                <a:gd name="T66" fmla="*/ 794 w 835"/>
                <a:gd name="T67" fmla="*/ 323 h 730"/>
                <a:gd name="T68" fmla="*/ 769 w 835"/>
                <a:gd name="T69" fmla="*/ 304 h 730"/>
                <a:gd name="T70" fmla="*/ 739 w 835"/>
                <a:gd name="T71" fmla="*/ 275 h 730"/>
                <a:gd name="T72" fmla="*/ 724 w 835"/>
                <a:gd name="T73" fmla="*/ 254 h 730"/>
                <a:gd name="T74" fmla="*/ 683 w 835"/>
                <a:gd name="T75" fmla="*/ 192 h 730"/>
                <a:gd name="T76" fmla="*/ 643 w 835"/>
                <a:gd name="T77" fmla="*/ 132 h 730"/>
                <a:gd name="T78" fmla="*/ 632 w 835"/>
                <a:gd name="T79" fmla="*/ 112 h 730"/>
                <a:gd name="T80" fmla="*/ 608 w 835"/>
                <a:gd name="T81" fmla="*/ 80 h 730"/>
                <a:gd name="T82" fmla="*/ 589 w 835"/>
                <a:gd name="T83" fmla="*/ 56 h 730"/>
                <a:gd name="T84" fmla="*/ 572 w 835"/>
                <a:gd name="T85" fmla="*/ 41 h 730"/>
                <a:gd name="T86" fmla="*/ 546 w 835"/>
                <a:gd name="T87" fmla="*/ 24 h 730"/>
                <a:gd name="T88" fmla="*/ 519 w 835"/>
                <a:gd name="T89" fmla="*/ 9 h 730"/>
                <a:gd name="T90" fmla="*/ 503 w 835"/>
                <a:gd name="T91" fmla="*/ 3 h 730"/>
                <a:gd name="T92" fmla="*/ 488 w 835"/>
                <a:gd name="T93" fmla="*/ 1 h 730"/>
                <a:gd name="T94" fmla="*/ 466 w 835"/>
                <a:gd name="T95" fmla="*/ 0 h 730"/>
                <a:gd name="T96" fmla="*/ 415 w 835"/>
                <a:gd name="T97" fmla="*/ 1 h 730"/>
                <a:gd name="T98" fmla="*/ 348 w 835"/>
                <a:gd name="T99" fmla="*/ 3 h 730"/>
                <a:gd name="T100" fmla="*/ 281 w 835"/>
                <a:gd name="T101" fmla="*/ 5 h 730"/>
                <a:gd name="T102" fmla="*/ 236 w 835"/>
                <a:gd name="T103" fmla="*/ 8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5" h="730">
                  <a:moveTo>
                    <a:pt x="226" y="8"/>
                  </a:moveTo>
                  <a:lnTo>
                    <a:pt x="196" y="63"/>
                  </a:lnTo>
                  <a:lnTo>
                    <a:pt x="127" y="132"/>
                  </a:lnTo>
                  <a:lnTo>
                    <a:pt x="122" y="139"/>
                  </a:lnTo>
                  <a:lnTo>
                    <a:pt x="111" y="158"/>
                  </a:lnTo>
                  <a:lnTo>
                    <a:pt x="94" y="185"/>
                  </a:lnTo>
                  <a:lnTo>
                    <a:pt x="76" y="217"/>
                  </a:lnTo>
                  <a:lnTo>
                    <a:pt x="56" y="249"/>
                  </a:lnTo>
                  <a:lnTo>
                    <a:pt x="39" y="281"/>
                  </a:lnTo>
                  <a:lnTo>
                    <a:pt x="25" y="305"/>
                  </a:lnTo>
                  <a:lnTo>
                    <a:pt x="18" y="319"/>
                  </a:lnTo>
                  <a:lnTo>
                    <a:pt x="13" y="362"/>
                  </a:lnTo>
                  <a:lnTo>
                    <a:pt x="6" y="438"/>
                  </a:lnTo>
                  <a:lnTo>
                    <a:pt x="2" y="511"/>
                  </a:lnTo>
                  <a:lnTo>
                    <a:pt x="0" y="543"/>
                  </a:lnTo>
                  <a:lnTo>
                    <a:pt x="2" y="548"/>
                  </a:lnTo>
                  <a:lnTo>
                    <a:pt x="8" y="562"/>
                  </a:lnTo>
                  <a:lnTo>
                    <a:pt x="17" y="581"/>
                  </a:lnTo>
                  <a:lnTo>
                    <a:pt x="28" y="604"/>
                  </a:lnTo>
                  <a:lnTo>
                    <a:pt x="38" y="627"/>
                  </a:lnTo>
                  <a:lnTo>
                    <a:pt x="48" y="649"/>
                  </a:lnTo>
                  <a:lnTo>
                    <a:pt x="56" y="665"/>
                  </a:lnTo>
                  <a:lnTo>
                    <a:pt x="61" y="673"/>
                  </a:lnTo>
                  <a:lnTo>
                    <a:pt x="64" y="678"/>
                  </a:lnTo>
                  <a:lnTo>
                    <a:pt x="69" y="684"/>
                  </a:lnTo>
                  <a:lnTo>
                    <a:pt x="74" y="689"/>
                  </a:lnTo>
                  <a:lnTo>
                    <a:pt x="79" y="695"/>
                  </a:lnTo>
                  <a:lnTo>
                    <a:pt x="84" y="700"/>
                  </a:lnTo>
                  <a:lnTo>
                    <a:pt x="90" y="704"/>
                  </a:lnTo>
                  <a:lnTo>
                    <a:pt x="96" y="708"/>
                  </a:lnTo>
                  <a:lnTo>
                    <a:pt x="100" y="710"/>
                  </a:lnTo>
                  <a:lnTo>
                    <a:pt x="107" y="710"/>
                  </a:lnTo>
                  <a:lnTo>
                    <a:pt x="115" y="710"/>
                  </a:lnTo>
                  <a:lnTo>
                    <a:pt x="126" y="708"/>
                  </a:lnTo>
                  <a:lnTo>
                    <a:pt x="136" y="707"/>
                  </a:lnTo>
                  <a:lnTo>
                    <a:pt x="145" y="704"/>
                  </a:lnTo>
                  <a:lnTo>
                    <a:pt x="153" y="702"/>
                  </a:lnTo>
                  <a:lnTo>
                    <a:pt x="159" y="701"/>
                  </a:lnTo>
                  <a:lnTo>
                    <a:pt x="161" y="700"/>
                  </a:lnTo>
                  <a:lnTo>
                    <a:pt x="165" y="698"/>
                  </a:lnTo>
                  <a:lnTo>
                    <a:pt x="174" y="693"/>
                  </a:lnTo>
                  <a:lnTo>
                    <a:pt x="188" y="685"/>
                  </a:lnTo>
                  <a:lnTo>
                    <a:pt x="204" y="676"/>
                  </a:lnTo>
                  <a:lnTo>
                    <a:pt x="221" y="668"/>
                  </a:lnTo>
                  <a:lnTo>
                    <a:pt x="236" y="660"/>
                  </a:lnTo>
                  <a:lnTo>
                    <a:pt x="249" y="655"/>
                  </a:lnTo>
                  <a:lnTo>
                    <a:pt x="257" y="653"/>
                  </a:lnTo>
                  <a:lnTo>
                    <a:pt x="265" y="650"/>
                  </a:lnTo>
                  <a:lnTo>
                    <a:pt x="279" y="647"/>
                  </a:lnTo>
                  <a:lnTo>
                    <a:pt x="295" y="640"/>
                  </a:lnTo>
                  <a:lnTo>
                    <a:pt x="314" y="632"/>
                  </a:lnTo>
                  <a:lnTo>
                    <a:pt x="333" y="625"/>
                  </a:lnTo>
                  <a:lnTo>
                    <a:pt x="351" y="618"/>
                  </a:lnTo>
                  <a:lnTo>
                    <a:pt x="366" y="615"/>
                  </a:lnTo>
                  <a:lnTo>
                    <a:pt x="377" y="612"/>
                  </a:lnTo>
                  <a:lnTo>
                    <a:pt x="385" y="612"/>
                  </a:lnTo>
                  <a:lnTo>
                    <a:pt x="392" y="610"/>
                  </a:lnTo>
                  <a:lnTo>
                    <a:pt x="399" y="609"/>
                  </a:lnTo>
                  <a:lnTo>
                    <a:pt x="404" y="607"/>
                  </a:lnTo>
                  <a:lnTo>
                    <a:pt x="410" y="604"/>
                  </a:lnTo>
                  <a:lnTo>
                    <a:pt x="415" y="602"/>
                  </a:lnTo>
                  <a:lnTo>
                    <a:pt x="419" y="601"/>
                  </a:lnTo>
                  <a:lnTo>
                    <a:pt x="424" y="600"/>
                  </a:lnTo>
                  <a:lnTo>
                    <a:pt x="434" y="600"/>
                  </a:lnTo>
                  <a:lnTo>
                    <a:pt x="445" y="603"/>
                  </a:lnTo>
                  <a:lnTo>
                    <a:pt x="456" y="608"/>
                  </a:lnTo>
                  <a:lnTo>
                    <a:pt x="468" y="612"/>
                  </a:lnTo>
                  <a:lnTo>
                    <a:pt x="478" y="618"/>
                  </a:lnTo>
                  <a:lnTo>
                    <a:pt x="486" y="624"/>
                  </a:lnTo>
                  <a:lnTo>
                    <a:pt x="491" y="627"/>
                  </a:lnTo>
                  <a:lnTo>
                    <a:pt x="493" y="628"/>
                  </a:lnTo>
                  <a:lnTo>
                    <a:pt x="503" y="698"/>
                  </a:lnTo>
                  <a:lnTo>
                    <a:pt x="506" y="699"/>
                  </a:lnTo>
                  <a:lnTo>
                    <a:pt x="513" y="702"/>
                  </a:lnTo>
                  <a:lnTo>
                    <a:pt x="522" y="708"/>
                  </a:lnTo>
                  <a:lnTo>
                    <a:pt x="533" y="714"/>
                  </a:lnTo>
                  <a:lnTo>
                    <a:pt x="545" y="719"/>
                  </a:lnTo>
                  <a:lnTo>
                    <a:pt x="556" y="725"/>
                  </a:lnTo>
                  <a:lnTo>
                    <a:pt x="566" y="729"/>
                  </a:lnTo>
                  <a:lnTo>
                    <a:pt x="572" y="730"/>
                  </a:lnTo>
                  <a:lnTo>
                    <a:pt x="580" y="727"/>
                  </a:lnTo>
                  <a:lnTo>
                    <a:pt x="592" y="723"/>
                  </a:lnTo>
                  <a:lnTo>
                    <a:pt x="606" y="716"/>
                  </a:lnTo>
                  <a:lnTo>
                    <a:pt x="622" y="708"/>
                  </a:lnTo>
                  <a:lnTo>
                    <a:pt x="636" y="701"/>
                  </a:lnTo>
                  <a:lnTo>
                    <a:pt x="648" y="694"/>
                  </a:lnTo>
                  <a:lnTo>
                    <a:pt x="657" y="689"/>
                  </a:lnTo>
                  <a:lnTo>
                    <a:pt x="660" y="687"/>
                  </a:lnTo>
                  <a:lnTo>
                    <a:pt x="772" y="557"/>
                  </a:lnTo>
                  <a:lnTo>
                    <a:pt x="806" y="608"/>
                  </a:lnTo>
                  <a:lnTo>
                    <a:pt x="811" y="581"/>
                  </a:lnTo>
                  <a:lnTo>
                    <a:pt x="820" y="524"/>
                  </a:lnTo>
                  <a:lnTo>
                    <a:pt x="829" y="464"/>
                  </a:lnTo>
                  <a:lnTo>
                    <a:pt x="835" y="433"/>
                  </a:lnTo>
                  <a:lnTo>
                    <a:pt x="835" y="419"/>
                  </a:lnTo>
                  <a:lnTo>
                    <a:pt x="833" y="397"/>
                  </a:lnTo>
                  <a:lnTo>
                    <a:pt x="829" y="377"/>
                  </a:lnTo>
                  <a:lnTo>
                    <a:pt x="827" y="368"/>
                  </a:lnTo>
                  <a:lnTo>
                    <a:pt x="824" y="362"/>
                  </a:lnTo>
                  <a:lnTo>
                    <a:pt x="814" y="349"/>
                  </a:lnTo>
                  <a:lnTo>
                    <a:pt x="803" y="334"/>
                  </a:lnTo>
                  <a:lnTo>
                    <a:pt x="794" y="323"/>
                  </a:lnTo>
                  <a:lnTo>
                    <a:pt x="788" y="319"/>
                  </a:lnTo>
                  <a:lnTo>
                    <a:pt x="780" y="312"/>
                  </a:lnTo>
                  <a:lnTo>
                    <a:pt x="769" y="304"/>
                  </a:lnTo>
                  <a:lnTo>
                    <a:pt x="759" y="293"/>
                  </a:lnTo>
                  <a:lnTo>
                    <a:pt x="749" y="284"/>
                  </a:lnTo>
                  <a:lnTo>
                    <a:pt x="739" y="275"/>
                  </a:lnTo>
                  <a:lnTo>
                    <a:pt x="733" y="268"/>
                  </a:lnTo>
                  <a:lnTo>
                    <a:pt x="729" y="262"/>
                  </a:lnTo>
                  <a:lnTo>
                    <a:pt x="724" y="254"/>
                  </a:lnTo>
                  <a:lnTo>
                    <a:pt x="713" y="237"/>
                  </a:lnTo>
                  <a:lnTo>
                    <a:pt x="699" y="216"/>
                  </a:lnTo>
                  <a:lnTo>
                    <a:pt x="683" y="192"/>
                  </a:lnTo>
                  <a:lnTo>
                    <a:pt x="667" y="169"/>
                  </a:lnTo>
                  <a:lnTo>
                    <a:pt x="653" y="147"/>
                  </a:lnTo>
                  <a:lnTo>
                    <a:pt x="643" y="132"/>
                  </a:lnTo>
                  <a:lnTo>
                    <a:pt x="639" y="124"/>
                  </a:lnTo>
                  <a:lnTo>
                    <a:pt x="637" y="119"/>
                  </a:lnTo>
                  <a:lnTo>
                    <a:pt x="632" y="112"/>
                  </a:lnTo>
                  <a:lnTo>
                    <a:pt x="625" y="102"/>
                  </a:lnTo>
                  <a:lnTo>
                    <a:pt x="617" y="92"/>
                  </a:lnTo>
                  <a:lnTo>
                    <a:pt x="608" y="80"/>
                  </a:lnTo>
                  <a:lnTo>
                    <a:pt x="600" y="70"/>
                  </a:lnTo>
                  <a:lnTo>
                    <a:pt x="593" y="62"/>
                  </a:lnTo>
                  <a:lnTo>
                    <a:pt x="589" y="56"/>
                  </a:lnTo>
                  <a:lnTo>
                    <a:pt x="585" y="51"/>
                  </a:lnTo>
                  <a:lnTo>
                    <a:pt x="579" y="47"/>
                  </a:lnTo>
                  <a:lnTo>
                    <a:pt x="572" y="41"/>
                  </a:lnTo>
                  <a:lnTo>
                    <a:pt x="564" y="35"/>
                  </a:lnTo>
                  <a:lnTo>
                    <a:pt x="555" y="29"/>
                  </a:lnTo>
                  <a:lnTo>
                    <a:pt x="546" y="24"/>
                  </a:lnTo>
                  <a:lnTo>
                    <a:pt x="537" y="18"/>
                  </a:lnTo>
                  <a:lnTo>
                    <a:pt x="528" y="13"/>
                  </a:lnTo>
                  <a:lnTo>
                    <a:pt x="519" y="9"/>
                  </a:lnTo>
                  <a:lnTo>
                    <a:pt x="513" y="5"/>
                  </a:lnTo>
                  <a:lnTo>
                    <a:pt x="508" y="4"/>
                  </a:lnTo>
                  <a:lnTo>
                    <a:pt x="503" y="3"/>
                  </a:lnTo>
                  <a:lnTo>
                    <a:pt x="499" y="2"/>
                  </a:lnTo>
                  <a:lnTo>
                    <a:pt x="494" y="1"/>
                  </a:lnTo>
                  <a:lnTo>
                    <a:pt x="488" y="1"/>
                  </a:lnTo>
                  <a:lnTo>
                    <a:pt x="483" y="0"/>
                  </a:lnTo>
                  <a:lnTo>
                    <a:pt x="477" y="0"/>
                  </a:lnTo>
                  <a:lnTo>
                    <a:pt x="466" y="0"/>
                  </a:lnTo>
                  <a:lnTo>
                    <a:pt x="451" y="0"/>
                  </a:lnTo>
                  <a:lnTo>
                    <a:pt x="434" y="0"/>
                  </a:lnTo>
                  <a:lnTo>
                    <a:pt x="415" y="1"/>
                  </a:lnTo>
                  <a:lnTo>
                    <a:pt x="393" y="1"/>
                  </a:lnTo>
                  <a:lnTo>
                    <a:pt x="371" y="2"/>
                  </a:lnTo>
                  <a:lnTo>
                    <a:pt x="348" y="3"/>
                  </a:lnTo>
                  <a:lnTo>
                    <a:pt x="325" y="4"/>
                  </a:lnTo>
                  <a:lnTo>
                    <a:pt x="302" y="4"/>
                  </a:lnTo>
                  <a:lnTo>
                    <a:pt x="281" y="5"/>
                  </a:lnTo>
                  <a:lnTo>
                    <a:pt x="264" y="6"/>
                  </a:lnTo>
                  <a:lnTo>
                    <a:pt x="248" y="6"/>
                  </a:lnTo>
                  <a:lnTo>
                    <a:pt x="236" y="8"/>
                  </a:lnTo>
                  <a:lnTo>
                    <a:pt x="228" y="8"/>
                  </a:lnTo>
                  <a:lnTo>
                    <a:pt x="226" y="8"/>
                  </a:lnTo>
                  <a:close/>
                </a:path>
              </a:pathLst>
            </a:custGeom>
            <a:solidFill>
              <a:srgbClr val="FFF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 flipH="1">
              <a:off x="6866521" y="3043614"/>
              <a:ext cx="565216" cy="745383"/>
            </a:xfrm>
            <a:custGeom>
              <a:avLst/>
              <a:gdLst>
                <a:gd name="T0" fmla="*/ 35 w 350"/>
                <a:gd name="T1" fmla="*/ 171 h 482"/>
                <a:gd name="T2" fmla="*/ 13 w 350"/>
                <a:gd name="T3" fmla="*/ 182 h 482"/>
                <a:gd name="T4" fmla="*/ 1 w 350"/>
                <a:gd name="T5" fmla="*/ 199 h 482"/>
                <a:gd name="T6" fmla="*/ 5 w 350"/>
                <a:gd name="T7" fmla="*/ 227 h 482"/>
                <a:gd name="T8" fmla="*/ 23 w 350"/>
                <a:gd name="T9" fmla="*/ 252 h 482"/>
                <a:gd name="T10" fmla="*/ 61 w 350"/>
                <a:gd name="T11" fmla="*/ 265 h 482"/>
                <a:gd name="T12" fmla="*/ 71 w 350"/>
                <a:gd name="T13" fmla="*/ 276 h 482"/>
                <a:gd name="T14" fmla="*/ 88 w 350"/>
                <a:gd name="T15" fmla="*/ 305 h 482"/>
                <a:gd name="T16" fmla="*/ 105 w 350"/>
                <a:gd name="T17" fmla="*/ 331 h 482"/>
                <a:gd name="T18" fmla="*/ 114 w 350"/>
                <a:gd name="T19" fmla="*/ 342 h 482"/>
                <a:gd name="T20" fmla="*/ 102 w 350"/>
                <a:gd name="T21" fmla="*/ 364 h 482"/>
                <a:gd name="T22" fmla="*/ 110 w 350"/>
                <a:gd name="T23" fmla="*/ 371 h 482"/>
                <a:gd name="T24" fmla="*/ 122 w 350"/>
                <a:gd name="T25" fmla="*/ 382 h 482"/>
                <a:gd name="T26" fmla="*/ 136 w 350"/>
                <a:gd name="T27" fmla="*/ 394 h 482"/>
                <a:gd name="T28" fmla="*/ 150 w 350"/>
                <a:gd name="T29" fmla="*/ 404 h 482"/>
                <a:gd name="T30" fmla="*/ 170 w 350"/>
                <a:gd name="T31" fmla="*/ 414 h 482"/>
                <a:gd name="T32" fmla="*/ 191 w 350"/>
                <a:gd name="T33" fmla="*/ 424 h 482"/>
                <a:gd name="T34" fmla="*/ 209 w 350"/>
                <a:gd name="T35" fmla="*/ 433 h 482"/>
                <a:gd name="T36" fmla="*/ 219 w 350"/>
                <a:gd name="T37" fmla="*/ 442 h 482"/>
                <a:gd name="T38" fmla="*/ 234 w 350"/>
                <a:gd name="T39" fmla="*/ 454 h 482"/>
                <a:gd name="T40" fmla="*/ 251 w 350"/>
                <a:gd name="T41" fmla="*/ 467 h 482"/>
                <a:gd name="T42" fmla="*/ 263 w 350"/>
                <a:gd name="T43" fmla="*/ 479 h 482"/>
                <a:gd name="T44" fmla="*/ 271 w 350"/>
                <a:gd name="T45" fmla="*/ 481 h 482"/>
                <a:gd name="T46" fmla="*/ 293 w 350"/>
                <a:gd name="T47" fmla="*/ 456 h 482"/>
                <a:gd name="T48" fmla="*/ 312 w 350"/>
                <a:gd name="T49" fmla="*/ 407 h 482"/>
                <a:gd name="T50" fmla="*/ 304 w 350"/>
                <a:gd name="T51" fmla="*/ 318 h 482"/>
                <a:gd name="T52" fmla="*/ 309 w 350"/>
                <a:gd name="T53" fmla="*/ 311 h 482"/>
                <a:gd name="T54" fmla="*/ 320 w 350"/>
                <a:gd name="T55" fmla="*/ 296 h 482"/>
                <a:gd name="T56" fmla="*/ 332 w 350"/>
                <a:gd name="T57" fmla="*/ 278 h 482"/>
                <a:gd name="T58" fmla="*/ 339 w 350"/>
                <a:gd name="T59" fmla="*/ 267 h 482"/>
                <a:gd name="T60" fmla="*/ 347 w 350"/>
                <a:gd name="T61" fmla="*/ 243 h 482"/>
                <a:gd name="T62" fmla="*/ 350 w 350"/>
                <a:gd name="T63" fmla="*/ 217 h 482"/>
                <a:gd name="T64" fmla="*/ 342 w 350"/>
                <a:gd name="T65" fmla="*/ 174 h 482"/>
                <a:gd name="T66" fmla="*/ 334 w 350"/>
                <a:gd name="T67" fmla="*/ 132 h 482"/>
                <a:gd name="T68" fmla="*/ 329 w 350"/>
                <a:gd name="T69" fmla="*/ 116 h 482"/>
                <a:gd name="T70" fmla="*/ 315 w 350"/>
                <a:gd name="T71" fmla="*/ 90 h 482"/>
                <a:gd name="T72" fmla="*/ 300 w 350"/>
                <a:gd name="T73" fmla="*/ 64 h 482"/>
                <a:gd name="T74" fmla="*/ 294 w 350"/>
                <a:gd name="T75" fmla="*/ 53 h 482"/>
                <a:gd name="T76" fmla="*/ 223 w 350"/>
                <a:gd name="T77" fmla="*/ 8 h 482"/>
                <a:gd name="T78" fmla="*/ 206 w 350"/>
                <a:gd name="T79" fmla="*/ 6 h 482"/>
                <a:gd name="T80" fmla="*/ 183 w 350"/>
                <a:gd name="T81" fmla="*/ 3 h 482"/>
                <a:gd name="T82" fmla="*/ 159 w 350"/>
                <a:gd name="T83" fmla="*/ 1 h 482"/>
                <a:gd name="T84" fmla="*/ 137 w 350"/>
                <a:gd name="T85" fmla="*/ 0 h 482"/>
                <a:gd name="T86" fmla="*/ 105 w 350"/>
                <a:gd name="T87" fmla="*/ 9 h 482"/>
                <a:gd name="T88" fmla="*/ 72 w 350"/>
                <a:gd name="T89" fmla="*/ 23 h 482"/>
                <a:gd name="T90" fmla="*/ 49 w 350"/>
                <a:gd name="T91" fmla="*/ 33 h 482"/>
                <a:gd name="T92" fmla="*/ 42 w 350"/>
                <a:gd name="T93" fmla="*/ 40 h 482"/>
                <a:gd name="T94" fmla="*/ 24 w 350"/>
                <a:gd name="T95" fmla="*/ 67 h 482"/>
                <a:gd name="T96" fmla="*/ 24 w 350"/>
                <a:gd name="T97" fmla="*/ 90 h 482"/>
                <a:gd name="T98" fmla="*/ 37 w 350"/>
                <a:gd name="T99" fmla="*/ 133 h 482"/>
                <a:gd name="T100" fmla="*/ 61 w 350"/>
                <a:gd name="T101" fmla="*/ 17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0" h="482">
                  <a:moveTo>
                    <a:pt x="61" y="177"/>
                  </a:moveTo>
                  <a:lnTo>
                    <a:pt x="35" y="171"/>
                  </a:lnTo>
                  <a:lnTo>
                    <a:pt x="15" y="179"/>
                  </a:lnTo>
                  <a:lnTo>
                    <a:pt x="13" y="182"/>
                  </a:lnTo>
                  <a:lnTo>
                    <a:pt x="6" y="189"/>
                  </a:lnTo>
                  <a:lnTo>
                    <a:pt x="1" y="199"/>
                  </a:lnTo>
                  <a:lnTo>
                    <a:pt x="0" y="212"/>
                  </a:lnTo>
                  <a:lnTo>
                    <a:pt x="5" y="227"/>
                  </a:lnTo>
                  <a:lnTo>
                    <a:pt x="14" y="240"/>
                  </a:lnTo>
                  <a:lnTo>
                    <a:pt x="23" y="252"/>
                  </a:lnTo>
                  <a:lnTo>
                    <a:pt x="27" y="257"/>
                  </a:lnTo>
                  <a:lnTo>
                    <a:pt x="61" y="265"/>
                  </a:lnTo>
                  <a:lnTo>
                    <a:pt x="64" y="268"/>
                  </a:lnTo>
                  <a:lnTo>
                    <a:pt x="71" y="276"/>
                  </a:lnTo>
                  <a:lnTo>
                    <a:pt x="79" y="290"/>
                  </a:lnTo>
                  <a:lnTo>
                    <a:pt x="88" y="305"/>
                  </a:lnTo>
                  <a:lnTo>
                    <a:pt x="96" y="320"/>
                  </a:lnTo>
                  <a:lnTo>
                    <a:pt x="105" y="331"/>
                  </a:lnTo>
                  <a:lnTo>
                    <a:pt x="112" y="340"/>
                  </a:lnTo>
                  <a:lnTo>
                    <a:pt x="114" y="342"/>
                  </a:lnTo>
                  <a:lnTo>
                    <a:pt x="100" y="363"/>
                  </a:lnTo>
                  <a:lnTo>
                    <a:pt x="102" y="364"/>
                  </a:lnTo>
                  <a:lnTo>
                    <a:pt x="105" y="366"/>
                  </a:lnTo>
                  <a:lnTo>
                    <a:pt x="110" y="371"/>
                  </a:lnTo>
                  <a:lnTo>
                    <a:pt x="115" y="376"/>
                  </a:lnTo>
                  <a:lnTo>
                    <a:pt x="122" y="382"/>
                  </a:lnTo>
                  <a:lnTo>
                    <a:pt x="129" y="388"/>
                  </a:lnTo>
                  <a:lnTo>
                    <a:pt x="136" y="394"/>
                  </a:lnTo>
                  <a:lnTo>
                    <a:pt x="143" y="399"/>
                  </a:lnTo>
                  <a:lnTo>
                    <a:pt x="150" y="404"/>
                  </a:lnTo>
                  <a:lnTo>
                    <a:pt x="159" y="410"/>
                  </a:lnTo>
                  <a:lnTo>
                    <a:pt x="170" y="414"/>
                  </a:lnTo>
                  <a:lnTo>
                    <a:pt x="181" y="419"/>
                  </a:lnTo>
                  <a:lnTo>
                    <a:pt x="191" y="424"/>
                  </a:lnTo>
                  <a:lnTo>
                    <a:pt x="201" y="428"/>
                  </a:lnTo>
                  <a:lnTo>
                    <a:pt x="209" y="433"/>
                  </a:lnTo>
                  <a:lnTo>
                    <a:pt x="214" y="437"/>
                  </a:lnTo>
                  <a:lnTo>
                    <a:pt x="219" y="442"/>
                  </a:lnTo>
                  <a:lnTo>
                    <a:pt x="226" y="448"/>
                  </a:lnTo>
                  <a:lnTo>
                    <a:pt x="234" y="454"/>
                  </a:lnTo>
                  <a:lnTo>
                    <a:pt x="243" y="460"/>
                  </a:lnTo>
                  <a:lnTo>
                    <a:pt x="251" y="467"/>
                  </a:lnTo>
                  <a:lnTo>
                    <a:pt x="258" y="473"/>
                  </a:lnTo>
                  <a:lnTo>
                    <a:pt x="263" y="479"/>
                  </a:lnTo>
                  <a:lnTo>
                    <a:pt x="265" y="482"/>
                  </a:lnTo>
                  <a:lnTo>
                    <a:pt x="271" y="481"/>
                  </a:lnTo>
                  <a:lnTo>
                    <a:pt x="282" y="470"/>
                  </a:lnTo>
                  <a:lnTo>
                    <a:pt x="293" y="456"/>
                  </a:lnTo>
                  <a:lnTo>
                    <a:pt x="297" y="450"/>
                  </a:lnTo>
                  <a:lnTo>
                    <a:pt x="312" y="407"/>
                  </a:lnTo>
                  <a:lnTo>
                    <a:pt x="312" y="350"/>
                  </a:lnTo>
                  <a:lnTo>
                    <a:pt x="304" y="318"/>
                  </a:lnTo>
                  <a:lnTo>
                    <a:pt x="305" y="315"/>
                  </a:lnTo>
                  <a:lnTo>
                    <a:pt x="309" y="311"/>
                  </a:lnTo>
                  <a:lnTo>
                    <a:pt x="314" y="304"/>
                  </a:lnTo>
                  <a:lnTo>
                    <a:pt x="320" y="296"/>
                  </a:lnTo>
                  <a:lnTo>
                    <a:pt x="326" y="287"/>
                  </a:lnTo>
                  <a:lnTo>
                    <a:pt x="332" y="278"/>
                  </a:lnTo>
                  <a:lnTo>
                    <a:pt x="337" y="272"/>
                  </a:lnTo>
                  <a:lnTo>
                    <a:pt x="339" y="267"/>
                  </a:lnTo>
                  <a:lnTo>
                    <a:pt x="343" y="258"/>
                  </a:lnTo>
                  <a:lnTo>
                    <a:pt x="347" y="243"/>
                  </a:lnTo>
                  <a:lnTo>
                    <a:pt x="349" y="229"/>
                  </a:lnTo>
                  <a:lnTo>
                    <a:pt x="350" y="217"/>
                  </a:lnTo>
                  <a:lnTo>
                    <a:pt x="348" y="200"/>
                  </a:lnTo>
                  <a:lnTo>
                    <a:pt x="342" y="174"/>
                  </a:lnTo>
                  <a:lnTo>
                    <a:pt x="337" y="147"/>
                  </a:lnTo>
                  <a:lnTo>
                    <a:pt x="334" y="132"/>
                  </a:lnTo>
                  <a:lnTo>
                    <a:pt x="332" y="126"/>
                  </a:lnTo>
                  <a:lnTo>
                    <a:pt x="329" y="116"/>
                  </a:lnTo>
                  <a:lnTo>
                    <a:pt x="322" y="103"/>
                  </a:lnTo>
                  <a:lnTo>
                    <a:pt x="315" y="90"/>
                  </a:lnTo>
                  <a:lnTo>
                    <a:pt x="307" y="76"/>
                  </a:lnTo>
                  <a:lnTo>
                    <a:pt x="300" y="64"/>
                  </a:lnTo>
                  <a:lnTo>
                    <a:pt x="296" y="56"/>
                  </a:lnTo>
                  <a:lnTo>
                    <a:pt x="294" y="53"/>
                  </a:lnTo>
                  <a:lnTo>
                    <a:pt x="225" y="8"/>
                  </a:lnTo>
                  <a:lnTo>
                    <a:pt x="223" y="8"/>
                  </a:lnTo>
                  <a:lnTo>
                    <a:pt x="217" y="7"/>
                  </a:lnTo>
                  <a:lnTo>
                    <a:pt x="206" y="6"/>
                  </a:lnTo>
                  <a:lnTo>
                    <a:pt x="196" y="4"/>
                  </a:lnTo>
                  <a:lnTo>
                    <a:pt x="183" y="3"/>
                  </a:lnTo>
                  <a:lnTo>
                    <a:pt x="171" y="2"/>
                  </a:lnTo>
                  <a:lnTo>
                    <a:pt x="159" y="1"/>
                  </a:lnTo>
                  <a:lnTo>
                    <a:pt x="149" y="0"/>
                  </a:lnTo>
                  <a:lnTo>
                    <a:pt x="137" y="0"/>
                  </a:lnTo>
                  <a:lnTo>
                    <a:pt x="122" y="3"/>
                  </a:lnTo>
                  <a:lnTo>
                    <a:pt x="105" y="9"/>
                  </a:lnTo>
                  <a:lnTo>
                    <a:pt x="88" y="16"/>
                  </a:lnTo>
                  <a:lnTo>
                    <a:pt x="72" y="23"/>
                  </a:lnTo>
                  <a:lnTo>
                    <a:pt x="58" y="29"/>
                  </a:lnTo>
                  <a:lnTo>
                    <a:pt x="49" y="33"/>
                  </a:lnTo>
                  <a:lnTo>
                    <a:pt x="45" y="34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24" y="67"/>
                  </a:lnTo>
                  <a:lnTo>
                    <a:pt x="21" y="76"/>
                  </a:lnTo>
                  <a:lnTo>
                    <a:pt x="24" y="90"/>
                  </a:lnTo>
                  <a:lnTo>
                    <a:pt x="30" y="113"/>
                  </a:lnTo>
                  <a:lnTo>
                    <a:pt x="37" y="133"/>
                  </a:lnTo>
                  <a:lnTo>
                    <a:pt x="39" y="143"/>
                  </a:lnTo>
                  <a:lnTo>
                    <a:pt x="61" y="177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 flipH="1">
              <a:off x="7334844" y="4691465"/>
              <a:ext cx="96894" cy="175566"/>
            </a:xfrm>
            <a:custGeom>
              <a:avLst/>
              <a:gdLst>
                <a:gd name="T0" fmla="*/ 0 w 61"/>
                <a:gd name="T1" fmla="*/ 16 h 114"/>
                <a:gd name="T2" fmla="*/ 3 w 61"/>
                <a:gd name="T3" fmla="*/ 114 h 114"/>
                <a:gd name="T4" fmla="*/ 5 w 61"/>
                <a:gd name="T5" fmla="*/ 114 h 114"/>
                <a:gd name="T6" fmla="*/ 11 w 61"/>
                <a:gd name="T7" fmla="*/ 112 h 114"/>
                <a:gd name="T8" fmla="*/ 19 w 61"/>
                <a:gd name="T9" fmla="*/ 111 h 114"/>
                <a:gd name="T10" fmla="*/ 29 w 61"/>
                <a:gd name="T11" fmla="*/ 110 h 114"/>
                <a:gd name="T12" fmla="*/ 39 w 61"/>
                <a:gd name="T13" fmla="*/ 110 h 114"/>
                <a:gd name="T14" fmla="*/ 49 w 61"/>
                <a:gd name="T15" fmla="*/ 109 h 114"/>
                <a:gd name="T16" fmla="*/ 57 w 61"/>
                <a:gd name="T17" fmla="*/ 108 h 114"/>
                <a:gd name="T18" fmla="*/ 61 w 61"/>
                <a:gd name="T19" fmla="*/ 108 h 114"/>
                <a:gd name="T20" fmla="*/ 60 w 61"/>
                <a:gd name="T21" fmla="*/ 91 h 114"/>
                <a:gd name="T22" fmla="*/ 52 w 61"/>
                <a:gd name="T23" fmla="*/ 54 h 114"/>
                <a:gd name="T24" fmla="*/ 42 w 61"/>
                <a:gd name="T25" fmla="*/ 17 h 114"/>
                <a:gd name="T26" fmla="*/ 37 w 61"/>
                <a:gd name="T27" fmla="*/ 0 h 114"/>
                <a:gd name="T28" fmla="*/ 0 w 61"/>
                <a:gd name="T29" fmla="*/ 1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14">
                  <a:moveTo>
                    <a:pt x="0" y="16"/>
                  </a:moveTo>
                  <a:lnTo>
                    <a:pt x="3" y="114"/>
                  </a:lnTo>
                  <a:lnTo>
                    <a:pt x="5" y="114"/>
                  </a:lnTo>
                  <a:lnTo>
                    <a:pt x="11" y="112"/>
                  </a:lnTo>
                  <a:lnTo>
                    <a:pt x="19" y="111"/>
                  </a:lnTo>
                  <a:lnTo>
                    <a:pt x="29" y="110"/>
                  </a:lnTo>
                  <a:lnTo>
                    <a:pt x="39" y="110"/>
                  </a:lnTo>
                  <a:lnTo>
                    <a:pt x="49" y="109"/>
                  </a:lnTo>
                  <a:lnTo>
                    <a:pt x="57" y="108"/>
                  </a:lnTo>
                  <a:lnTo>
                    <a:pt x="61" y="108"/>
                  </a:lnTo>
                  <a:lnTo>
                    <a:pt x="60" y="91"/>
                  </a:lnTo>
                  <a:lnTo>
                    <a:pt x="52" y="54"/>
                  </a:lnTo>
                  <a:lnTo>
                    <a:pt x="42" y="17"/>
                  </a:lnTo>
                  <a:lnTo>
                    <a:pt x="3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 flipH="1">
              <a:off x="7144284" y="4617542"/>
              <a:ext cx="171181" cy="212528"/>
            </a:xfrm>
            <a:custGeom>
              <a:avLst/>
              <a:gdLst>
                <a:gd name="T0" fmla="*/ 0 w 106"/>
                <a:gd name="T1" fmla="*/ 41 h 138"/>
                <a:gd name="T2" fmla="*/ 29 w 106"/>
                <a:gd name="T3" fmla="*/ 138 h 138"/>
                <a:gd name="T4" fmla="*/ 106 w 106"/>
                <a:gd name="T5" fmla="*/ 94 h 138"/>
                <a:gd name="T6" fmla="*/ 101 w 106"/>
                <a:gd name="T7" fmla="*/ 0 h 138"/>
                <a:gd name="T8" fmla="*/ 0 w 106"/>
                <a:gd name="T9" fmla="*/ 4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38">
                  <a:moveTo>
                    <a:pt x="0" y="41"/>
                  </a:moveTo>
                  <a:lnTo>
                    <a:pt x="29" y="138"/>
                  </a:lnTo>
                  <a:lnTo>
                    <a:pt x="106" y="94"/>
                  </a:lnTo>
                  <a:lnTo>
                    <a:pt x="10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 flipH="1">
              <a:off x="7286398" y="4768468"/>
              <a:ext cx="142111" cy="261809"/>
            </a:xfrm>
            <a:custGeom>
              <a:avLst/>
              <a:gdLst>
                <a:gd name="T0" fmla="*/ 4 w 87"/>
                <a:gd name="T1" fmla="*/ 72 h 170"/>
                <a:gd name="T2" fmla="*/ 6 w 87"/>
                <a:gd name="T3" fmla="*/ 77 h 170"/>
                <a:gd name="T4" fmla="*/ 11 w 87"/>
                <a:gd name="T5" fmla="*/ 92 h 170"/>
                <a:gd name="T6" fmla="*/ 18 w 87"/>
                <a:gd name="T7" fmla="*/ 111 h 170"/>
                <a:gd name="T8" fmla="*/ 26 w 87"/>
                <a:gd name="T9" fmla="*/ 125 h 170"/>
                <a:gd name="T10" fmla="*/ 32 w 87"/>
                <a:gd name="T11" fmla="*/ 130 h 170"/>
                <a:gd name="T12" fmla="*/ 40 w 87"/>
                <a:gd name="T13" fmla="*/ 137 h 170"/>
                <a:gd name="T14" fmla="*/ 50 w 87"/>
                <a:gd name="T15" fmla="*/ 144 h 170"/>
                <a:gd name="T16" fmla="*/ 61 w 87"/>
                <a:gd name="T17" fmla="*/ 152 h 170"/>
                <a:gd name="T18" fmla="*/ 71 w 87"/>
                <a:gd name="T19" fmla="*/ 159 h 170"/>
                <a:gd name="T20" fmla="*/ 79 w 87"/>
                <a:gd name="T21" fmla="*/ 164 h 170"/>
                <a:gd name="T22" fmla="*/ 85 w 87"/>
                <a:gd name="T23" fmla="*/ 168 h 170"/>
                <a:gd name="T24" fmla="*/ 87 w 87"/>
                <a:gd name="T25" fmla="*/ 170 h 170"/>
                <a:gd name="T26" fmla="*/ 53 w 87"/>
                <a:gd name="T27" fmla="*/ 0 h 170"/>
                <a:gd name="T28" fmla="*/ 0 w 87"/>
                <a:gd name="T29" fmla="*/ 0 h 170"/>
                <a:gd name="T30" fmla="*/ 4 w 87"/>
                <a:gd name="T31" fmla="*/ 7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70">
                  <a:moveTo>
                    <a:pt x="4" y="72"/>
                  </a:moveTo>
                  <a:lnTo>
                    <a:pt x="6" y="77"/>
                  </a:lnTo>
                  <a:lnTo>
                    <a:pt x="11" y="92"/>
                  </a:lnTo>
                  <a:lnTo>
                    <a:pt x="18" y="111"/>
                  </a:lnTo>
                  <a:lnTo>
                    <a:pt x="26" y="125"/>
                  </a:lnTo>
                  <a:lnTo>
                    <a:pt x="32" y="130"/>
                  </a:lnTo>
                  <a:lnTo>
                    <a:pt x="40" y="137"/>
                  </a:lnTo>
                  <a:lnTo>
                    <a:pt x="50" y="144"/>
                  </a:lnTo>
                  <a:lnTo>
                    <a:pt x="61" y="152"/>
                  </a:lnTo>
                  <a:lnTo>
                    <a:pt x="71" y="159"/>
                  </a:lnTo>
                  <a:lnTo>
                    <a:pt x="79" y="164"/>
                  </a:lnTo>
                  <a:lnTo>
                    <a:pt x="85" y="168"/>
                  </a:lnTo>
                  <a:lnTo>
                    <a:pt x="87" y="170"/>
                  </a:lnTo>
                  <a:lnTo>
                    <a:pt x="53" y="0"/>
                  </a:lnTo>
                  <a:lnTo>
                    <a:pt x="0" y="0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 flipH="1">
              <a:off x="7111988" y="4731507"/>
              <a:ext cx="174409" cy="341892"/>
            </a:xfrm>
            <a:custGeom>
              <a:avLst/>
              <a:gdLst>
                <a:gd name="T0" fmla="*/ 43 w 108"/>
                <a:gd name="T1" fmla="*/ 196 h 222"/>
                <a:gd name="T2" fmla="*/ 108 w 108"/>
                <a:gd name="T3" fmla="*/ 222 h 222"/>
                <a:gd name="T4" fmla="*/ 88 w 108"/>
                <a:gd name="T5" fmla="*/ 0 h 222"/>
                <a:gd name="T6" fmla="*/ 0 w 108"/>
                <a:gd name="T7" fmla="*/ 19 h 222"/>
                <a:gd name="T8" fmla="*/ 43 w 108"/>
                <a:gd name="T9" fmla="*/ 19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22">
                  <a:moveTo>
                    <a:pt x="43" y="196"/>
                  </a:moveTo>
                  <a:lnTo>
                    <a:pt x="108" y="222"/>
                  </a:lnTo>
                  <a:lnTo>
                    <a:pt x="88" y="0"/>
                  </a:lnTo>
                  <a:lnTo>
                    <a:pt x="0" y="19"/>
                  </a:lnTo>
                  <a:lnTo>
                    <a:pt x="43" y="196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 flipH="1">
              <a:off x="5522924" y="4546701"/>
              <a:ext cx="1495399" cy="1386044"/>
            </a:xfrm>
            <a:custGeom>
              <a:avLst/>
              <a:gdLst>
                <a:gd name="T0" fmla="*/ 358 w 926"/>
                <a:gd name="T1" fmla="*/ 72 h 900"/>
                <a:gd name="T2" fmla="*/ 493 w 926"/>
                <a:gd name="T3" fmla="*/ 61 h 900"/>
                <a:gd name="T4" fmla="*/ 508 w 926"/>
                <a:gd name="T5" fmla="*/ 63 h 900"/>
                <a:gd name="T6" fmla="*/ 533 w 926"/>
                <a:gd name="T7" fmla="*/ 65 h 900"/>
                <a:gd name="T8" fmla="*/ 566 w 926"/>
                <a:gd name="T9" fmla="*/ 68 h 900"/>
                <a:gd name="T10" fmla="*/ 600 w 926"/>
                <a:gd name="T11" fmla="*/ 72 h 900"/>
                <a:gd name="T12" fmla="*/ 634 w 926"/>
                <a:gd name="T13" fmla="*/ 74 h 900"/>
                <a:gd name="T14" fmla="*/ 660 w 926"/>
                <a:gd name="T15" fmla="*/ 77 h 900"/>
                <a:gd name="T16" fmla="*/ 679 w 926"/>
                <a:gd name="T17" fmla="*/ 79 h 900"/>
                <a:gd name="T18" fmla="*/ 691 w 926"/>
                <a:gd name="T19" fmla="*/ 83 h 900"/>
                <a:gd name="T20" fmla="*/ 734 w 926"/>
                <a:gd name="T21" fmla="*/ 98 h 900"/>
                <a:gd name="T22" fmla="*/ 788 w 926"/>
                <a:gd name="T23" fmla="*/ 117 h 900"/>
                <a:gd name="T24" fmla="*/ 827 w 926"/>
                <a:gd name="T25" fmla="*/ 130 h 900"/>
                <a:gd name="T26" fmla="*/ 908 w 926"/>
                <a:gd name="T27" fmla="*/ 175 h 900"/>
                <a:gd name="T28" fmla="*/ 917 w 926"/>
                <a:gd name="T29" fmla="*/ 198 h 900"/>
                <a:gd name="T30" fmla="*/ 926 w 926"/>
                <a:gd name="T31" fmla="*/ 232 h 900"/>
                <a:gd name="T32" fmla="*/ 904 w 926"/>
                <a:gd name="T33" fmla="*/ 327 h 900"/>
                <a:gd name="T34" fmla="*/ 856 w 926"/>
                <a:gd name="T35" fmla="*/ 526 h 900"/>
                <a:gd name="T36" fmla="*/ 808 w 926"/>
                <a:gd name="T37" fmla="*/ 721 h 900"/>
                <a:gd name="T38" fmla="*/ 786 w 926"/>
                <a:gd name="T39" fmla="*/ 810 h 900"/>
                <a:gd name="T40" fmla="*/ 725 w 926"/>
                <a:gd name="T41" fmla="*/ 832 h 900"/>
                <a:gd name="T42" fmla="*/ 706 w 926"/>
                <a:gd name="T43" fmla="*/ 827 h 900"/>
                <a:gd name="T44" fmla="*/ 680 w 926"/>
                <a:gd name="T45" fmla="*/ 820 h 900"/>
                <a:gd name="T46" fmla="*/ 652 w 926"/>
                <a:gd name="T47" fmla="*/ 811 h 900"/>
                <a:gd name="T48" fmla="*/ 631 w 926"/>
                <a:gd name="T49" fmla="*/ 802 h 900"/>
                <a:gd name="T50" fmla="*/ 600 w 926"/>
                <a:gd name="T51" fmla="*/ 790 h 900"/>
                <a:gd name="T52" fmla="*/ 569 w 926"/>
                <a:gd name="T53" fmla="*/ 779 h 900"/>
                <a:gd name="T54" fmla="*/ 547 w 926"/>
                <a:gd name="T55" fmla="*/ 771 h 900"/>
                <a:gd name="T56" fmla="*/ 613 w 926"/>
                <a:gd name="T57" fmla="*/ 497 h 900"/>
                <a:gd name="T58" fmla="*/ 552 w 926"/>
                <a:gd name="T59" fmla="*/ 342 h 900"/>
                <a:gd name="T60" fmla="*/ 464 w 926"/>
                <a:gd name="T61" fmla="*/ 833 h 900"/>
                <a:gd name="T62" fmla="*/ 339 w 926"/>
                <a:gd name="T63" fmla="*/ 899 h 900"/>
                <a:gd name="T64" fmla="*/ 317 w 926"/>
                <a:gd name="T65" fmla="*/ 888 h 900"/>
                <a:gd name="T66" fmla="*/ 286 w 926"/>
                <a:gd name="T67" fmla="*/ 873 h 900"/>
                <a:gd name="T68" fmla="*/ 259 w 926"/>
                <a:gd name="T69" fmla="*/ 862 h 900"/>
                <a:gd name="T70" fmla="*/ 247 w 926"/>
                <a:gd name="T71" fmla="*/ 857 h 900"/>
                <a:gd name="T72" fmla="*/ 227 w 926"/>
                <a:gd name="T73" fmla="*/ 847 h 900"/>
                <a:gd name="T74" fmla="*/ 204 w 926"/>
                <a:gd name="T75" fmla="*/ 834 h 900"/>
                <a:gd name="T76" fmla="*/ 188 w 926"/>
                <a:gd name="T77" fmla="*/ 824 h 900"/>
                <a:gd name="T78" fmla="*/ 265 w 926"/>
                <a:gd name="T79" fmla="*/ 509 h 900"/>
                <a:gd name="T80" fmla="*/ 226 w 926"/>
                <a:gd name="T81" fmla="*/ 377 h 900"/>
                <a:gd name="T82" fmla="*/ 206 w 926"/>
                <a:gd name="T83" fmla="*/ 376 h 900"/>
                <a:gd name="T84" fmla="*/ 164 w 926"/>
                <a:gd name="T85" fmla="*/ 374 h 900"/>
                <a:gd name="T86" fmla="*/ 119 w 926"/>
                <a:gd name="T87" fmla="*/ 371 h 900"/>
                <a:gd name="T88" fmla="*/ 93 w 926"/>
                <a:gd name="T89" fmla="*/ 367 h 900"/>
                <a:gd name="T90" fmla="*/ 75 w 926"/>
                <a:gd name="T91" fmla="*/ 362 h 900"/>
                <a:gd name="T92" fmla="*/ 45 w 926"/>
                <a:gd name="T93" fmla="*/ 356 h 900"/>
                <a:gd name="T94" fmla="*/ 17 w 926"/>
                <a:gd name="T95" fmla="*/ 352 h 900"/>
                <a:gd name="T96" fmla="*/ 6 w 926"/>
                <a:gd name="T97" fmla="*/ 350 h 900"/>
                <a:gd name="T98" fmla="*/ 2 w 926"/>
                <a:gd name="T99" fmla="*/ 97 h 900"/>
                <a:gd name="T100" fmla="*/ 16 w 926"/>
                <a:gd name="T101" fmla="*/ 88 h 900"/>
                <a:gd name="T102" fmla="*/ 35 w 926"/>
                <a:gd name="T103" fmla="*/ 76 h 900"/>
                <a:gd name="T104" fmla="*/ 53 w 926"/>
                <a:gd name="T105" fmla="*/ 66 h 900"/>
                <a:gd name="T106" fmla="*/ 63 w 926"/>
                <a:gd name="T107" fmla="*/ 61 h 900"/>
                <a:gd name="T108" fmla="*/ 76 w 926"/>
                <a:gd name="T109" fmla="*/ 50 h 900"/>
                <a:gd name="T110" fmla="*/ 89 w 926"/>
                <a:gd name="T111" fmla="*/ 35 h 900"/>
                <a:gd name="T112" fmla="*/ 97 w 926"/>
                <a:gd name="T113" fmla="*/ 23 h 900"/>
                <a:gd name="T114" fmla="*/ 128 w 926"/>
                <a:gd name="T11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6" h="900">
                  <a:moveTo>
                    <a:pt x="202" y="16"/>
                  </a:moveTo>
                  <a:lnTo>
                    <a:pt x="358" y="72"/>
                  </a:lnTo>
                  <a:lnTo>
                    <a:pt x="491" y="61"/>
                  </a:lnTo>
                  <a:lnTo>
                    <a:pt x="493" y="61"/>
                  </a:lnTo>
                  <a:lnTo>
                    <a:pt x="499" y="63"/>
                  </a:lnTo>
                  <a:lnTo>
                    <a:pt x="508" y="63"/>
                  </a:lnTo>
                  <a:lnTo>
                    <a:pt x="520" y="64"/>
                  </a:lnTo>
                  <a:lnTo>
                    <a:pt x="533" y="65"/>
                  </a:lnTo>
                  <a:lnTo>
                    <a:pt x="548" y="67"/>
                  </a:lnTo>
                  <a:lnTo>
                    <a:pt x="566" y="68"/>
                  </a:lnTo>
                  <a:lnTo>
                    <a:pt x="583" y="69"/>
                  </a:lnTo>
                  <a:lnTo>
                    <a:pt x="600" y="72"/>
                  </a:lnTo>
                  <a:lnTo>
                    <a:pt x="617" y="73"/>
                  </a:lnTo>
                  <a:lnTo>
                    <a:pt x="634" y="74"/>
                  </a:lnTo>
                  <a:lnTo>
                    <a:pt x="647" y="76"/>
                  </a:lnTo>
                  <a:lnTo>
                    <a:pt x="660" y="77"/>
                  </a:lnTo>
                  <a:lnTo>
                    <a:pt x="670" y="79"/>
                  </a:lnTo>
                  <a:lnTo>
                    <a:pt x="679" y="79"/>
                  </a:lnTo>
                  <a:lnTo>
                    <a:pt x="682" y="80"/>
                  </a:lnTo>
                  <a:lnTo>
                    <a:pt x="691" y="83"/>
                  </a:lnTo>
                  <a:lnTo>
                    <a:pt x="710" y="89"/>
                  </a:lnTo>
                  <a:lnTo>
                    <a:pt x="734" y="98"/>
                  </a:lnTo>
                  <a:lnTo>
                    <a:pt x="761" y="107"/>
                  </a:lnTo>
                  <a:lnTo>
                    <a:pt x="788" y="117"/>
                  </a:lnTo>
                  <a:lnTo>
                    <a:pt x="811" y="125"/>
                  </a:lnTo>
                  <a:lnTo>
                    <a:pt x="827" y="130"/>
                  </a:lnTo>
                  <a:lnTo>
                    <a:pt x="833" y="133"/>
                  </a:lnTo>
                  <a:lnTo>
                    <a:pt x="908" y="175"/>
                  </a:lnTo>
                  <a:lnTo>
                    <a:pt x="911" y="182"/>
                  </a:lnTo>
                  <a:lnTo>
                    <a:pt x="917" y="198"/>
                  </a:lnTo>
                  <a:lnTo>
                    <a:pt x="924" y="217"/>
                  </a:lnTo>
                  <a:lnTo>
                    <a:pt x="926" y="232"/>
                  </a:lnTo>
                  <a:lnTo>
                    <a:pt x="920" y="261"/>
                  </a:lnTo>
                  <a:lnTo>
                    <a:pt x="904" y="327"/>
                  </a:lnTo>
                  <a:lnTo>
                    <a:pt x="881" y="421"/>
                  </a:lnTo>
                  <a:lnTo>
                    <a:pt x="856" y="526"/>
                  </a:lnTo>
                  <a:lnTo>
                    <a:pt x="831" y="630"/>
                  </a:lnTo>
                  <a:lnTo>
                    <a:pt x="808" y="721"/>
                  </a:lnTo>
                  <a:lnTo>
                    <a:pt x="791" y="786"/>
                  </a:lnTo>
                  <a:lnTo>
                    <a:pt x="786" y="810"/>
                  </a:lnTo>
                  <a:lnTo>
                    <a:pt x="727" y="833"/>
                  </a:lnTo>
                  <a:lnTo>
                    <a:pt x="725" y="832"/>
                  </a:lnTo>
                  <a:lnTo>
                    <a:pt x="717" y="831"/>
                  </a:lnTo>
                  <a:lnTo>
                    <a:pt x="706" y="827"/>
                  </a:lnTo>
                  <a:lnTo>
                    <a:pt x="694" y="824"/>
                  </a:lnTo>
                  <a:lnTo>
                    <a:pt x="680" y="820"/>
                  </a:lnTo>
                  <a:lnTo>
                    <a:pt x="665" y="816"/>
                  </a:lnTo>
                  <a:lnTo>
                    <a:pt x="652" y="811"/>
                  </a:lnTo>
                  <a:lnTo>
                    <a:pt x="642" y="807"/>
                  </a:lnTo>
                  <a:lnTo>
                    <a:pt x="631" y="802"/>
                  </a:lnTo>
                  <a:lnTo>
                    <a:pt x="616" y="796"/>
                  </a:lnTo>
                  <a:lnTo>
                    <a:pt x="600" y="790"/>
                  </a:lnTo>
                  <a:lnTo>
                    <a:pt x="584" y="785"/>
                  </a:lnTo>
                  <a:lnTo>
                    <a:pt x="569" y="779"/>
                  </a:lnTo>
                  <a:lnTo>
                    <a:pt x="555" y="774"/>
                  </a:lnTo>
                  <a:lnTo>
                    <a:pt x="547" y="771"/>
                  </a:lnTo>
                  <a:lnTo>
                    <a:pt x="544" y="770"/>
                  </a:lnTo>
                  <a:lnTo>
                    <a:pt x="613" y="497"/>
                  </a:lnTo>
                  <a:lnTo>
                    <a:pt x="674" y="346"/>
                  </a:lnTo>
                  <a:lnTo>
                    <a:pt x="552" y="342"/>
                  </a:lnTo>
                  <a:lnTo>
                    <a:pt x="505" y="425"/>
                  </a:lnTo>
                  <a:lnTo>
                    <a:pt x="464" y="833"/>
                  </a:lnTo>
                  <a:lnTo>
                    <a:pt x="342" y="900"/>
                  </a:lnTo>
                  <a:lnTo>
                    <a:pt x="339" y="899"/>
                  </a:lnTo>
                  <a:lnTo>
                    <a:pt x="330" y="894"/>
                  </a:lnTo>
                  <a:lnTo>
                    <a:pt x="317" y="888"/>
                  </a:lnTo>
                  <a:lnTo>
                    <a:pt x="301" y="881"/>
                  </a:lnTo>
                  <a:lnTo>
                    <a:pt x="286" y="873"/>
                  </a:lnTo>
                  <a:lnTo>
                    <a:pt x="271" y="868"/>
                  </a:lnTo>
                  <a:lnTo>
                    <a:pt x="259" y="862"/>
                  </a:lnTo>
                  <a:lnTo>
                    <a:pt x="252" y="860"/>
                  </a:lnTo>
                  <a:lnTo>
                    <a:pt x="247" y="857"/>
                  </a:lnTo>
                  <a:lnTo>
                    <a:pt x="237" y="853"/>
                  </a:lnTo>
                  <a:lnTo>
                    <a:pt x="227" y="847"/>
                  </a:lnTo>
                  <a:lnTo>
                    <a:pt x="216" y="840"/>
                  </a:lnTo>
                  <a:lnTo>
                    <a:pt x="204" y="834"/>
                  </a:lnTo>
                  <a:lnTo>
                    <a:pt x="195" y="828"/>
                  </a:lnTo>
                  <a:lnTo>
                    <a:pt x="188" y="824"/>
                  </a:lnTo>
                  <a:lnTo>
                    <a:pt x="186" y="823"/>
                  </a:lnTo>
                  <a:lnTo>
                    <a:pt x="265" y="509"/>
                  </a:lnTo>
                  <a:lnTo>
                    <a:pt x="292" y="375"/>
                  </a:lnTo>
                  <a:lnTo>
                    <a:pt x="226" y="377"/>
                  </a:lnTo>
                  <a:lnTo>
                    <a:pt x="220" y="377"/>
                  </a:lnTo>
                  <a:lnTo>
                    <a:pt x="206" y="376"/>
                  </a:lnTo>
                  <a:lnTo>
                    <a:pt x="187" y="375"/>
                  </a:lnTo>
                  <a:lnTo>
                    <a:pt x="164" y="374"/>
                  </a:lnTo>
                  <a:lnTo>
                    <a:pt x="139" y="372"/>
                  </a:lnTo>
                  <a:lnTo>
                    <a:pt x="119" y="371"/>
                  </a:lnTo>
                  <a:lnTo>
                    <a:pt x="103" y="369"/>
                  </a:lnTo>
                  <a:lnTo>
                    <a:pt x="93" y="367"/>
                  </a:lnTo>
                  <a:lnTo>
                    <a:pt x="86" y="364"/>
                  </a:lnTo>
                  <a:lnTo>
                    <a:pt x="75" y="362"/>
                  </a:lnTo>
                  <a:lnTo>
                    <a:pt x="61" y="359"/>
                  </a:lnTo>
                  <a:lnTo>
                    <a:pt x="45" y="356"/>
                  </a:lnTo>
                  <a:lnTo>
                    <a:pt x="30" y="354"/>
                  </a:lnTo>
                  <a:lnTo>
                    <a:pt x="17" y="352"/>
                  </a:lnTo>
                  <a:lnTo>
                    <a:pt x="9" y="350"/>
                  </a:lnTo>
                  <a:lnTo>
                    <a:pt x="6" y="350"/>
                  </a:lnTo>
                  <a:lnTo>
                    <a:pt x="0" y="98"/>
                  </a:lnTo>
                  <a:lnTo>
                    <a:pt x="2" y="97"/>
                  </a:lnTo>
                  <a:lnTo>
                    <a:pt x="8" y="94"/>
                  </a:lnTo>
                  <a:lnTo>
                    <a:pt x="16" y="88"/>
                  </a:lnTo>
                  <a:lnTo>
                    <a:pt x="25" y="82"/>
                  </a:lnTo>
                  <a:lnTo>
                    <a:pt x="35" y="76"/>
                  </a:lnTo>
                  <a:lnTo>
                    <a:pt x="45" y="71"/>
                  </a:lnTo>
                  <a:lnTo>
                    <a:pt x="53" y="66"/>
                  </a:lnTo>
                  <a:lnTo>
                    <a:pt x="59" y="64"/>
                  </a:lnTo>
                  <a:lnTo>
                    <a:pt x="63" y="61"/>
                  </a:lnTo>
                  <a:lnTo>
                    <a:pt x="69" y="57"/>
                  </a:lnTo>
                  <a:lnTo>
                    <a:pt x="76" y="50"/>
                  </a:lnTo>
                  <a:lnTo>
                    <a:pt x="82" y="42"/>
                  </a:lnTo>
                  <a:lnTo>
                    <a:pt x="89" y="35"/>
                  </a:lnTo>
                  <a:lnTo>
                    <a:pt x="93" y="28"/>
                  </a:lnTo>
                  <a:lnTo>
                    <a:pt x="97" y="23"/>
                  </a:lnTo>
                  <a:lnTo>
                    <a:pt x="98" y="22"/>
                  </a:lnTo>
                  <a:lnTo>
                    <a:pt x="128" y="0"/>
                  </a:lnTo>
                  <a:lnTo>
                    <a:pt x="202" y="16"/>
                  </a:lnTo>
                  <a:close/>
                </a:path>
              </a:pathLst>
            </a:custGeom>
            <a:solidFill>
              <a:srgbClr val="68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 flipH="1">
              <a:off x="6708262" y="4331094"/>
              <a:ext cx="193788" cy="348052"/>
            </a:xfrm>
            <a:custGeom>
              <a:avLst/>
              <a:gdLst>
                <a:gd name="T0" fmla="*/ 10 w 119"/>
                <a:gd name="T1" fmla="*/ 0 h 226"/>
                <a:gd name="T2" fmla="*/ 12 w 119"/>
                <a:gd name="T3" fmla="*/ 1 h 226"/>
                <a:gd name="T4" fmla="*/ 18 w 119"/>
                <a:gd name="T5" fmla="*/ 2 h 226"/>
                <a:gd name="T6" fmla="*/ 26 w 119"/>
                <a:gd name="T7" fmla="*/ 4 h 226"/>
                <a:gd name="T8" fmla="*/ 35 w 119"/>
                <a:gd name="T9" fmla="*/ 8 h 226"/>
                <a:gd name="T10" fmla="*/ 46 w 119"/>
                <a:gd name="T11" fmla="*/ 12 h 226"/>
                <a:gd name="T12" fmla="*/ 54 w 119"/>
                <a:gd name="T13" fmla="*/ 17 h 226"/>
                <a:gd name="T14" fmla="*/ 59 w 119"/>
                <a:gd name="T15" fmla="*/ 22 h 226"/>
                <a:gd name="T16" fmla="*/ 63 w 119"/>
                <a:gd name="T17" fmla="*/ 26 h 226"/>
                <a:gd name="T18" fmla="*/ 69 w 119"/>
                <a:gd name="T19" fmla="*/ 45 h 226"/>
                <a:gd name="T20" fmla="*/ 78 w 119"/>
                <a:gd name="T21" fmla="*/ 71 h 226"/>
                <a:gd name="T22" fmla="*/ 86 w 119"/>
                <a:gd name="T23" fmla="*/ 95 h 226"/>
                <a:gd name="T24" fmla="*/ 89 w 119"/>
                <a:gd name="T25" fmla="*/ 106 h 226"/>
                <a:gd name="T26" fmla="*/ 92 w 119"/>
                <a:gd name="T27" fmla="*/ 113 h 226"/>
                <a:gd name="T28" fmla="*/ 97 w 119"/>
                <a:gd name="T29" fmla="*/ 130 h 226"/>
                <a:gd name="T30" fmla="*/ 104 w 119"/>
                <a:gd name="T31" fmla="*/ 151 h 226"/>
                <a:gd name="T32" fmla="*/ 109 w 119"/>
                <a:gd name="T33" fmla="*/ 167 h 226"/>
                <a:gd name="T34" fmla="*/ 111 w 119"/>
                <a:gd name="T35" fmla="*/ 181 h 226"/>
                <a:gd name="T36" fmla="*/ 115 w 119"/>
                <a:gd name="T37" fmla="*/ 197 h 226"/>
                <a:gd name="T38" fmla="*/ 118 w 119"/>
                <a:gd name="T39" fmla="*/ 209 h 226"/>
                <a:gd name="T40" fmla="*/ 119 w 119"/>
                <a:gd name="T41" fmla="*/ 215 h 226"/>
                <a:gd name="T42" fmla="*/ 118 w 119"/>
                <a:gd name="T43" fmla="*/ 216 h 226"/>
                <a:gd name="T44" fmla="*/ 116 w 119"/>
                <a:gd name="T45" fmla="*/ 217 h 226"/>
                <a:gd name="T46" fmla="*/ 111 w 119"/>
                <a:gd name="T47" fmla="*/ 219 h 226"/>
                <a:gd name="T48" fmla="*/ 105 w 119"/>
                <a:gd name="T49" fmla="*/ 220 h 226"/>
                <a:gd name="T50" fmla="*/ 97 w 119"/>
                <a:gd name="T51" fmla="*/ 221 h 226"/>
                <a:gd name="T52" fmla="*/ 87 w 119"/>
                <a:gd name="T53" fmla="*/ 222 h 226"/>
                <a:gd name="T54" fmla="*/ 78 w 119"/>
                <a:gd name="T55" fmla="*/ 224 h 226"/>
                <a:gd name="T56" fmla="*/ 74 w 119"/>
                <a:gd name="T57" fmla="*/ 226 h 226"/>
                <a:gd name="T58" fmla="*/ 72 w 119"/>
                <a:gd name="T59" fmla="*/ 226 h 226"/>
                <a:gd name="T60" fmla="*/ 66 w 119"/>
                <a:gd name="T61" fmla="*/ 223 h 226"/>
                <a:gd name="T62" fmla="*/ 59 w 119"/>
                <a:gd name="T63" fmla="*/ 219 h 226"/>
                <a:gd name="T64" fmla="*/ 56 w 119"/>
                <a:gd name="T65" fmla="*/ 212 h 226"/>
                <a:gd name="T66" fmla="*/ 51 w 119"/>
                <a:gd name="T67" fmla="*/ 200 h 226"/>
                <a:gd name="T68" fmla="*/ 43 w 119"/>
                <a:gd name="T69" fmla="*/ 184 h 226"/>
                <a:gd name="T70" fmla="*/ 38 w 119"/>
                <a:gd name="T71" fmla="*/ 170 h 226"/>
                <a:gd name="T72" fmla="*/ 34 w 119"/>
                <a:gd name="T73" fmla="*/ 165 h 226"/>
                <a:gd name="T74" fmla="*/ 28 w 119"/>
                <a:gd name="T75" fmla="*/ 109 h 226"/>
                <a:gd name="T76" fmla="*/ 0 w 119"/>
                <a:gd name="T77" fmla="*/ 79 h 226"/>
                <a:gd name="T78" fmla="*/ 8 w 119"/>
                <a:gd name="T79" fmla="*/ 42 h 226"/>
                <a:gd name="T80" fmla="*/ 10 w 119"/>
                <a:gd name="T8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226">
                  <a:moveTo>
                    <a:pt x="10" y="0"/>
                  </a:moveTo>
                  <a:lnTo>
                    <a:pt x="12" y="1"/>
                  </a:lnTo>
                  <a:lnTo>
                    <a:pt x="18" y="2"/>
                  </a:lnTo>
                  <a:lnTo>
                    <a:pt x="26" y="4"/>
                  </a:lnTo>
                  <a:lnTo>
                    <a:pt x="35" y="8"/>
                  </a:lnTo>
                  <a:lnTo>
                    <a:pt x="46" y="12"/>
                  </a:lnTo>
                  <a:lnTo>
                    <a:pt x="54" y="17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9" y="45"/>
                  </a:lnTo>
                  <a:lnTo>
                    <a:pt x="78" y="71"/>
                  </a:lnTo>
                  <a:lnTo>
                    <a:pt x="86" y="95"/>
                  </a:lnTo>
                  <a:lnTo>
                    <a:pt x="89" y="106"/>
                  </a:lnTo>
                  <a:lnTo>
                    <a:pt x="92" y="113"/>
                  </a:lnTo>
                  <a:lnTo>
                    <a:pt x="97" y="130"/>
                  </a:lnTo>
                  <a:lnTo>
                    <a:pt x="104" y="151"/>
                  </a:lnTo>
                  <a:lnTo>
                    <a:pt x="109" y="167"/>
                  </a:lnTo>
                  <a:lnTo>
                    <a:pt x="111" y="181"/>
                  </a:lnTo>
                  <a:lnTo>
                    <a:pt x="115" y="197"/>
                  </a:lnTo>
                  <a:lnTo>
                    <a:pt x="118" y="209"/>
                  </a:lnTo>
                  <a:lnTo>
                    <a:pt x="119" y="215"/>
                  </a:lnTo>
                  <a:lnTo>
                    <a:pt x="118" y="216"/>
                  </a:lnTo>
                  <a:lnTo>
                    <a:pt x="116" y="217"/>
                  </a:lnTo>
                  <a:lnTo>
                    <a:pt x="111" y="219"/>
                  </a:lnTo>
                  <a:lnTo>
                    <a:pt x="105" y="220"/>
                  </a:lnTo>
                  <a:lnTo>
                    <a:pt x="97" y="221"/>
                  </a:lnTo>
                  <a:lnTo>
                    <a:pt x="87" y="222"/>
                  </a:lnTo>
                  <a:lnTo>
                    <a:pt x="78" y="224"/>
                  </a:lnTo>
                  <a:lnTo>
                    <a:pt x="74" y="226"/>
                  </a:lnTo>
                  <a:lnTo>
                    <a:pt x="72" y="226"/>
                  </a:lnTo>
                  <a:lnTo>
                    <a:pt x="66" y="223"/>
                  </a:lnTo>
                  <a:lnTo>
                    <a:pt x="59" y="219"/>
                  </a:lnTo>
                  <a:lnTo>
                    <a:pt x="56" y="212"/>
                  </a:lnTo>
                  <a:lnTo>
                    <a:pt x="51" y="200"/>
                  </a:lnTo>
                  <a:lnTo>
                    <a:pt x="43" y="184"/>
                  </a:lnTo>
                  <a:lnTo>
                    <a:pt x="38" y="170"/>
                  </a:lnTo>
                  <a:lnTo>
                    <a:pt x="34" y="165"/>
                  </a:lnTo>
                  <a:lnTo>
                    <a:pt x="28" y="109"/>
                  </a:lnTo>
                  <a:lnTo>
                    <a:pt x="0" y="79"/>
                  </a:lnTo>
                  <a:lnTo>
                    <a:pt x="8" y="4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 flipH="1">
              <a:off x="6414349" y="4328013"/>
              <a:ext cx="274534" cy="369612"/>
            </a:xfrm>
            <a:custGeom>
              <a:avLst/>
              <a:gdLst>
                <a:gd name="T0" fmla="*/ 59 w 170"/>
                <a:gd name="T1" fmla="*/ 17 h 239"/>
                <a:gd name="T2" fmla="*/ 56 w 170"/>
                <a:gd name="T3" fmla="*/ 22 h 239"/>
                <a:gd name="T4" fmla="*/ 50 w 170"/>
                <a:gd name="T5" fmla="*/ 35 h 239"/>
                <a:gd name="T6" fmla="*/ 40 w 170"/>
                <a:gd name="T7" fmla="*/ 54 h 239"/>
                <a:gd name="T8" fmla="*/ 30 w 170"/>
                <a:gd name="T9" fmla="*/ 76 h 239"/>
                <a:gd name="T10" fmla="*/ 18 w 170"/>
                <a:gd name="T11" fmla="*/ 98 h 239"/>
                <a:gd name="T12" fmla="*/ 9 w 170"/>
                <a:gd name="T13" fmla="*/ 117 h 239"/>
                <a:gd name="T14" fmla="*/ 2 w 170"/>
                <a:gd name="T15" fmla="*/ 133 h 239"/>
                <a:gd name="T16" fmla="*/ 0 w 170"/>
                <a:gd name="T17" fmla="*/ 141 h 239"/>
                <a:gd name="T18" fmla="*/ 1 w 170"/>
                <a:gd name="T19" fmla="*/ 153 h 239"/>
                <a:gd name="T20" fmla="*/ 3 w 170"/>
                <a:gd name="T21" fmla="*/ 170 h 239"/>
                <a:gd name="T22" fmla="*/ 5 w 170"/>
                <a:gd name="T23" fmla="*/ 187 h 239"/>
                <a:gd name="T24" fmla="*/ 6 w 170"/>
                <a:gd name="T25" fmla="*/ 198 h 239"/>
                <a:gd name="T26" fmla="*/ 7 w 170"/>
                <a:gd name="T27" fmla="*/ 202 h 239"/>
                <a:gd name="T28" fmla="*/ 10 w 170"/>
                <a:gd name="T29" fmla="*/ 206 h 239"/>
                <a:gd name="T30" fmla="*/ 15 w 170"/>
                <a:gd name="T31" fmla="*/ 210 h 239"/>
                <a:gd name="T32" fmla="*/ 22 w 170"/>
                <a:gd name="T33" fmla="*/ 218 h 239"/>
                <a:gd name="T34" fmla="*/ 31 w 170"/>
                <a:gd name="T35" fmla="*/ 227 h 239"/>
                <a:gd name="T36" fmla="*/ 41 w 170"/>
                <a:gd name="T37" fmla="*/ 231 h 239"/>
                <a:gd name="T38" fmla="*/ 50 w 170"/>
                <a:gd name="T39" fmla="*/ 233 h 239"/>
                <a:gd name="T40" fmla="*/ 53 w 170"/>
                <a:gd name="T41" fmla="*/ 235 h 239"/>
                <a:gd name="T42" fmla="*/ 54 w 170"/>
                <a:gd name="T43" fmla="*/ 235 h 239"/>
                <a:gd name="T44" fmla="*/ 56 w 170"/>
                <a:gd name="T45" fmla="*/ 233 h 239"/>
                <a:gd name="T46" fmla="*/ 61 w 170"/>
                <a:gd name="T47" fmla="*/ 233 h 239"/>
                <a:gd name="T48" fmla="*/ 67 w 170"/>
                <a:gd name="T49" fmla="*/ 232 h 239"/>
                <a:gd name="T50" fmla="*/ 73 w 170"/>
                <a:gd name="T51" fmla="*/ 232 h 239"/>
                <a:gd name="T52" fmla="*/ 79 w 170"/>
                <a:gd name="T53" fmla="*/ 232 h 239"/>
                <a:gd name="T54" fmla="*/ 85 w 170"/>
                <a:gd name="T55" fmla="*/ 233 h 239"/>
                <a:gd name="T56" fmla="*/ 91 w 170"/>
                <a:gd name="T57" fmla="*/ 235 h 239"/>
                <a:gd name="T58" fmla="*/ 99 w 170"/>
                <a:gd name="T59" fmla="*/ 237 h 239"/>
                <a:gd name="T60" fmla="*/ 104 w 170"/>
                <a:gd name="T61" fmla="*/ 238 h 239"/>
                <a:gd name="T62" fmla="*/ 109 w 170"/>
                <a:gd name="T63" fmla="*/ 238 h 239"/>
                <a:gd name="T64" fmla="*/ 117 w 170"/>
                <a:gd name="T65" fmla="*/ 239 h 239"/>
                <a:gd name="T66" fmla="*/ 128 w 170"/>
                <a:gd name="T67" fmla="*/ 237 h 239"/>
                <a:gd name="T68" fmla="*/ 137 w 170"/>
                <a:gd name="T69" fmla="*/ 230 h 239"/>
                <a:gd name="T70" fmla="*/ 144 w 170"/>
                <a:gd name="T71" fmla="*/ 222 h 239"/>
                <a:gd name="T72" fmla="*/ 146 w 170"/>
                <a:gd name="T73" fmla="*/ 218 h 239"/>
                <a:gd name="T74" fmla="*/ 147 w 170"/>
                <a:gd name="T75" fmla="*/ 207 h 239"/>
                <a:gd name="T76" fmla="*/ 152 w 170"/>
                <a:gd name="T77" fmla="*/ 182 h 239"/>
                <a:gd name="T78" fmla="*/ 155 w 170"/>
                <a:gd name="T79" fmla="*/ 155 h 239"/>
                <a:gd name="T80" fmla="*/ 157 w 170"/>
                <a:gd name="T81" fmla="*/ 139 h 239"/>
                <a:gd name="T82" fmla="*/ 159 w 170"/>
                <a:gd name="T83" fmla="*/ 121 h 239"/>
                <a:gd name="T84" fmla="*/ 164 w 170"/>
                <a:gd name="T85" fmla="*/ 87 h 239"/>
                <a:gd name="T86" fmla="*/ 168 w 170"/>
                <a:gd name="T87" fmla="*/ 55 h 239"/>
                <a:gd name="T88" fmla="*/ 170 w 170"/>
                <a:gd name="T89" fmla="*/ 41 h 239"/>
                <a:gd name="T90" fmla="*/ 167 w 170"/>
                <a:gd name="T91" fmla="*/ 25 h 239"/>
                <a:gd name="T92" fmla="*/ 166 w 170"/>
                <a:gd name="T93" fmla="*/ 24 h 239"/>
                <a:gd name="T94" fmla="*/ 161 w 170"/>
                <a:gd name="T95" fmla="*/ 22 h 239"/>
                <a:gd name="T96" fmla="*/ 155 w 170"/>
                <a:gd name="T97" fmla="*/ 19 h 239"/>
                <a:gd name="T98" fmla="*/ 147 w 170"/>
                <a:gd name="T99" fmla="*/ 15 h 239"/>
                <a:gd name="T100" fmla="*/ 139 w 170"/>
                <a:gd name="T101" fmla="*/ 11 h 239"/>
                <a:gd name="T102" fmla="*/ 131 w 170"/>
                <a:gd name="T103" fmla="*/ 7 h 239"/>
                <a:gd name="T104" fmla="*/ 124 w 170"/>
                <a:gd name="T105" fmla="*/ 3 h 239"/>
                <a:gd name="T106" fmla="*/ 117 w 170"/>
                <a:gd name="T107" fmla="*/ 1 h 239"/>
                <a:gd name="T108" fmla="*/ 111 w 170"/>
                <a:gd name="T109" fmla="*/ 0 h 239"/>
                <a:gd name="T110" fmla="*/ 101 w 170"/>
                <a:gd name="T111" fmla="*/ 1 h 239"/>
                <a:gd name="T112" fmla="*/ 92 w 170"/>
                <a:gd name="T113" fmla="*/ 4 h 239"/>
                <a:gd name="T114" fmla="*/ 82 w 170"/>
                <a:gd name="T115" fmla="*/ 7 h 239"/>
                <a:gd name="T116" fmla="*/ 73 w 170"/>
                <a:gd name="T117" fmla="*/ 11 h 239"/>
                <a:gd name="T118" fmla="*/ 66 w 170"/>
                <a:gd name="T119" fmla="*/ 13 h 239"/>
                <a:gd name="T120" fmla="*/ 61 w 170"/>
                <a:gd name="T121" fmla="*/ 16 h 239"/>
                <a:gd name="T122" fmla="*/ 59 w 170"/>
                <a:gd name="T123" fmla="*/ 1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239">
                  <a:moveTo>
                    <a:pt x="59" y="17"/>
                  </a:moveTo>
                  <a:lnTo>
                    <a:pt x="56" y="22"/>
                  </a:lnTo>
                  <a:lnTo>
                    <a:pt x="50" y="35"/>
                  </a:lnTo>
                  <a:lnTo>
                    <a:pt x="40" y="54"/>
                  </a:lnTo>
                  <a:lnTo>
                    <a:pt x="30" y="76"/>
                  </a:lnTo>
                  <a:lnTo>
                    <a:pt x="18" y="98"/>
                  </a:lnTo>
                  <a:lnTo>
                    <a:pt x="9" y="117"/>
                  </a:lnTo>
                  <a:lnTo>
                    <a:pt x="2" y="133"/>
                  </a:lnTo>
                  <a:lnTo>
                    <a:pt x="0" y="141"/>
                  </a:lnTo>
                  <a:lnTo>
                    <a:pt x="1" y="153"/>
                  </a:lnTo>
                  <a:lnTo>
                    <a:pt x="3" y="170"/>
                  </a:lnTo>
                  <a:lnTo>
                    <a:pt x="5" y="187"/>
                  </a:lnTo>
                  <a:lnTo>
                    <a:pt x="6" y="198"/>
                  </a:lnTo>
                  <a:lnTo>
                    <a:pt x="7" y="202"/>
                  </a:lnTo>
                  <a:lnTo>
                    <a:pt x="10" y="206"/>
                  </a:lnTo>
                  <a:lnTo>
                    <a:pt x="15" y="210"/>
                  </a:lnTo>
                  <a:lnTo>
                    <a:pt x="22" y="218"/>
                  </a:lnTo>
                  <a:lnTo>
                    <a:pt x="31" y="227"/>
                  </a:lnTo>
                  <a:lnTo>
                    <a:pt x="41" y="231"/>
                  </a:lnTo>
                  <a:lnTo>
                    <a:pt x="50" y="233"/>
                  </a:lnTo>
                  <a:lnTo>
                    <a:pt x="53" y="235"/>
                  </a:lnTo>
                  <a:lnTo>
                    <a:pt x="54" y="235"/>
                  </a:lnTo>
                  <a:lnTo>
                    <a:pt x="56" y="233"/>
                  </a:lnTo>
                  <a:lnTo>
                    <a:pt x="61" y="233"/>
                  </a:lnTo>
                  <a:lnTo>
                    <a:pt x="67" y="232"/>
                  </a:lnTo>
                  <a:lnTo>
                    <a:pt x="73" y="232"/>
                  </a:lnTo>
                  <a:lnTo>
                    <a:pt x="79" y="232"/>
                  </a:lnTo>
                  <a:lnTo>
                    <a:pt x="85" y="233"/>
                  </a:lnTo>
                  <a:lnTo>
                    <a:pt x="91" y="235"/>
                  </a:lnTo>
                  <a:lnTo>
                    <a:pt x="99" y="237"/>
                  </a:lnTo>
                  <a:lnTo>
                    <a:pt x="104" y="238"/>
                  </a:lnTo>
                  <a:lnTo>
                    <a:pt x="109" y="238"/>
                  </a:lnTo>
                  <a:lnTo>
                    <a:pt x="117" y="239"/>
                  </a:lnTo>
                  <a:lnTo>
                    <a:pt x="128" y="237"/>
                  </a:lnTo>
                  <a:lnTo>
                    <a:pt x="137" y="230"/>
                  </a:lnTo>
                  <a:lnTo>
                    <a:pt x="144" y="222"/>
                  </a:lnTo>
                  <a:lnTo>
                    <a:pt x="146" y="218"/>
                  </a:lnTo>
                  <a:lnTo>
                    <a:pt x="147" y="207"/>
                  </a:lnTo>
                  <a:lnTo>
                    <a:pt x="152" y="182"/>
                  </a:lnTo>
                  <a:lnTo>
                    <a:pt x="155" y="155"/>
                  </a:lnTo>
                  <a:lnTo>
                    <a:pt x="157" y="139"/>
                  </a:lnTo>
                  <a:lnTo>
                    <a:pt x="159" y="121"/>
                  </a:lnTo>
                  <a:lnTo>
                    <a:pt x="164" y="87"/>
                  </a:lnTo>
                  <a:lnTo>
                    <a:pt x="168" y="55"/>
                  </a:lnTo>
                  <a:lnTo>
                    <a:pt x="170" y="41"/>
                  </a:lnTo>
                  <a:lnTo>
                    <a:pt x="167" y="25"/>
                  </a:lnTo>
                  <a:lnTo>
                    <a:pt x="166" y="24"/>
                  </a:lnTo>
                  <a:lnTo>
                    <a:pt x="161" y="22"/>
                  </a:lnTo>
                  <a:lnTo>
                    <a:pt x="155" y="19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31" y="7"/>
                  </a:lnTo>
                  <a:lnTo>
                    <a:pt x="124" y="3"/>
                  </a:lnTo>
                  <a:lnTo>
                    <a:pt x="117" y="1"/>
                  </a:lnTo>
                  <a:lnTo>
                    <a:pt x="111" y="0"/>
                  </a:lnTo>
                  <a:lnTo>
                    <a:pt x="101" y="1"/>
                  </a:lnTo>
                  <a:lnTo>
                    <a:pt x="92" y="4"/>
                  </a:lnTo>
                  <a:lnTo>
                    <a:pt x="82" y="7"/>
                  </a:lnTo>
                  <a:lnTo>
                    <a:pt x="73" y="11"/>
                  </a:lnTo>
                  <a:lnTo>
                    <a:pt x="66" y="13"/>
                  </a:lnTo>
                  <a:lnTo>
                    <a:pt x="61" y="16"/>
                  </a:lnTo>
                  <a:lnTo>
                    <a:pt x="59" y="17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 flipH="1">
              <a:off x="6181805" y="5988186"/>
              <a:ext cx="536147" cy="341892"/>
            </a:xfrm>
            <a:custGeom>
              <a:avLst/>
              <a:gdLst>
                <a:gd name="T0" fmla="*/ 0 w 331"/>
                <a:gd name="T1" fmla="*/ 53 h 221"/>
                <a:gd name="T2" fmla="*/ 8 w 331"/>
                <a:gd name="T3" fmla="*/ 56 h 221"/>
                <a:gd name="T4" fmla="*/ 26 w 331"/>
                <a:gd name="T5" fmla="*/ 67 h 221"/>
                <a:gd name="T6" fmla="*/ 47 w 331"/>
                <a:gd name="T7" fmla="*/ 78 h 221"/>
                <a:gd name="T8" fmla="*/ 61 w 331"/>
                <a:gd name="T9" fmla="*/ 87 h 221"/>
                <a:gd name="T10" fmla="*/ 74 w 331"/>
                <a:gd name="T11" fmla="*/ 103 h 221"/>
                <a:gd name="T12" fmla="*/ 95 w 331"/>
                <a:gd name="T13" fmla="*/ 131 h 221"/>
                <a:gd name="T14" fmla="*/ 115 w 331"/>
                <a:gd name="T15" fmla="*/ 158 h 221"/>
                <a:gd name="T16" fmla="*/ 124 w 331"/>
                <a:gd name="T17" fmla="*/ 172 h 221"/>
                <a:gd name="T18" fmla="*/ 129 w 331"/>
                <a:gd name="T19" fmla="*/ 182 h 221"/>
                <a:gd name="T20" fmla="*/ 138 w 331"/>
                <a:gd name="T21" fmla="*/ 194 h 221"/>
                <a:gd name="T22" fmla="*/ 150 w 331"/>
                <a:gd name="T23" fmla="*/ 207 h 221"/>
                <a:gd name="T24" fmla="*/ 167 w 331"/>
                <a:gd name="T25" fmla="*/ 215 h 221"/>
                <a:gd name="T26" fmla="*/ 185 w 331"/>
                <a:gd name="T27" fmla="*/ 219 h 221"/>
                <a:gd name="T28" fmla="*/ 206 w 331"/>
                <a:gd name="T29" fmla="*/ 220 h 221"/>
                <a:gd name="T30" fmla="*/ 225 w 331"/>
                <a:gd name="T31" fmla="*/ 220 h 221"/>
                <a:gd name="T32" fmla="*/ 244 w 331"/>
                <a:gd name="T33" fmla="*/ 217 h 221"/>
                <a:gd name="T34" fmla="*/ 267 w 331"/>
                <a:gd name="T35" fmla="*/ 211 h 221"/>
                <a:gd name="T36" fmla="*/ 292 w 331"/>
                <a:gd name="T37" fmla="*/ 199 h 221"/>
                <a:gd name="T38" fmla="*/ 314 w 331"/>
                <a:gd name="T39" fmla="*/ 190 h 221"/>
                <a:gd name="T40" fmla="*/ 323 w 331"/>
                <a:gd name="T41" fmla="*/ 185 h 221"/>
                <a:gd name="T42" fmla="*/ 328 w 331"/>
                <a:gd name="T43" fmla="*/ 178 h 221"/>
                <a:gd name="T44" fmla="*/ 331 w 331"/>
                <a:gd name="T45" fmla="*/ 164 h 221"/>
                <a:gd name="T46" fmla="*/ 316 w 331"/>
                <a:gd name="T47" fmla="*/ 139 h 221"/>
                <a:gd name="T48" fmla="*/ 302 w 331"/>
                <a:gd name="T49" fmla="*/ 122 h 221"/>
                <a:gd name="T50" fmla="*/ 298 w 331"/>
                <a:gd name="T51" fmla="*/ 120 h 221"/>
                <a:gd name="T52" fmla="*/ 285 w 331"/>
                <a:gd name="T53" fmla="*/ 113 h 221"/>
                <a:gd name="T54" fmla="*/ 271 w 331"/>
                <a:gd name="T55" fmla="*/ 103 h 221"/>
                <a:gd name="T56" fmla="*/ 262 w 331"/>
                <a:gd name="T57" fmla="*/ 95 h 221"/>
                <a:gd name="T58" fmla="*/ 253 w 331"/>
                <a:gd name="T59" fmla="*/ 85 h 221"/>
                <a:gd name="T60" fmla="*/ 241 w 331"/>
                <a:gd name="T61" fmla="*/ 72 h 221"/>
                <a:gd name="T62" fmla="*/ 231 w 331"/>
                <a:gd name="T63" fmla="*/ 61 h 221"/>
                <a:gd name="T64" fmla="*/ 225 w 331"/>
                <a:gd name="T65" fmla="*/ 50 h 221"/>
                <a:gd name="T66" fmla="*/ 214 w 331"/>
                <a:gd name="T67" fmla="*/ 27 h 221"/>
                <a:gd name="T68" fmla="*/ 199 w 331"/>
                <a:gd name="T69" fmla="*/ 8 h 221"/>
                <a:gd name="T70" fmla="*/ 179 w 331"/>
                <a:gd name="T71" fmla="*/ 2 h 221"/>
                <a:gd name="T72" fmla="*/ 167 w 331"/>
                <a:gd name="T7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221">
                  <a:moveTo>
                    <a:pt x="5" y="16"/>
                  </a:moveTo>
                  <a:lnTo>
                    <a:pt x="0" y="53"/>
                  </a:lnTo>
                  <a:lnTo>
                    <a:pt x="2" y="54"/>
                  </a:lnTo>
                  <a:lnTo>
                    <a:pt x="8" y="56"/>
                  </a:lnTo>
                  <a:lnTo>
                    <a:pt x="16" y="61"/>
                  </a:lnTo>
                  <a:lnTo>
                    <a:pt x="26" y="67"/>
                  </a:lnTo>
                  <a:lnTo>
                    <a:pt x="36" y="72"/>
                  </a:lnTo>
                  <a:lnTo>
                    <a:pt x="47" y="78"/>
                  </a:lnTo>
                  <a:lnTo>
                    <a:pt x="55" y="83"/>
                  </a:lnTo>
                  <a:lnTo>
                    <a:pt x="61" y="87"/>
                  </a:lnTo>
                  <a:lnTo>
                    <a:pt x="66" y="93"/>
                  </a:lnTo>
                  <a:lnTo>
                    <a:pt x="74" y="103"/>
                  </a:lnTo>
                  <a:lnTo>
                    <a:pt x="85" y="117"/>
                  </a:lnTo>
                  <a:lnTo>
                    <a:pt x="95" y="131"/>
                  </a:lnTo>
                  <a:lnTo>
                    <a:pt x="106" y="145"/>
                  </a:lnTo>
                  <a:lnTo>
                    <a:pt x="115" y="158"/>
                  </a:lnTo>
                  <a:lnTo>
                    <a:pt x="120" y="167"/>
                  </a:lnTo>
                  <a:lnTo>
                    <a:pt x="124" y="172"/>
                  </a:lnTo>
                  <a:lnTo>
                    <a:pt x="126" y="176"/>
                  </a:lnTo>
                  <a:lnTo>
                    <a:pt x="129" y="182"/>
                  </a:lnTo>
                  <a:lnTo>
                    <a:pt x="133" y="187"/>
                  </a:lnTo>
                  <a:lnTo>
                    <a:pt x="138" y="194"/>
                  </a:lnTo>
                  <a:lnTo>
                    <a:pt x="144" y="201"/>
                  </a:lnTo>
                  <a:lnTo>
                    <a:pt x="150" y="207"/>
                  </a:lnTo>
                  <a:lnTo>
                    <a:pt x="159" y="212"/>
                  </a:lnTo>
                  <a:lnTo>
                    <a:pt x="167" y="215"/>
                  </a:lnTo>
                  <a:lnTo>
                    <a:pt x="176" y="216"/>
                  </a:lnTo>
                  <a:lnTo>
                    <a:pt x="185" y="219"/>
                  </a:lnTo>
                  <a:lnTo>
                    <a:pt x="195" y="220"/>
                  </a:lnTo>
                  <a:lnTo>
                    <a:pt x="206" y="220"/>
                  </a:lnTo>
                  <a:lnTo>
                    <a:pt x="215" y="221"/>
                  </a:lnTo>
                  <a:lnTo>
                    <a:pt x="225" y="220"/>
                  </a:lnTo>
                  <a:lnTo>
                    <a:pt x="235" y="220"/>
                  </a:lnTo>
                  <a:lnTo>
                    <a:pt x="244" y="217"/>
                  </a:lnTo>
                  <a:lnTo>
                    <a:pt x="254" y="214"/>
                  </a:lnTo>
                  <a:lnTo>
                    <a:pt x="267" y="211"/>
                  </a:lnTo>
                  <a:lnTo>
                    <a:pt x="279" y="205"/>
                  </a:lnTo>
                  <a:lnTo>
                    <a:pt x="292" y="199"/>
                  </a:lnTo>
                  <a:lnTo>
                    <a:pt x="305" y="194"/>
                  </a:lnTo>
                  <a:lnTo>
                    <a:pt x="314" y="190"/>
                  </a:lnTo>
                  <a:lnTo>
                    <a:pt x="321" y="186"/>
                  </a:lnTo>
                  <a:lnTo>
                    <a:pt x="323" y="185"/>
                  </a:lnTo>
                  <a:lnTo>
                    <a:pt x="324" y="183"/>
                  </a:lnTo>
                  <a:lnTo>
                    <a:pt x="328" y="178"/>
                  </a:lnTo>
                  <a:lnTo>
                    <a:pt x="331" y="172"/>
                  </a:lnTo>
                  <a:lnTo>
                    <a:pt x="331" y="164"/>
                  </a:lnTo>
                  <a:lnTo>
                    <a:pt x="326" y="153"/>
                  </a:lnTo>
                  <a:lnTo>
                    <a:pt x="316" y="139"/>
                  </a:lnTo>
                  <a:lnTo>
                    <a:pt x="307" y="128"/>
                  </a:lnTo>
                  <a:lnTo>
                    <a:pt x="302" y="122"/>
                  </a:lnTo>
                  <a:lnTo>
                    <a:pt x="301" y="121"/>
                  </a:lnTo>
                  <a:lnTo>
                    <a:pt x="298" y="120"/>
                  </a:lnTo>
                  <a:lnTo>
                    <a:pt x="292" y="116"/>
                  </a:lnTo>
                  <a:lnTo>
                    <a:pt x="285" y="113"/>
                  </a:lnTo>
                  <a:lnTo>
                    <a:pt x="278" y="108"/>
                  </a:lnTo>
                  <a:lnTo>
                    <a:pt x="271" y="103"/>
                  </a:lnTo>
                  <a:lnTo>
                    <a:pt x="267" y="100"/>
                  </a:lnTo>
                  <a:lnTo>
                    <a:pt x="262" y="95"/>
                  </a:lnTo>
                  <a:lnTo>
                    <a:pt x="259" y="91"/>
                  </a:lnTo>
                  <a:lnTo>
                    <a:pt x="253" y="85"/>
                  </a:lnTo>
                  <a:lnTo>
                    <a:pt x="247" y="79"/>
                  </a:lnTo>
                  <a:lnTo>
                    <a:pt x="241" y="72"/>
                  </a:lnTo>
                  <a:lnTo>
                    <a:pt x="236" y="67"/>
                  </a:lnTo>
                  <a:lnTo>
                    <a:pt x="231" y="61"/>
                  </a:lnTo>
                  <a:lnTo>
                    <a:pt x="228" y="55"/>
                  </a:lnTo>
                  <a:lnTo>
                    <a:pt x="225" y="50"/>
                  </a:lnTo>
                  <a:lnTo>
                    <a:pt x="222" y="40"/>
                  </a:lnTo>
                  <a:lnTo>
                    <a:pt x="214" y="27"/>
                  </a:lnTo>
                  <a:lnTo>
                    <a:pt x="206" y="16"/>
                  </a:lnTo>
                  <a:lnTo>
                    <a:pt x="199" y="8"/>
                  </a:lnTo>
                  <a:lnTo>
                    <a:pt x="191" y="4"/>
                  </a:lnTo>
                  <a:lnTo>
                    <a:pt x="179" y="2"/>
                  </a:lnTo>
                  <a:lnTo>
                    <a:pt x="170" y="1"/>
                  </a:lnTo>
                  <a:lnTo>
                    <a:pt x="167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2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 flipH="1">
              <a:off x="5532614" y="5871143"/>
              <a:ext cx="678258" cy="200207"/>
            </a:xfrm>
            <a:custGeom>
              <a:avLst/>
              <a:gdLst>
                <a:gd name="T0" fmla="*/ 160 w 420"/>
                <a:gd name="T1" fmla="*/ 80 h 130"/>
                <a:gd name="T2" fmla="*/ 99 w 420"/>
                <a:gd name="T3" fmla="*/ 66 h 130"/>
                <a:gd name="T4" fmla="*/ 33 w 420"/>
                <a:gd name="T5" fmla="*/ 77 h 130"/>
                <a:gd name="T6" fmla="*/ 1 w 420"/>
                <a:gd name="T7" fmla="*/ 77 h 130"/>
                <a:gd name="T8" fmla="*/ 0 w 420"/>
                <a:gd name="T9" fmla="*/ 81 h 130"/>
                <a:gd name="T10" fmla="*/ 0 w 420"/>
                <a:gd name="T11" fmla="*/ 93 h 130"/>
                <a:gd name="T12" fmla="*/ 1 w 420"/>
                <a:gd name="T13" fmla="*/ 104 h 130"/>
                <a:gd name="T14" fmla="*/ 5 w 420"/>
                <a:gd name="T15" fmla="*/ 109 h 130"/>
                <a:gd name="T16" fmla="*/ 10 w 420"/>
                <a:gd name="T17" fmla="*/ 109 h 130"/>
                <a:gd name="T18" fmla="*/ 24 w 420"/>
                <a:gd name="T19" fmla="*/ 110 h 130"/>
                <a:gd name="T20" fmla="*/ 45 w 420"/>
                <a:gd name="T21" fmla="*/ 111 h 130"/>
                <a:gd name="T22" fmla="*/ 70 w 420"/>
                <a:gd name="T23" fmla="*/ 112 h 130"/>
                <a:gd name="T24" fmla="*/ 101 w 420"/>
                <a:gd name="T25" fmla="*/ 114 h 130"/>
                <a:gd name="T26" fmla="*/ 135 w 420"/>
                <a:gd name="T27" fmla="*/ 116 h 130"/>
                <a:gd name="T28" fmla="*/ 172 w 420"/>
                <a:gd name="T29" fmla="*/ 117 h 130"/>
                <a:gd name="T30" fmla="*/ 208 w 420"/>
                <a:gd name="T31" fmla="*/ 119 h 130"/>
                <a:gd name="T32" fmla="*/ 246 w 420"/>
                <a:gd name="T33" fmla="*/ 122 h 130"/>
                <a:gd name="T34" fmla="*/ 282 w 420"/>
                <a:gd name="T35" fmla="*/ 123 h 130"/>
                <a:gd name="T36" fmla="*/ 316 w 420"/>
                <a:gd name="T37" fmla="*/ 125 h 130"/>
                <a:gd name="T38" fmla="*/ 346 w 420"/>
                <a:gd name="T39" fmla="*/ 126 h 130"/>
                <a:gd name="T40" fmla="*/ 371 w 420"/>
                <a:gd name="T41" fmla="*/ 127 h 130"/>
                <a:gd name="T42" fmla="*/ 390 w 420"/>
                <a:gd name="T43" fmla="*/ 129 h 130"/>
                <a:gd name="T44" fmla="*/ 403 w 420"/>
                <a:gd name="T45" fmla="*/ 130 h 130"/>
                <a:gd name="T46" fmla="*/ 408 w 420"/>
                <a:gd name="T47" fmla="*/ 130 h 130"/>
                <a:gd name="T48" fmla="*/ 410 w 420"/>
                <a:gd name="T49" fmla="*/ 124 h 130"/>
                <a:gd name="T50" fmla="*/ 415 w 420"/>
                <a:gd name="T51" fmla="*/ 109 h 130"/>
                <a:gd name="T52" fmla="*/ 418 w 420"/>
                <a:gd name="T53" fmla="*/ 93 h 130"/>
                <a:gd name="T54" fmla="*/ 420 w 420"/>
                <a:gd name="T55" fmla="*/ 82 h 130"/>
                <a:gd name="T56" fmla="*/ 419 w 420"/>
                <a:gd name="T57" fmla="*/ 76 h 130"/>
                <a:gd name="T58" fmla="*/ 416 w 420"/>
                <a:gd name="T59" fmla="*/ 66 h 130"/>
                <a:gd name="T60" fmla="*/ 411 w 420"/>
                <a:gd name="T61" fmla="*/ 57 h 130"/>
                <a:gd name="T62" fmla="*/ 408 w 420"/>
                <a:gd name="T63" fmla="*/ 50 h 130"/>
                <a:gd name="T64" fmla="*/ 404 w 420"/>
                <a:gd name="T65" fmla="*/ 47 h 130"/>
                <a:gd name="T66" fmla="*/ 400 w 420"/>
                <a:gd name="T67" fmla="*/ 42 h 130"/>
                <a:gd name="T68" fmla="*/ 394 w 420"/>
                <a:gd name="T69" fmla="*/ 38 h 130"/>
                <a:gd name="T70" fmla="*/ 387 w 420"/>
                <a:gd name="T71" fmla="*/ 32 h 130"/>
                <a:gd name="T72" fmla="*/ 379 w 420"/>
                <a:gd name="T73" fmla="*/ 26 h 130"/>
                <a:gd name="T74" fmla="*/ 372 w 420"/>
                <a:gd name="T75" fmla="*/ 21 h 130"/>
                <a:gd name="T76" fmla="*/ 365 w 420"/>
                <a:gd name="T77" fmla="*/ 17 h 130"/>
                <a:gd name="T78" fmla="*/ 359 w 420"/>
                <a:gd name="T79" fmla="*/ 13 h 130"/>
                <a:gd name="T80" fmla="*/ 354 w 420"/>
                <a:gd name="T81" fmla="*/ 10 h 130"/>
                <a:gd name="T82" fmla="*/ 348 w 420"/>
                <a:gd name="T83" fmla="*/ 8 h 130"/>
                <a:gd name="T84" fmla="*/ 341 w 420"/>
                <a:gd name="T85" fmla="*/ 5 h 130"/>
                <a:gd name="T86" fmla="*/ 335 w 420"/>
                <a:gd name="T87" fmla="*/ 3 h 130"/>
                <a:gd name="T88" fmla="*/ 329 w 420"/>
                <a:gd name="T89" fmla="*/ 2 h 130"/>
                <a:gd name="T90" fmla="*/ 325 w 420"/>
                <a:gd name="T91" fmla="*/ 1 h 130"/>
                <a:gd name="T92" fmla="*/ 321 w 420"/>
                <a:gd name="T93" fmla="*/ 0 h 130"/>
                <a:gd name="T94" fmla="*/ 320 w 420"/>
                <a:gd name="T95" fmla="*/ 0 h 130"/>
                <a:gd name="T96" fmla="*/ 261 w 420"/>
                <a:gd name="T97" fmla="*/ 32 h 130"/>
                <a:gd name="T98" fmla="*/ 206 w 420"/>
                <a:gd name="T99" fmla="*/ 72 h 130"/>
                <a:gd name="T100" fmla="*/ 160 w 420"/>
                <a:gd name="T101" fmla="*/ 8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130">
                  <a:moveTo>
                    <a:pt x="160" y="80"/>
                  </a:moveTo>
                  <a:lnTo>
                    <a:pt x="99" y="66"/>
                  </a:lnTo>
                  <a:lnTo>
                    <a:pt x="33" y="77"/>
                  </a:lnTo>
                  <a:lnTo>
                    <a:pt x="1" y="77"/>
                  </a:lnTo>
                  <a:lnTo>
                    <a:pt x="0" y="81"/>
                  </a:lnTo>
                  <a:lnTo>
                    <a:pt x="0" y="93"/>
                  </a:lnTo>
                  <a:lnTo>
                    <a:pt x="1" y="104"/>
                  </a:lnTo>
                  <a:lnTo>
                    <a:pt x="5" y="109"/>
                  </a:lnTo>
                  <a:lnTo>
                    <a:pt x="10" y="109"/>
                  </a:lnTo>
                  <a:lnTo>
                    <a:pt x="24" y="110"/>
                  </a:lnTo>
                  <a:lnTo>
                    <a:pt x="45" y="111"/>
                  </a:lnTo>
                  <a:lnTo>
                    <a:pt x="70" y="112"/>
                  </a:lnTo>
                  <a:lnTo>
                    <a:pt x="101" y="114"/>
                  </a:lnTo>
                  <a:lnTo>
                    <a:pt x="135" y="116"/>
                  </a:lnTo>
                  <a:lnTo>
                    <a:pt x="172" y="117"/>
                  </a:lnTo>
                  <a:lnTo>
                    <a:pt x="208" y="119"/>
                  </a:lnTo>
                  <a:lnTo>
                    <a:pt x="246" y="122"/>
                  </a:lnTo>
                  <a:lnTo>
                    <a:pt x="282" y="123"/>
                  </a:lnTo>
                  <a:lnTo>
                    <a:pt x="316" y="125"/>
                  </a:lnTo>
                  <a:lnTo>
                    <a:pt x="346" y="126"/>
                  </a:lnTo>
                  <a:lnTo>
                    <a:pt x="371" y="127"/>
                  </a:lnTo>
                  <a:lnTo>
                    <a:pt x="390" y="129"/>
                  </a:lnTo>
                  <a:lnTo>
                    <a:pt x="403" y="130"/>
                  </a:lnTo>
                  <a:lnTo>
                    <a:pt x="408" y="130"/>
                  </a:lnTo>
                  <a:lnTo>
                    <a:pt x="410" y="124"/>
                  </a:lnTo>
                  <a:lnTo>
                    <a:pt x="415" y="109"/>
                  </a:lnTo>
                  <a:lnTo>
                    <a:pt x="418" y="93"/>
                  </a:lnTo>
                  <a:lnTo>
                    <a:pt x="420" y="82"/>
                  </a:lnTo>
                  <a:lnTo>
                    <a:pt x="419" y="76"/>
                  </a:lnTo>
                  <a:lnTo>
                    <a:pt x="416" y="66"/>
                  </a:lnTo>
                  <a:lnTo>
                    <a:pt x="411" y="57"/>
                  </a:lnTo>
                  <a:lnTo>
                    <a:pt x="408" y="50"/>
                  </a:lnTo>
                  <a:lnTo>
                    <a:pt x="404" y="47"/>
                  </a:lnTo>
                  <a:lnTo>
                    <a:pt x="400" y="42"/>
                  </a:lnTo>
                  <a:lnTo>
                    <a:pt x="394" y="38"/>
                  </a:lnTo>
                  <a:lnTo>
                    <a:pt x="387" y="32"/>
                  </a:lnTo>
                  <a:lnTo>
                    <a:pt x="379" y="26"/>
                  </a:lnTo>
                  <a:lnTo>
                    <a:pt x="372" y="21"/>
                  </a:lnTo>
                  <a:lnTo>
                    <a:pt x="365" y="17"/>
                  </a:lnTo>
                  <a:lnTo>
                    <a:pt x="359" y="13"/>
                  </a:lnTo>
                  <a:lnTo>
                    <a:pt x="354" y="10"/>
                  </a:lnTo>
                  <a:lnTo>
                    <a:pt x="348" y="8"/>
                  </a:lnTo>
                  <a:lnTo>
                    <a:pt x="341" y="5"/>
                  </a:lnTo>
                  <a:lnTo>
                    <a:pt x="335" y="3"/>
                  </a:lnTo>
                  <a:lnTo>
                    <a:pt x="329" y="2"/>
                  </a:lnTo>
                  <a:lnTo>
                    <a:pt x="325" y="1"/>
                  </a:lnTo>
                  <a:lnTo>
                    <a:pt x="321" y="0"/>
                  </a:lnTo>
                  <a:lnTo>
                    <a:pt x="320" y="0"/>
                  </a:lnTo>
                  <a:lnTo>
                    <a:pt x="261" y="32"/>
                  </a:lnTo>
                  <a:lnTo>
                    <a:pt x="206" y="72"/>
                  </a:lnTo>
                  <a:lnTo>
                    <a:pt x="160" y="80"/>
                  </a:lnTo>
                  <a:close/>
                </a:path>
              </a:pathLst>
            </a:custGeom>
            <a:solidFill>
              <a:srgbClr val="E2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 flipH="1">
              <a:off x="6440187" y="5858822"/>
              <a:ext cx="274534" cy="234087"/>
            </a:xfrm>
            <a:custGeom>
              <a:avLst/>
              <a:gdLst>
                <a:gd name="T0" fmla="*/ 28 w 170"/>
                <a:gd name="T1" fmla="*/ 0 h 151"/>
                <a:gd name="T2" fmla="*/ 23 w 170"/>
                <a:gd name="T3" fmla="*/ 8 h 151"/>
                <a:gd name="T4" fmla="*/ 13 w 170"/>
                <a:gd name="T5" fmla="*/ 25 h 151"/>
                <a:gd name="T6" fmla="*/ 3 w 170"/>
                <a:gd name="T7" fmla="*/ 45 h 151"/>
                <a:gd name="T8" fmla="*/ 0 w 170"/>
                <a:gd name="T9" fmla="*/ 57 h 151"/>
                <a:gd name="T10" fmla="*/ 4 w 170"/>
                <a:gd name="T11" fmla="*/ 64 h 151"/>
                <a:gd name="T12" fmla="*/ 10 w 170"/>
                <a:gd name="T13" fmla="*/ 75 h 151"/>
                <a:gd name="T14" fmla="*/ 18 w 170"/>
                <a:gd name="T15" fmla="*/ 86 h 151"/>
                <a:gd name="T16" fmla="*/ 28 w 170"/>
                <a:gd name="T17" fmla="*/ 100 h 151"/>
                <a:gd name="T18" fmla="*/ 34 w 170"/>
                <a:gd name="T19" fmla="*/ 113 h 151"/>
                <a:gd name="T20" fmla="*/ 42 w 170"/>
                <a:gd name="T21" fmla="*/ 124 h 151"/>
                <a:gd name="T22" fmla="*/ 49 w 170"/>
                <a:gd name="T23" fmla="*/ 133 h 151"/>
                <a:gd name="T24" fmla="*/ 56 w 170"/>
                <a:gd name="T25" fmla="*/ 140 h 151"/>
                <a:gd name="T26" fmla="*/ 66 w 170"/>
                <a:gd name="T27" fmla="*/ 145 h 151"/>
                <a:gd name="T28" fmla="*/ 75 w 170"/>
                <a:gd name="T29" fmla="*/ 148 h 151"/>
                <a:gd name="T30" fmla="*/ 82 w 170"/>
                <a:gd name="T31" fmla="*/ 149 h 151"/>
                <a:gd name="T32" fmla="*/ 85 w 170"/>
                <a:gd name="T33" fmla="*/ 151 h 151"/>
                <a:gd name="T34" fmla="*/ 89 w 170"/>
                <a:gd name="T35" fmla="*/ 146 h 151"/>
                <a:gd name="T36" fmla="*/ 98 w 170"/>
                <a:gd name="T37" fmla="*/ 133 h 151"/>
                <a:gd name="T38" fmla="*/ 108 w 170"/>
                <a:gd name="T39" fmla="*/ 119 h 151"/>
                <a:gd name="T40" fmla="*/ 117 w 170"/>
                <a:gd name="T41" fmla="*/ 110 h 151"/>
                <a:gd name="T42" fmla="*/ 123 w 170"/>
                <a:gd name="T43" fmla="*/ 107 h 151"/>
                <a:gd name="T44" fmla="*/ 130 w 170"/>
                <a:gd name="T45" fmla="*/ 103 h 151"/>
                <a:gd name="T46" fmla="*/ 139 w 170"/>
                <a:gd name="T47" fmla="*/ 100 h 151"/>
                <a:gd name="T48" fmla="*/ 147 w 170"/>
                <a:gd name="T49" fmla="*/ 96 h 151"/>
                <a:gd name="T50" fmla="*/ 157 w 170"/>
                <a:gd name="T51" fmla="*/ 94 h 151"/>
                <a:gd name="T52" fmla="*/ 163 w 170"/>
                <a:gd name="T53" fmla="*/ 92 h 151"/>
                <a:gd name="T54" fmla="*/ 168 w 170"/>
                <a:gd name="T55" fmla="*/ 89 h 151"/>
                <a:gd name="T56" fmla="*/ 170 w 170"/>
                <a:gd name="T57" fmla="*/ 89 h 151"/>
                <a:gd name="T58" fmla="*/ 154 w 170"/>
                <a:gd name="T59" fmla="*/ 45 h 151"/>
                <a:gd name="T60" fmla="*/ 95 w 170"/>
                <a:gd name="T61" fmla="*/ 33 h 151"/>
                <a:gd name="T62" fmla="*/ 28 w 170"/>
                <a:gd name="T6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51">
                  <a:moveTo>
                    <a:pt x="28" y="0"/>
                  </a:moveTo>
                  <a:lnTo>
                    <a:pt x="23" y="8"/>
                  </a:lnTo>
                  <a:lnTo>
                    <a:pt x="13" y="25"/>
                  </a:lnTo>
                  <a:lnTo>
                    <a:pt x="3" y="45"/>
                  </a:lnTo>
                  <a:lnTo>
                    <a:pt x="0" y="57"/>
                  </a:lnTo>
                  <a:lnTo>
                    <a:pt x="4" y="64"/>
                  </a:lnTo>
                  <a:lnTo>
                    <a:pt x="10" y="75"/>
                  </a:lnTo>
                  <a:lnTo>
                    <a:pt x="18" y="86"/>
                  </a:lnTo>
                  <a:lnTo>
                    <a:pt x="28" y="100"/>
                  </a:lnTo>
                  <a:lnTo>
                    <a:pt x="34" y="113"/>
                  </a:lnTo>
                  <a:lnTo>
                    <a:pt x="42" y="124"/>
                  </a:lnTo>
                  <a:lnTo>
                    <a:pt x="49" y="133"/>
                  </a:lnTo>
                  <a:lnTo>
                    <a:pt x="56" y="140"/>
                  </a:lnTo>
                  <a:lnTo>
                    <a:pt x="66" y="145"/>
                  </a:lnTo>
                  <a:lnTo>
                    <a:pt x="75" y="148"/>
                  </a:lnTo>
                  <a:lnTo>
                    <a:pt x="82" y="149"/>
                  </a:lnTo>
                  <a:lnTo>
                    <a:pt x="85" y="151"/>
                  </a:lnTo>
                  <a:lnTo>
                    <a:pt x="89" y="146"/>
                  </a:lnTo>
                  <a:lnTo>
                    <a:pt x="98" y="133"/>
                  </a:lnTo>
                  <a:lnTo>
                    <a:pt x="108" y="119"/>
                  </a:lnTo>
                  <a:lnTo>
                    <a:pt x="117" y="110"/>
                  </a:lnTo>
                  <a:lnTo>
                    <a:pt x="123" y="107"/>
                  </a:lnTo>
                  <a:lnTo>
                    <a:pt x="130" y="103"/>
                  </a:lnTo>
                  <a:lnTo>
                    <a:pt x="139" y="100"/>
                  </a:lnTo>
                  <a:lnTo>
                    <a:pt x="147" y="96"/>
                  </a:lnTo>
                  <a:lnTo>
                    <a:pt x="157" y="94"/>
                  </a:lnTo>
                  <a:lnTo>
                    <a:pt x="163" y="92"/>
                  </a:lnTo>
                  <a:lnTo>
                    <a:pt x="168" y="89"/>
                  </a:lnTo>
                  <a:lnTo>
                    <a:pt x="170" y="89"/>
                  </a:lnTo>
                  <a:lnTo>
                    <a:pt x="154" y="45"/>
                  </a:lnTo>
                  <a:lnTo>
                    <a:pt x="95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C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 flipH="1">
              <a:off x="7648135" y="3829038"/>
              <a:ext cx="342359" cy="782345"/>
            </a:xfrm>
            <a:custGeom>
              <a:avLst/>
              <a:gdLst>
                <a:gd name="T0" fmla="*/ 0 w 212"/>
                <a:gd name="T1" fmla="*/ 16 h 509"/>
                <a:gd name="T2" fmla="*/ 175 w 212"/>
                <a:gd name="T3" fmla="*/ 501 h 509"/>
                <a:gd name="T4" fmla="*/ 212 w 212"/>
                <a:gd name="T5" fmla="*/ 509 h 509"/>
                <a:gd name="T6" fmla="*/ 37 w 212"/>
                <a:gd name="T7" fmla="*/ 0 h 509"/>
                <a:gd name="T8" fmla="*/ 0 w 212"/>
                <a:gd name="T9" fmla="*/ 16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509">
                  <a:moveTo>
                    <a:pt x="0" y="16"/>
                  </a:moveTo>
                  <a:lnTo>
                    <a:pt x="175" y="501"/>
                  </a:lnTo>
                  <a:lnTo>
                    <a:pt x="212" y="509"/>
                  </a:lnTo>
                  <a:lnTo>
                    <a:pt x="3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 flipH="1">
              <a:off x="7486645" y="4574421"/>
              <a:ext cx="271303" cy="141684"/>
            </a:xfrm>
            <a:custGeom>
              <a:avLst/>
              <a:gdLst>
                <a:gd name="T0" fmla="*/ 45 w 168"/>
                <a:gd name="T1" fmla="*/ 16 h 91"/>
                <a:gd name="T2" fmla="*/ 0 w 168"/>
                <a:gd name="T3" fmla="*/ 53 h 91"/>
                <a:gd name="T4" fmla="*/ 4 w 168"/>
                <a:gd name="T5" fmla="*/ 91 h 91"/>
                <a:gd name="T6" fmla="*/ 5 w 168"/>
                <a:gd name="T7" fmla="*/ 90 h 91"/>
                <a:gd name="T8" fmla="*/ 8 w 168"/>
                <a:gd name="T9" fmla="*/ 86 h 91"/>
                <a:gd name="T10" fmla="*/ 11 w 168"/>
                <a:gd name="T11" fmla="*/ 82 h 91"/>
                <a:gd name="T12" fmla="*/ 16 w 168"/>
                <a:gd name="T13" fmla="*/ 75 h 91"/>
                <a:gd name="T14" fmla="*/ 22 w 168"/>
                <a:gd name="T15" fmla="*/ 68 h 91"/>
                <a:gd name="T16" fmla="*/ 30 w 168"/>
                <a:gd name="T17" fmla="*/ 62 h 91"/>
                <a:gd name="T18" fmla="*/ 37 w 168"/>
                <a:gd name="T19" fmla="*/ 55 h 91"/>
                <a:gd name="T20" fmla="*/ 46 w 168"/>
                <a:gd name="T21" fmla="*/ 50 h 91"/>
                <a:gd name="T22" fmla="*/ 63 w 168"/>
                <a:gd name="T23" fmla="*/ 42 h 91"/>
                <a:gd name="T24" fmla="*/ 80 w 168"/>
                <a:gd name="T25" fmla="*/ 35 h 91"/>
                <a:gd name="T26" fmla="*/ 99 w 168"/>
                <a:gd name="T27" fmla="*/ 30 h 91"/>
                <a:gd name="T28" fmla="*/ 116 w 168"/>
                <a:gd name="T29" fmla="*/ 25 h 91"/>
                <a:gd name="T30" fmla="*/ 132 w 168"/>
                <a:gd name="T31" fmla="*/ 20 h 91"/>
                <a:gd name="T32" fmla="*/ 146 w 168"/>
                <a:gd name="T33" fmla="*/ 18 h 91"/>
                <a:gd name="T34" fmla="*/ 156 w 168"/>
                <a:gd name="T35" fmla="*/ 17 h 91"/>
                <a:gd name="T36" fmla="*/ 163 w 168"/>
                <a:gd name="T37" fmla="*/ 16 h 91"/>
                <a:gd name="T38" fmla="*/ 168 w 168"/>
                <a:gd name="T39" fmla="*/ 15 h 91"/>
                <a:gd name="T40" fmla="*/ 168 w 168"/>
                <a:gd name="T41" fmla="*/ 14 h 91"/>
                <a:gd name="T42" fmla="*/ 164 w 168"/>
                <a:gd name="T43" fmla="*/ 11 h 91"/>
                <a:gd name="T44" fmla="*/ 160 w 168"/>
                <a:gd name="T45" fmla="*/ 8 h 91"/>
                <a:gd name="T46" fmla="*/ 154 w 168"/>
                <a:gd name="T47" fmla="*/ 4 h 91"/>
                <a:gd name="T48" fmla="*/ 148 w 168"/>
                <a:gd name="T49" fmla="*/ 2 h 91"/>
                <a:gd name="T50" fmla="*/ 144 w 168"/>
                <a:gd name="T51" fmla="*/ 1 h 91"/>
                <a:gd name="T52" fmla="*/ 143 w 168"/>
                <a:gd name="T53" fmla="*/ 0 h 91"/>
                <a:gd name="T54" fmla="*/ 45 w 168"/>
                <a:gd name="T5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91">
                  <a:moveTo>
                    <a:pt x="45" y="16"/>
                  </a:moveTo>
                  <a:lnTo>
                    <a:pt x="0" y="53"/>
                  </a:lnTo>
                  <a:lnTo>
                    <a:pt x="4" y="91"/>
                  </a:lnTo>
                  <a:lnTo>
                    <a:pt x="5" y="90"/>
                  </a:lnTo>
                  <a:lnTo>
                    <a:pt x="8" y="86"/>
                  </a:lnTo>
                  <a:lnTo>
                    <a:pt x="11" y="82"/>
                  </a:lnTo>
                  <a:lnTo>
                    <a:pt x="16" y="75"/>
                  </a:lnTo>
                  <a:lnTo>
                    <a:pt x="22" y="68"/>
                  </a:lnTo>
                  <a:lnTo>
                    <a:pt x="30" y="62"/>
                  </a:lnTo>
                  <a:lnTo>
                    <a:pt x="37" y="55"/>
                  </a:lnTo>
                  <a:lnTo>
                    <a:pt x="46" y="50"/>
                  </a:lnTo>
                  <a:lnTo>
                    <a:pt x="63" y="42"/>
                  </a:lnTo>
                  <a:lnTo>
                    <a:pt x="80" y="35"/>
                  </a:lnTo>
                  <a:lnTo>
                    <a:pt x="99" y="30"/>
                  </a:lnTo>
                  <a:lnTo>
                    <a:pt x="116" y="25"/>
                  </a:lnTo>
                  <a:lnTo>
                    <a:pt x="132" y="20"/>
                  </a:lnTo>
                  <a:lnTo>
                    <a:pt x="146" y="18"/>
                  </a:lnTo>
                  <a:lnTo>
                    <a:pt x="156" y="17"/>
                  </a:lnTo>
                  <a:lnTo>
                    <a:pt x="163" y="16"/>
                  </a:lnTo>
                  <a:lnTo>
                    <a:pt x="168" y="15"/>
                  </a:lnTo>
                  <a:lnTo>
                    <a:pt x="168" y="14"/>
                  </a:lnTo>
                  <a:lnTo>
                    <a:pt x="164" y="11"/>
                  </a:lnTo>
                  <a:lnTo>
                    <a:pt x="160" y="8"/>
                  </a:lnTo>
                  <a:lnTo>
                    <a:pt x="154" y="4"/>
                  </a:lnTo>
                  <a:lnTo>
                    <a:pt x="148" y="2"/>
                  </a:lnTo>
                  <a:lnTo>
                    <a:pt x="144" y="1"/>
                  </a:lnTo>
                  <a:lnTo>
                    <a:pt x="143" y="0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 flipH="1">
              <a:off x="7441426" y="4731507"/>
              <a:ext cx="197019" cy="415814"/>
            </a:xfrm>
            <a:custGeom>
              <a:avLst/>
              <a:gdLst>
                <a:gd name="T0" fmla="*/ 0 w 122"/>
                <a:gd name="T1" fmla="*/ 5 h 271"/>
                <a:gd name="T2" fmla="*/ 86 w 122"/>
                <a:gd name="T3" fmla="*/ 247 h 271"/>
                <a:gd name="T4" fmla="*/ 122 w 122"/>
                <a:gd name="T5" fmla="*/ 271 h 271"/>
                <a:gd name="T6" fmla="*/ 27 w 122"/>
                <a:gd name="T7" fmla="*/ 0 h 271"/>
                <a:gd name="T8" fmla="*/ 0 w 122"/>
                <a:gd name="T9" fmla="*/ 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71">
                  <a:moveTo>
                    <a:pt x="0" y="5"/>
                  </a:moveTo>
                  <a:lnTo>
                    <a:pt x="86" y="247"/>
                  </a:lnTo>
                  <a:lnTo>
                    <a:pt x="122" y="271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 flipH="1">
              <a:off x="7218571" y="4669905"/>
              <a:ext cx="155030" cy="489736"/>
            </a:xfrm>
            <a:custGeom>
              <a:avLst/>
              <a:gdLst>
                <a:gd name="T0" fmla="*/ 0 w 96"/>
                <a:gd name="T1" fmla="*/ 14 h 319"/>
                <a:gd name="T2" fmla="*/ 74 w 96"/>
                <a:gd name="T3" fmla="*/ 319 h 319"/>
                <a:gd name="T4" fmla="*/ 96 w 96"/>
                <a:gd name="T5" fmla="*/ 319 h 319"/>
                <a:gd name="T6" fmla="*/ 19 w 96"/>
                <a:gd name="T7" fmla="*/ 0 h 319"/>
                <a:gd name="T8" fmla="*/ 0 w 96"/>
                <a:gd name="T9" fmla="*/ 1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19">
                  <a:moveTo>
                    <a:pt x="0" y="14"/>
                  </a:moveTo>
                  <a:lnTo>
                    <a:pt x="74" y="319"/>
                  </a:lnTo>
                  <a:lnTo>
                    <a:pt x="96" y="319"/>
                  </a:lnTo>
                  <a:lnTo>
                    <a:pt x="19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 flipH="1">
              <a:off x="7063540" y="4605222"/>
              <a:ext cx="100125" cy="560578"/>
            </a:xfrm>
            <a:custGeom>
              <a:avLst/>
              <a:gdLst>
                <a:gd name="T0" fmla="*/ 0 w 61"/>
                <a:gd name="T1" fmla="*/ 12 h 364"/>
                <a:gd name="T2" fmla="*/ 31 w 61"/>
                <a:gd name="T3" fmla="*/ 362 h 364"/>
                <a:gd name="T4" fmla="*/ 61 w 61"/>
                <a:gd name="T5" fmla="*/ 364 h 364"/>
                <a:gd name="T6" fmla="*/ 39 w 61"/>
                <a:gd name="T7" fmla="*/ 0 h 364"/>
                <a:gd name="T8" fmla="*/ 0 w 61"/>
                <a:gd name="T9" fmla="*/ 1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64">
                  <a:moveTo>
                    <a:pt x="0" y="12"/>
                  </a:moveTo>
                  <a:lnTo>
                    <a:pt x="31" y="362"/>
                  </a:lnTo>
                  <a:lnTo>
                    <a:pt x="61" y="364"/>
                  </a:lnTo>
                  <a:lnTo>
                    <a:pt x="3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 flipH="1">
              <a:off x="7444657" y="5110358"/>
              <a:ext cx="96894" cy="135524"/>
            </a:xfrm>
            <a:custGeom>
              <a:avLst/>
              <a:gdLst>
                <a:gd name="T0" fmla="*/ 21 w 60"/>
                <a:gd name="T1" fmla="*/ 0 h 87"/>
                <a:gd name="T2" fmla="*/ 0 w 60"/>
                <a:gd name="T3" fmla="*/ 34 h 87"/>
                <a:gd name="T4" fmla="*/ 2 w 60"/>
                <a:gd name="T5" fmla="*/ 39 h 87"/>
                <a:gd name="T6" fmla="*/ 4 w 60"/>
                <a:gd name="T7" fmla="*/ 48 h 87"/>
                <a:gd name="T8" fmla="*/ 10 w 60"/>
                <a:gd name="T9" fmla="*/ 59 h 87"/>
                <a:gd name="T10" fmla="*/ 19 w 60"/>
                <a:gd name="T11" fmla="*/ 69 h 87"/>
                <a:gd name="T12" fmla="*/ 25 w 60"/>
                <a:gd name="T13" fmla="*/ 72 h 87"/>
                <a:gd name="T14" fmla="*/ 30 w 60"/>
                <a:gd name="T15" fmla="*/ 74 h 87"/>
                <a:gd name="T16" fmla="*/ 36 w 60"/>
                <a:gd name="T17" fmla="*/ 78 h 87"/>
                <a:gd name="T18" fmla="*/ 41 w 60"/>
                <a:gd name="T19" fmla="*/ 81 h 87"/>
                <a:gd name="T20" fmla="*/ 45 w 60"/>
                <a:gd name="T21" fmla="*/ 84 h 87"/>
                <a:gd name="T22" fmla="*/ 50 w 60"/>
                <a:gd name="T23" fmla="*/ 85 h 87"/>
                <a:gd name="T24" fmla="*/ 55 w 60"/>
                <a:gd name="T25" fmla="*/ 87 h 87"/>
                <a:gd name="T26" fmla="*/ 59 w 60"/>
                <a:gd name="T27" fmla="*/ 87 h 87"/>
                <a:gd name="T28" fmla="*/ 60 w 60"/>
                <a:gd name="T29" fmla="*/ 81 h 87"/>
                <a:gd name="T30" fmla="*/ 53 w 60"/>
                <a:gd name="T31" fmla="*/ 66 h 87"/>
                <a:gd name="T32" fmla="*/ 45 w 60"/>
                <a:gd name="T33" fmla="*/ 53 h 87"/>
                <a:gd name="T34" fmla="*/ 41 w 60"/>
                <a:gd name="T35" fmla="*/ 47 h 87"/>
                <a:gd name="T36" fmla="*/ 59 w 60"/>
                <a:gd name="T37" fmla="*/ 24 h 87"/>
                <a:gd name="T38" fmla="*/ 21 w 60"/>
                <a:gd name="T3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21" y="0"/>
                  </a:moveTo>
                  <a:lnTo>
                    <a:pt x="0" y="34"/>
                  </a:lnTo>
                  <a:lnTo>
                    <a:pt x="2" y="39"/>
                  </a:lnTo>
                  <a:lnTo>
                    <a:pt x="4" y="48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5" y="72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41" y="81"/>
                  </a:lnTo>
                  <a:lnTo>
                    <a:pt x="45" y="84"/>
                  </a:lnTo>
                  <a:lnTo>
                    <a:pt x="50" y="85"/>
                  </a:lnTo>
                  <a:lnTo>
                    <a:pt x="55" y="87"/>
                  </a:lnTo>
                  <a:lnTo>
                    <a:pt x="59" y="87"/>
                  </a:lnTo>
                  <a:lnTo>
                    <a:pt x="60" y="81"/>
                  </a:lnTo>
                  <a:lnTo>
                    <a:pt x="53" y="66"/>
                  </a:lnTo>
                  <a:lnTo>
                    <a:pt x="45" y="53"/>
                  </a:lnTo>
                  <a:lnTo>
                    <a:pt x="41" y="47"/>
                  </a:lnTo>
                  <a:lnTo>
                    <a:pt x="59" y="2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 flipH="1">
              <a:off x="7389751" y="5258203"/>
              <a:ext cx="226086" cy="529777"/>
            </a:xfrm>
            <a:custGeom>
              <a:avLst/>
              <a:gdLst>
                <a:gd name="T0" fmla="*/ 114 w 141"/>
                <a:gd name="T1" fmla="*/ 0 h 345"/>
                <a:gd name="T2" fmla="*/ 0 w 141"/>
                <a:gd name="T3" fmla="*/ 326 h 345"/>
                <a:gd name="T4" fmla="*/ 23 w 141"/>
                <a:gd name="T5" fmla="*/ 345 h 345"/>
                <a:gd name="T6" fmla="*/ 141 w 141"/>
                <a:gd name="T7" fmla="*/ 0 h 345"/>
                <a:gd name="T8" fmla="*/ 114 w 141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345">
                  <a:moveTo>
                    <a:pt x="114" y="0"/>
                  </a:moveTo>
                  <a:lnTo>
                    <a:pt x="0" y="326"/>
                  </a:lnTo>
                  <a:lnTo>
                    <a:pt x="23" y="345"/>
                  </a:lnTo>
                  <a:lnTo>
                    <a:pt x="141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 flipH="1">
              <a:off x="7331613" y="3440945"/>
              <a:ext cx="804222" cy="406573"/>
            </a:xfrm>
            <a:custGeom>
              <a:avLst/>
              <a:gdLst>
                <a:gd name="T0" fmla="*/ 42 w 499"/>
                <a:gd name="T1" fmla="*/ 154 h 265"/>
                <a:gd name="T2" fmla="*/ 10 w 499"/>
                <a:gd name="T3" fmla="*/ 189 h 265"/>
                <a:gd name="T4" fmla="*/ 9 w 499"/>
                <a:gd name="T5" fmla="*/ 193 h 265"/>
                <a:gd name="T6" fmla="*/ 6 w 499"/>
                <a:gd name="T7" fmla="*/ 203 h 265"/>
                <a:gd name="T8" fmla="*/ 1 w 499"/>
                <a:gd name="T9" fmla="*/ 216 h 265"/>
                <a:gd name="T10" fmla="*/ 0 w 499"/>
                <a:gd name="T11" fmla="*/ 225 h 265"/>
                <a:gd name="T12" fmla="*/ 2 w 499"/>
                <a:gd name="T13" fmla="*/ 232 h 265"/>
                <a:gd name="T14" fmla="*/ 6 w 499"/>
                <a:gd name="T15" fmla="*/ 239 h 265"/>
                <a:gd name="T16" fmla="*/ 13 w 499"/>
                <a:gd name="T17" fmla="*/ 246 h 265"/>
                <a:gd name="T18" fmla="*/ 18 w 499"/>
                <a:gd name="T19" fmla="*/ 252 h 265"/>
                <a:gd name="T20" fmla="*/ 26 w 499"/>
                <a:gd name="T21" fmla="*/ 255 h 265"/>
                <a:gd name="T22" fmla="*/ 34 w 499"/>
                <a:gd name="T23" fmla="*/ 259 h 265"/>
                <a:gd name="T24" fmla="*/ 41 w 499"/>
                <a:gd name="T25" fmla="*/ 261 h 265"/>
                <a:gd name="T26" fmla="*/ 45 w 499"/>
                <a:gd name="T27" fmla="*/ 262 h 265"/>
                <a:gd name="T28" fmla="*/ 74 w 499"/>
                <a:gd name="T29" fmla="*/ 265 h 265"/>
                <a:gd name="T30" fmla="*/ 47 w 499"/>
                <a:gd name="T31" fmla="*/ 207 h 265"/>
                <a:gd name="T32" fmla="*/ 69 w 499"/>
                <a:gd name="T33" fmla="*/ 167 h 265"/>
                <a:gd name="T34" fmla="*/ 499 w 499"/>
                <a:gd name="T35" fmla="*/ 20 h 265"/>
                <a:gd name="T36" fmla="*/ 480 w 499"/>
                <a:gd name="T37" fmla="*/ 0 h 265"/>
                <a:gd name="T38" fmla="*/ 234 w 499"/>
                <a:gd name="T39" fmla="*/ 77 h 265"/>
                <a:gd name="T40" fmla="*/ 42 w 499"/>
                <a:gd name="T41" fmla="*/ 15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9" h="265">
                  <a:moveTo>
                    <a:pt x="42" y="154"/>
                  </a:moveTo>
                  <a:lnTo>
                    <a:pt x="10" y="189"/>
                  </a:lnTo>
                  <a:lnTo>
                    <a:pt x="9" y="193"/>
                  </a:lnTo>
                  <a:lnTo>
                    <a:pt x="6" y="203"/>
                  </a:lnTo>
                  <a:lnTo>
                    <a:pt x="1" y="216"/>
                  </a:lnTo>
                  <a:lnTo>
                    <a:pt x="0" y="225"/>
                  </a:lnTo>
                  <a:lnTo>
                    <a:pt x="2" y="232"/>
                  </a:lnTo>
                  <a:lnTo>
                    <a:pt x="6" y="239"/>
                  </a:lnTo>
                  <a:lnTo>
                    <a:pt x="13" y="246"/>
                  </a:lnTo>
                  <a:lnTo>
                    <a:pt x="18" y="252"/>
                  </a:lnTo>
                  <a:lnTo>
                    <a:pt x="26" y="255"/>
                  </a:lnTo>
                  <a:lnTo>
                    <a:pt x="34" y="259"/>
                  </a:lnTo>
                  <a:lnTo>
                    <a:pt x="41" y="261"/>
                  </a:lnTo>
                  <a:lnTo>
                    <a:pt x="45" y="262"/>
                  </a:lnTo>
                  <a:lnTo>
                    <a:pt x="74" y="265"/>
                  </a:lnTo>
                  <a:lnTo>
                    <a:pt x="47" y="207"/>
                  </a:lnTo>
                  <a:lnTo>
                    <a:pt x="69" y="167"/>
                  </a:lnTo>
                  <a:lnTo>
                    <a:pt x="499" y="20"/>
                  </a:lnTo>
                  <a:lnTo>
                    <a:pt x="480" y="0"/>
                  </a:lnTo>
                  <a:lnTo>
                    <a:pt x="234" y="77"/>
                  </a:lnTo>
                  <a:lnTo>
                    <a:pt x="42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 flipH="1">
              <a:off x="7247638" y="3521028"/>
              <a:ext cx="423105" cy="1074955"/>
            </a:xfrm>
            <a:custGeom>
              <a:avLst/>
              <a:gdLst>
                <a:gd name="T0" fmla="*/ 181 w 260"/>
                <a:gd name="T1" fmla="*/ 61 h 698"/>
                <a:gd name="T2" fmla="*/ 167 w 260"/>
                <a:gd name="T3" fmla="*/ 76 h 698"/>
                <a:gd name="T4" fmla="*/ 135 w 260"/>
                <a:gd name="T5" fmla="*/ 111 h 698"/>
                <a:gd name="T6" fmla="*/ 100 w 260"/>
                <a:gd name="T7" fmla="*/ 150 h 698"/>
                <a:gd name="T8" fmla="*/ 82 w 260"/>
                <a:gd name="T9" fmla="*/ 175 h 698"/>
                <a:gd name="T10" fmla="*/ 66 w 260"/>
                <a:gd name="T11" fmla="*/ 212 h 698"/>
                <a:gd name="T12" fmla="*/ 38 w 260"/>
                <a:gd name="T13" fmla="*/ 277 h 698"/>
                <a:gd name="T14" fmla="*/ 11 w 260"/>
                <a:gd name="T15" fmla="*/ 341 h 698"/>
                <a:gd name="T16" fmla="*/ 0 w 260"/>
                <a:gd name="T17" fmla="*/ 368 h 698"/>
                <a:gd name="T18" fmla="*/ 3 w 260"/>
                <a:gd name="T19" fmla="*/ 547 h 698"/>
                <a:gd name="T20" fmla="*/ 22 w 260"/>
                <a:gd name="T21" fmla="*/ 592 h 698"/>
                <a:gd name="T22" fmla="*/ 32 w 260"/>
                <a:gd name="T23" fmla="*/ 617 h 698"/>
                <a:gd name="T24" fmla="*/ 44 w 260"/>
                <a:gd name="T25" fmla="*/ 633 h 698"/>
                <a:gd name="T26" fmla="*/ 56 w 260"/>
                <a:gd name="T27" fmla="*/ 648 h 698"/>
                <a:gd name="T28" fmla="*/ 68 w 260"/>
                <a:gd name="T29" fmla="*/ 661 h 698"/>
                <a:gd name="T30" fmla="*/ 75 w 260"/>
                <a:gd name="T31" fmla="*/ 670 h 698"/>
                <a:gd name="T32" fmla="*/ 90 w 260"/>
                <a:gd name="T33" fmla="*/ 680 h 698"/>
                <a:gd name="T34" fmla="*/ 107 w 260"/>
                <a:gd name="T35" fmla="*/ 691 h 698"/>
                <a:gd name="T36" fmla="*/ 122 w 260"/>
                <a:gd name="T37" fmla="*/ 696 h 698"/>
                <a:gd name="T38" fmla="*/ 131 w 260"/>
                <a:gd name="T39" fmla="*/ 698 h 698"/>
                <a:gd name="T40" fmla="*/ 146 w 260"/>
                <a:gd name="T41" fmla="*/ 695 h 698"/>
                <a:gd name="T42" fmla="*/ 164 w 260"/>
                <a:gd name="T43" fmla="*/ 692 h 698"/>
                <a:gd name="T44" fmla="*/ 175 w 260"/>
                <a:gd name="T45" fmla="*/ 690 h 698"/>
                <a:gd name="T46" fmla="*/ 175 w 260"/>
                <a:gd name="T47" fmla="*/ 688 h 698"/>
                <a:gd name="T48" fmla="*/ 157 w 260"/>
                <a:gd name="T49" fmla="*/ 679 h 698"/>
                <a:gd name="T50" fmla="*/ 132 w 260"/>
                <a:gd name="T51" fmla="*/ 666 h 698"/>
                <a:gd name="T52" fmla="*/ 112 w 260"/>
                <a:gd name="T53" fmla="*/ 654 h 698"/>
                <a:gd name="T54" fmla="*/ 96 w 260"/>
                <a:gd name="T55" fmla="*/ 638 h 698"/>
                <a:gd name="T56" fmla="*/ 74 w 260"/>
                <a:gd name="T57" fmla="*/ 601 h 698"/>
                <a:gd name="T58" fmla="*/ 54 w 260"/>
                <a:gd name="T59" fmla="*/ 550 h 698"/>
                <a:gd name="T60" fmla="*/ 43 w 260"/>
                <a:gd name="T61" fmla="*/ 491 h 698"/>
                <a:gd name="T62" fmla="*/ 46 w 260"/>
                <a:gd name="T63" fmla="*/ 429 h 698"/>
                <a:gd name="T64" fmla="*/ 56 w 260"/>
                <a:gd name="T65" fmla="*/ 372 h 698"/>
                <a:gd name="T66" fmla="*/ 68 w 260"/>
                <a:gd name="T67" fmla="*/ 326 h 698"/>
                <a:gd name="T68" fmla="*/ 77 w 260"/>
                <a:gd name="T69" fmla="*/ 297 h 698"/>
                <a:gd name="T70" fmla="*/ 93 w 260"/>
                <a:gd name="T71" fmla="*/ 256 h 698"/>
                <a:gd name="T72" fmla="*/ 134 w 260"/>
                <a:gd name="T73" fmla="*/ 186 h 698"/>
                <a:gd name="T74" fmla="*/ 176 w 260"/>
                <a:gd name="T75" fmla="*/ 126 h 698"/>
                <a:gd name="T76" fmla="*/ 205 w 260"/>
                <a:gd name="T77" fmla="*/ 89 h 698"/>
                <a:gd name="T78" fmla="*/ 260 w 260"/>
                <a:gd name="T79" fmla="*/ 24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" h="698">
                  <a:moveTo>
                    <a:pt x="222" y="0"/>
                  </a:moveTo>
                  <a:lnTo>
                    <a:pt x="181" y="61"/>
                  </a:lnTo>
                  <a:lnTo>
                    <a:pt x="177" y="65"/>
                  </a:lnTo>
                  <a:lnTo>
                    <a:pt x="167" y="76"/>
                  </a:lnTo>
                  <a:lnTo>
                    <a:pt x="152" y="93"/>
                  </a:lnTo>
                  <a:lnTo>
                    <a:pt x="135" y="111"/>
                  </a:lnTo>
                  <a:lnTo>
                    <a:pt x="116" y="132"/>
                  </a:lnTo>
                  <a:lnTo>
                    <a:pt x="100" y="150"/>
                  </a:lnTo>
                  <a:lnTo>
                    <a:pt x="89" y="165"/>
                  </a:lnTo>
                  <a:lnTo>
                    <a:pt x="82" y="175"/>
                  </a:lnTo>
                  <a:lnTo>
                    <a:pt x="76" y="187"/>
                  </a:lnTo>
                  <a:lnTo>
                    <a:pt x="66" y="212"/>
                  </a:lnTo>
                  <a:lnTo>
                    <a:pt x="52" y="243"/>
                  </a:lnTo>
                  <a:lnTo>
                    <a:pt x="38" y="277"/>
                  </a:lnTo>
                  <a:lnTo>
                    <a:pt x="24" y="312"/>
                  </a:lnTo>
                  <a:lnTo>
                    <a:pt x="11" y="341"/>
                  </a:lnTo>
                  <a:lnTo>
                    <a:pt x="3" y="360"/>
                  </a:lnTo>
                  <a:lnTo>
                    <a:pt x="0" y="368"/>
                  </a:lnTo>
                  <a:lnTo>
                    <a:pt x="0" y="539"/>
                  </a:lnTo>
                  <a:lnTo>
                    <a:pt x="3" y="547"/>
                  </a:lnTo>
                  <a:lnTo>
                    <a:pt x="13" y="567"/>
                  </a:lnTo>
                  <a:lnTo>
                    <a:pt x="22" y="592"/>
                  </a:lnTo>
                  <a:lnTo>
                    <a:pt x="29" y="610"/>
                  </a:lnTo>
                  <a:lnTo>
                    <a:pt x="32" y="617"/>
                  </a:lnTo>
                  <a:lnTo>
                    <a:pt x="37" y="625"/>
                  </a:lnTo>
                  <a:lnTo>
                    <a:pt x="44" y="633"/>
                  </a:lnTo>
                  <a:lnTo>
                    <a:pt x="51" y="641"/>
                  </a:lnTo>
                  <a:lnTo>
                    <a:pt x="56" y="648"/>
                  </a:lnTo>
                  <a:lnTo>
                    <a:pt x="63" y="655"/>
                  </a:lnTo>
                  <a:lnTo>
                    <a:pt x="68" y="661"/>
                  </a:lnTo>
                  <a:lnTo>
                    <a:pt x="71" y="665"/>
                  </a:lnTo>
                  <a:lnTo>
                    <a:pt x="75" y="670"/>
                  </a:lnTo>
                  <a:lnTo>
                    <a:pt x="82" y="675"/>
                  </a:lnTo>
                  <a:lnTo>
                    <a:pt x="90" y="680"/>
                  </a:lnTo>
                  <a:lnTo>
                    <a:pt x="99" y="685"/>
                  </a:lnTo>
                  <a:lnTo>
                    <a:pt x="107" y="691"/>
                  </a:lnTo>
                  <a:lnTo>
                    <a:pt x="116" y="694"/>
                  </a:lnTo>
                  <a:lnTo>
                    <a:pt x="122" y="696"/>
                  </a:lnTo>
                  <a:lnTo>
                    <a:pt x="127" y="698"/>
                  </a:lnTo>
                  <a:lnTo>
                    <a:pt x="131" y="698"/>
                  </a:lnTo>
                  <a:lnTo>
                    <a:pt x="138" y="696"/>
                  </a:lnTo>
                  <a:lnTo>
                    <a:pt x="146" y="695"/>
                  </a:lnTo>
                  <a:lnTo>
                    <a:pt x="155" y="693"/>
                  </a:lnTo>
                  <a:lnTo>
                    <a:pt x="164" y="692"/>
                  </a:lnTo>
                  <a:lnTo>
                    <a:pt x="170" y="691"/>
                  </a:lnTo>
                  <a:lnTo>
                    <a:pt x="175" y="690"/>
                  </a:lnTo>
                  <a:lnTo>
                    <a:pt x="177" y="690"/>
                  </a:lnTo>
                  <a:lnTo>
                    <a:pt x="175" y="688"/>
                  </a:lnTo>
                  <a:lnTo>
                    <a:pt x="167" y="685"/>
                  </a:lnTo>
                  <a:lnTo>
                    <a:pt x="157" y="679"/>
                  </a:lnTo>
                  <a:lnTo>
                    <a:pt x="145" y="673"/>
                  </a:lnTo>
                  <a:lnTo>
                    <a:pt x="132" y="666"/>
                  </a:lnTo>
                  <a:lnTo>
                    <a:pt x="121" y="660"/>
                  </a:lnTo>
                  <a:lnTo>
                    <a:pt x="112" y="654"/>
                  </a:lnTo>
                  <a:lnTo>
                    <a:pt x="106" y="649"/>
                  </a:lnTo>
                  <a:lnTo>
                    <a:pt x="96" y="638"/>
                  </a:lnTo>
                  <a:lnTo>
                    <a:pt x="85" y="622"/>
                  </a:lnTo>
                  <a:lnTo>
                    <a:pt x="74" y="601"/>
                  </a:lnTo>
                  <a:lnTo>
                    <a:pt x="63" y="577"/>
                  </a:lnTo>
                  <a:lnTo>
                    <a:pt x="54" y="550"/>
                  </a:lnTo>
                  <a:lnTo>
                    <a:pt x="47" y="521"/>
                  </a:lnTo>
                  <a:lnTo>
                    <a:pt x="43" y="491"/>
                  </a:lnTo>
                  <a:lnTo>
                    <a:pt x="43" y="461"/>
                  </a:lnTo>
                  <a:lnTo>
                    <a:pt x="46" y="429"/>
                  </a:lnTo>
                  <a:lnTo>
                    <a:pt x="51" y="399"/>
                  </a:lnTo>
                  <a:lnTo>
                    <a:pt x="56" y="372"/>
                  </a:lnTo>
                  <a:lnTo>
                    <a:pt x="62" y="346"/>
                  </a:lnTo>
                  <a:lnTo>
                    <a:pt x="68" y="326"/>
                  </a:lnTo>
                  <a:lnTo>
                    <a:pt x="74" y="309"/>
                  </a:lnTo>
                  <a:lnTo>
                    <a:pt x="77" y="297"/>
                  </a:lnTo>
                  <a:lnTo>
                    <a:pt x="79" y="291"/>
                  </a:lnTo>
                  <a:lnTo>
                    <a:pt x="93" y="256"/>
                  </a:lnTo>
                  <a:lnTo>
                    <a:pt x="113" y="221"/>
                  </a:lnTo>
                  <a:lnTo>
                    <a:pt x="134" y="186"/>
                  </a:lnTo>
                  <a:lnTo>
                    <a:pt x="155" y="154"/>
                  </a:lnTo>
                  <a:lnTo>
                    <a:pt x="176" y="126"/>
                  </a:lnTo>
                  <a:lnTo>
                    <a:pt x="193" y="104"/>
                  </a:lnTo>
                  <a:lnTo>
                    <a:pt x="205" y="89"/>
                  </a:lnTo>
                  <a:lnTo>
                    <a:pt x="210" y="85"/>
                  </a:lnTo>
                  <a:lnTo>
                    <a:pt x="260" y="24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 flipH="1">
              <a:off x="6533853" y="5002555"/>
              <a:ext cx="481241" cy="141684"/>
            </a:xfrm>
            <a:custGeom>
              <a:avLst/>
              <a:gdLst>
                <a:gd name="T0" fmla="*/ 290 w 298"/>
                <a:gd name="T1" fmla="*/ 47 h 92"/>
                <a:gd name="T2" fmla="*/ 294 w 298"/>
                <a:gd name="T3" fmla="*/ 51 h 92"/>
                <a:gd name="T4" fmla="*/ 296 w 298"/>
                <a:gd name="T5" fmla="*/ 58 h 92"/>
                <a:gd name="T6" fmla="*/ 298 w 298"/>
                <a:gd name="T7" fmla="*/ 66 h 92"/>
                <a:gd name="T8" fmla="*/ 298 w 298"/>
                <a:gd name="T9" fmla="*/ 69 h 92"/>
                <a:gd name="T10" fmla="*/ 295 w 298"/>
                <a:gd name="T11" fmla="*/ 73 h 92"/>
                <a:gd name="T12" fmla="*/ 288 w 298"/>
                <a:gd name="T13" fmla="*/ 81 h 92"/>
                <a:gd name="T14" fmla="*/ 280 w 298"/>
                <a:gd name="T15" fmla="*/ 89 h 92"/>
                <a:gd name="T16" fmla="*/ 273 w 298"/>
                <a:gd name="T17" fmla="*/ 92 h 92"/>
                <a:gd name="T18" fmla="*/ 269 w 298"/>
                <a:gd name="T19" fmla="*/ 92 h 92"/>
                <a:gd name="T20" fmla="*/ 260 w 298"/>
                <a:gd name="T21" fmla="*/ 92 h 92"/>
                <a:gd name="T22" fmla="*/ 248 w 298"/>
                <a:gd name="T23" fmla="*/ 91 h 92"/>
                <a:gd name="T24" fmla="*/ 235 w 298"/>
                <a:gd name="T25" fmla="*/ 91 h 92"/>
                <a:gd name="T26" fmla="*/ 222 w 298"/>
                <a:gd name="T27" fmla="*/ 91 h 92"/>
                <a:gd name="T28" fmla="*/ 208 w 298"/>
                <a:gd name="T29" fmla="*/ 90 h 92"/>
                <a:gd name="T30" fmla="*/ 197 w 298"/>
                <a:gd name="T31" fmla="*/ 90 h 92"/>
                <a:gd name="T32" fmla="*/ 189 w 298"/>
                <a:gd name="T33" fmla="*/ 90 h 92"/>
                <a:gd name="T34" fmla="*/ 180 w 298"/>
                <a:gd name="T35" fmla="*/ 90 h 92"/>
                <a:gd name="T36" fmla="*/ 167 w 298"/>
                <a:gd name="T37" fmla="*/ 88 h 92"/>
                <a:gd name="T38" fmla="*/ 151 w 298"/>
                <a:gd name="T39" fmla="*/ 85 h 92"/>
                <a:gd name="T40" fmla="*/ 134 w 298"/>
                <a:gd name="T41" fmla="*/ 83 h 92"/>
                <a:gd name="T42" fmla="*/ 117 w 298"/>
                <a:gd name="T43" fmla="*/ 80 h 92"/>
                <a:gd name="T44" fmla="*/ 99 w 298"/>
                <a:gd name="T45" fmla="*/ 77 h 92"/>
                <a:gd name="T46" fmla="*/ 86 w 298"/>
                <a:gd name="T47" fmla="*/ 74 h 92"/>
                <a:gd name="T48" fmla="*/ 75 w 298"/>
                <a:gd name="T49" fmla="*/ 72 h 92"/>
                <a:gd name="T50" fmla="*/ 66 w 298"/>
                <a:gd name="T51" fmla="*/ 69 h 92"/>
                <a:gd name="T52" fmla="*/ 55 w 298"/>
                <a:gd name="T53" fmla="*/ 66 h 92"/>
                <a:gd name="T54" fmla="*/ 43 w 298"/>
                <a:gd name="T55" fmla="*/ 64 h 92"/>
                <a:gd name="T56" fmla="*/ 32 w 298"/>
                <a:gd name="T57" fmla="*/ 60 h 92"/>
                <a:gd name="T58" fmla="*/ 21 w 298"/>
                <a:gd name="T59" fmla="*/ 58 h 92"/>
                <a:gd name="T60" fmla="*/ 12 w 298"/>
                <a:gd name="T61" fmla="*/ 55 h 92"/>
                <a:gd name="T62" fmla="*/ 6 w 298"/>
                <a:gd name="T63" fmla="*/ 53 h 92"/>
                <a:gd name="T64" fmla="*/ 4 w 298"/>
                <a:gd name="T65" fmla="*/ 53 h 92"/>
                <a:gd name="T66" fmla="*/ 0 w 298"/>
                <a:gd name="T67" fmla="*/ 0 h 92"/>
                <a:gd name="T68" fmla="*/ 2 w 298"/>
                <a:gd name="T69" fmla="*/ 0 h 92"/>
                <a:gd name="T70" fmla="*/ 4 w 298"/>
                <a:gd name="T71" fmla="*/ 2 h 92"/>
                <a:gd name="T72" fmla="*/ 8 w 298"/>
                <a:gd name="T73" fmla="*/ 5 h 92"/>
                <a:gd name="T74" fmla="*/ 15 w 298"/>
                <a:gd name="T75" fmla="*/ 7 h 92"/>
                <a:gd name="T76" fmla="*/ 25 w 298"/>
                <a:gd name="T77" fmla="*/ 12 h 92"/>
                <a:gd name="T78" fmla="*/ 36 w 298"/>
                <a:gd name="T79" fmla="*/ 15 h 92"/>
                <a:gd name="T80" fmla="*/ 50 w 298"/>
                <a:gd name="T81" fmla="*/ 20 h 92"/>
                <a:gd name="T82" fmla="*/ 66 w 298"/>
                <a:gd name="T83" fmla="*/ 23 h 92"/>
                <a:gd name="T84" fmla="*/ 83 w 298"/>
                <a:gd name="T85" fmla="*/ 28 h 92"/>
                <a:gd name="T86" fmla="*/ 105 w 298"/>
                <a:gd name="T87" fmla="*/ 32 h 92"/>
                <a:gd name="T88" fmla="*/ 128 w 298"/>
                <a:gd name="T89" fmla="*/ 36 h 92"/>
                <a:gd name="T90" fmla="*/ 155 w 298"/>
                <a:gd name="T91" fmla="*/ 40 h 92"/>
                <a:gd name="T92" fmla="*/ 185 w 298"/>
                <a:gd name="T93" fmla="*/ 43 h 92"/>
                <a:gd name="T94" fmla="*/ 216 w 298"/>
                <a:gd name="T95" fmla="*/ 45 h 92"/>
                <a:gd name="T96" fmla="*/ 252 w 298"/>
                <a:gd name="T97" fmla="*/ 47 h 92"/>
                <a:gd name="T98" fmla="*/ 290 w 298"/>
                <a:gd name="T99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8" h="92">
                  <a:moveTo>
                    <a:pt x="290" y="47"/>
                  </a:moveTo>
                  <a:lnTo>
                    <a:pt x="294" y="51"/>
                  </a:lnTo>
                  <a:lnTo>
                    <a:pt x="296" y="58"/>
                  </a:lnTo>
                  <a:lnTo>
                    <a:pt x="298" y="66"/>
                  </a:lnTo>
                  <a:lnTo>
                    <a:pt x="298" y="69"/>
                  </a:lnTo>
                  <a:lnTo>
                    <a:pt x="295" y="73"/>
                  </a:lnTo>
                  <a:lnTo>
                    <a:pt x="288" y="81"/>
                  </a:lnTo>
                  <a:lnTo>
                    <a:pt x="280" y="89"/>
                  </a:lnTo>
                  <a:lnTo>
                    <a:pt x="273" y="92"/>
                  </a:lnTo>
                  <a:lnTo>
                    <a:pt x="269" y="92"/>
                  </a:lnTo>
                  <a:lnTo>
                    <a:pt x="260" y="92"/>
                  </a:lnTo>
                  <a:lnTo>
                    <a:pt x="248" y="91"/>
                  </a:lnTo>
                  <a:lnTo>
                    <a:pt x="235" y="91"/>
                  </a:lnTo>
                  <a:lnTo>
                    <a:pt x="222" y="91"/>
                  </a:lnTo>
                  <a:lnTo>
                    <a:pt x="208" y="90"/>
                  </a:lnTo>
                  <a:lnTo>
                    <a:pt x="197" y="90"/>
                  </a:lnTo>
                  <a:lnTo>
                    <a:pt x="189" y="90"/>
                  </a:lnTo>
                  <a:lnTo>
                    <a:pt x="180" y="90"/>
                  </a:lnTo>
                  <a:lnTo>
                    <a:pt x="167" y="88"/>
                  </a:lnTo>
                  <a:lnTo>
                    <a:pt x="151" y="85"/>
                  </a:lnTo>
                  <a:lnTo>
                    <a:pt x="134" y="83"/>
                  </a:lnTo>
                  <a:lnTo>
                    <a:pt x="117" y="80"/>
                  </a:lnTo>
                  <a:lnTo>
                    <a:pt x="99" y="77"/>
                  </a:lnTo>
                  <a:lnTo>
                    <a:pt x="86" y="74"/>
                  </a:lnTo>
                  <a:lnTo>
                    <a:pt x="75" y="72"/>
                  </a:lnTo>
                  <a:lnTo>
                    <a:pt x="66" y="69"/>
                  </a:lnTo>
                  <a:lnTo>
                    <a:pt x="55" y="66"/>
                  </a:lnTo>
                  <a:lnTo>
                    <a:pt x="43" y="64"/>
                  </a:lnTo>
                  <a:lnTo>
                    <a:pt x="32" y="60"/>
                  </a:lnTo>
                  <a:lnTo>
                    <a:pt x="21" y="58"/>
                  </a:lnTo>
                  <a:lnTo>
                    <a:pt x="12" y="55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8" y="5"/>
                  </a:lnTo>
                  <a:lnTo>
                    <a:pt x="15" y="7"/>
                  </a:lnTo>
                  <a:lnTo>
                    <a:pt x="25" y="12"/>
                  </a:lnTo>
                  <a:lnTo>
                    <a:pt x="36" y="15"/>
                  </a:lnTo>
                  <a:lnTo>
                    <a:pt x="50" y="20"/>
                  </a:lnTo>
                  <a:lnTo>
                    <a:pt x="66" y="23"/>
                  </a:lnTo>
                  <a:lnTo>
                    <a:pt x="83" y="28"/>
                  </a:lnTo>
                  <a:lnTo>
                    <a:pt x="105" y="32"/>
                  </a:lnTo>
                  <a:lnTo>
                    <a:pt x="128" y="36"/>
                  </a:lnTo>
                  <a:lnTo>
                    <a:pt x="155" y="40"/>
                  </a:lnTo>
                  <a:lnTo>
                    <a:pt x="185" y="43"/>
                  </a:lnTo>
                  <a:lnTo>
                    <a:pt x="216" y="45"/>
                  </a:lnTo>
                  <a:lnTo>
                    <a:pt x="252" y="47"/>
                  </a:lnTo>
                  <a:lnTo>
                    <a:pt x="29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 flipH="1">
              <a:off x="6436959" y="5033356"/>
              <a:ext cx="280994" cy="828547"/>
            </a:xfrm>
            <a:custGeom>
              <a:avLst/>
              <a:gdLst>
                <a:gd name="T0" fmla="*/ 135 w 175"/>
                <a:gd name="T1" fmla="*/ 8 h 538"/>
                <a:gd name="T2" fmla="*/ 74 w 175"/>
                <a:gd name="T3" fmla="*/ 125 h 538"/>
                <a:gd name="T4" fmla="*/ 0 w 175"/>
                <a:gd name="T5" fmla="*/ 507 h 538"/>
                <a:gd name="T6" fmla="*/ 2 w 175"/>
                <a:gd name="T7" fmla="*/ 508 h 538"/>
                <a:gd name="T8" fmla="*/ 6 w 175"/>
                <a:gd name="T9" fmla="*/ 512 h 538"/>
                <a:gd name="T10" fmla="*/ 13 w 175"/>
                <a:gd name="T11" fmla="*/ 518 h 538"/>
                <a:gd name="T12" fmla="*/ 21 w 175"/>
                <a:gd name="T13" fmla="*/ 524 h 538"/>
                <a:gd name="T14" fmla="*/ 31 w 175"/>
                <a:gd name="T15" fmla="*/ 530 h 538"/>
                <a:gd name="T16" fmla="*/ 39 w 175"/>
                <a:gd name="T17" fmla="*/ 534 h 538"/>
                <a:gd name="T18" fmla="*/ 46 w 175"/>
                <a:gd name="T19" fmla="*/ 538 h 538"/>
                <a:gd name="T20" fmla="*/ 50 w 175"/>
                <a:gd name="T21" fmla="*/ 537 h 538"/>
                <a:gd name="T22" fmla="*/ 56 w 175"/>
                <a:gd name="T23" fmla="*/ 515 h 538"/>
                <a:gd name="T24" fmla="*/ 66 w 175"/>
                <a:gd name="T25" fmla="*/ 461 h 538"/>
                <a:gd name="T26" fmla="*/ 81 w 175"/>
                <a:gd name="T27" fmla="*/ 386 h 538"/>
                <a:gd name="T28" fmla="*/ 96 w 175"/>
                <a:gd name="T29" fmla="*/ 301 h 538"/>
                <a:gd name="T30" fmla="*/ 112 w 175"/>
                <a:gd name="T31" fmla="*/ 215 h 538"/>
                <a:gd name="T32" fmla="*/ 126 w 175"/>
                <a:gd name="T33" fmla="*/ 139 h 538"/>
                <a:gd name="T34" fmla="*/ 138 w 175"/>
                <a:gd name="T35" fmla="*/ 84 h 538"/>
                <a:gd name="T36" fmla="*/ 144 w 175"/>
                <a:gd name="T37" fmla="*/ 59 h 538"/>
                <a:gd name="T38" fmla="*/ 155 w 175"/>
                <a:gd name="T39" fmla="*/ 37 h 538"/>
                <a:gd name="T40" fmla="*/ 164 w 175"/>
                <a:gd name="T41" fmla="*/ 18 h 538"/>
                <a:gd name="T42" fmla="*/ 172 w 175"/>
                <a:gd name="T43" fmla="*/ 5 h 538"/>
                <a:gd name="T44" fmla="*/ 175 w 175"/>
                <a:gd name="T45" fmla="*/ 0 h 538"/>
                <a:gd name="T46" fmla="*/ 135 w 175"/>
                <a:gd name="T47" fmla="*/ 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5" h="538">
                  <a:moveTo>
                    <a:pt x="135" y="8"/>
                  </a:moveTo>
                  <a:lnTo>
                    <a:pt x="74" y="125"/>
                  </a:lnTo>
                  <a:lnTo>
                    <a:pt x="0" y="507"/>
                  </a:lnTo>
                  <a:lnTo>
                    <a:pt x="2" y="508"/>
                  </a:lnTo>
                  <a:lnTo>
                    <a:pt x="6" y="512"/>
                  </a:lnTo>
                  <a:lnTo>
                    <a:pt x="13" y="518"/>
                  </a:lnTo>
                  <a:lnTo>
                    <a:pt x="21" y="524"/>
                  </a:lnTo>
                  <a:lnTo>
                    <a:pt x="31" y="530"/>
                  </a:lnTo>
                  <a:lnTo>
                    <a:pt x="39" y="534"/>
                  </a:lnTo>
                  <a:lnTo>
                    <a:pt x="46" y="538"/>
                  </a:lnTo>
                  <a:lnTo>
                    <a:pt x="50" y="537"/>
                  </a:lnTo>
                  <a:lnTo>
                    <a:pt x="56" y="515"/>
                  </a:lnTo>
                  <a:lnTo>
                    <a:pt x="66" y="461"/>
                  </a:lnTo>
                  <a:lnTo>
                    <a:pt x="81" y="386"/>
                  </a:lnTo>
                  <a:lnTo>
                    <a:pt x="96" y="301"/>
                  </a:lnTo>
                  <a:lnTo>
                    <a:pt x="112" y="215"/>
                  </a:lnTo>
                  <a:lnTo>
                    <a:pt x="126" y="139"/>
                  </a:lnTo>
                  <a:lnTo>
                    <a:pt x="138" y="84"/>
                  </a:lnTo>
                  <a:lnTo>
                    <a:pt x="144" y="59"/>
                  </a:lnTo>
                  <a:lnTo>
                    <a:pt x="155" y="37"/>
                  </a:lnTo>
                  <a:lnTo>
                    <a:pt x="164" y="18"/>
                  </a:lnTo>
                  <a:lnTo>
                    <a:pt x="172" y="5"/>
                  </a:lnTo>
                  <a:lnTo>
                    <a:pt x="175" y="0"/>
                  </a:lnTo>
                  <a:lnTo>
                    <a:pt x="13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 flipH="1">
              <a:off x="6708262" y="5714057"/>
              <a:ext cx="1104592" cy="286450"/>
            </a:xfrm>
            <a:custGeom>
              <a:avLst/>
              <a:gdLst>
                <a:gd name="T0" fmla="*/ 0 w 684"/>
                <a:gd name="T1" fmla="*/ 55 h 188"/>
                <a:gd name="T2" fmla="*/ 35 w 684"/>
                <a:gd name="T3" fmla="*/ 42 h 188"/>
                <a:gd name="T4" fmla="*/ 39 w 684"/>
                <a:gd name="T5" fmla="*/ 45 h 188"/>
                <a:gd name="T6" fmla="*/ 52 w 684"/>
                <a:gd name="T7" fmla="*/ 54 h 188"/>
                <a:gd name="T8" fmla="*/ 74 w 684"/>
                <a:gd name="T9" fmla="*/ 68 h 188"/>
                <a:gd name="T10" fmla="*/ 104 w 684"/>
                <a:gd name="T11" fmla="*/ 85 h 188"/>
                <a:gd name="T12" fmla="*/ 142 w 684"/>
                <a:gd name="T13" fmla="*/ 105 h 188"/>
                <a:gd name="T14" fmla="*/ 189 w 684"/>
                <a:gd name="T15" fmla="*/ 124 h 188"/>
                <a:gd name="T16" fmla="*/ 244 w 684"/>
                <a:gd name="T17" fmla="*/ 144 h 188"/>
                <a:gd name="T18" fmla="*/ 308 w 684"/>
                <a:gd name="T19" fmla="*/ 161 h 188"/>
                <a:gd name="T20" fmla="*/ 335 w 684"/>
                <a:gd name="T21" fmla="*/ 167 h 188"/>
                <a:gd name="T22" fmla="*/ 381 w 684"/>
                <a:gd name="T23" fmla="*/ 176 h 188"/>
                <a:gd name="T24" fmla="*/ 432 w 684"/>
                <a:gd name="T25" fmla="*/ 184 h 188"/>
                <a:gd name="T26" fmla="*/ 475 w 684"/>
                <a:gd name="T27" fmla="*/ 188 h 188"/>
                <a:gd name="T28" fmla="*/ 522 w 684"/>
                <a:gd name="T29" fmla="*/ 188 h 188"/>
                <a:gd name="T30" fmla="*/ 565 w 684"/>
                <a:gd name="T31" fmla="*/ 187 h 188"/>
                <a:gd name="T32" fmla="*/ 600 w 684"/>
                <a:gd name="T33" fmla="*/ 185 h 188"/>
                <a:gd name="T34" fmla="*/ 630 w 684"/>
                <a:gd name="T35" fmla="*/ 183 h 188"/>
                <a:gd name="T36" fmla="*/ 653 w 684"/>
                <a:gd name="T37" fmla="*/ 181 h 188"/>
                <a:gd name="T38" fmla="*/ 670 w 684"/>
                <a:gd name="T39" fmla="*/ 180 h 188"/>
                <a:gd name="T40" fmla="*/ 681 w 684"/>
                <a:gd name="T41" fmla="*/ 177 h 188"/>
                <a:gd name="T42" fmla="*/ 684 w 684"/>
                <a:gd name="T43" fmla="*/ 177 h 188"/>
                <a:gd name="T44" fmla="*/ 676 w 684"/>
                <a:gd name="T45" fmla="*/ 151 h 188"/>
                <a:gd name="T46" fmla="*/ 660 w 684"/>
                <a:gd name="T47" fmla="*/ 152 h 188"/>
                <a:gd name="T48" fmla="*/ 632 w 684"/>
                <a:gd name="T49" fmla="*/ 153 h 188"/>
                <a:gd name="T50" fmla="*/ 598 w 684"/>
                <a:gd name="T51" fmla="*/ 156 h 188"/>
                <a:gd name="T52" fmla="*/ 561 w 684"/>
                <a:gd name="T53" fmla="*/ 157 h 188"/>
                <a:gd name="T54" fmla="*/ 525 w 684"/>
                <a:gd name="T55" fmla="*/ 159 h 188"/>
                <a:gd name="T56" fmla="*/ 495 w 684"/>
                <a:gd name="T57" fmla="*/ 160 h 188"/>
                <a:gd name="T58" fmla="*/ 476 w 684"/>
                <a:gd name="T59" fmla="*/ 161 h 188"/>
                <a:gd name="T60" fmla="*/ 462 w 684"/>
                <a:gd name="T61" fmla="*/ 160 h 188"/>
                <a:gd name="T62" fmla="*/ 418 w 684"/>
                <a:gd name="T63" fmla="*/ 154 h 188"/>
                <a:gd name="T64" fmla="*/ 363 w 684"/>
                <a:gd name="T65" fmla="*/ 145 h 188"/>
                <a:gd name="T66" fmla="*/ 321 w 684"/>
                <a:gd name="T67" fmla="*/ 137 h 188"/>
                <a:gd name="T68" fmla="*/ 304 w 684"/>
                <a:gd name="T69" fmla="*/ 131 h 188"/>
                <a:gd name="T70" fmla="*/ 265 w 684"/>
                <a:gd name="T71" fmla="*/ 118 h 188"/>
                <a:gd name="T72" fmla="*/ 217 w 684"/>
                <a:gd name="T73" fmla="*/ 103 h 188"/>
                <a:gd name="T74" fmla="*/ 181 w 684"/>
                <a:gd name="T75" fmla="*/ 91 h 188"/>
                <a:gd name="T76" fmla="*/ 72 w 684"/>
                <a:gd name="T77" fmla="*/ 3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4" h="188">
                  <a:moveTo>
                    <a:pt x="19" y="0"/>
                  </a:moveTo>
                  <a:lnTo>
                    <a:pt x="0" y="55"/>
                  </a:lnTo>
                  <a:lnTo>
                    <a:pt x="21" y="66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9" y="45"/>
                  </a:lnTo>
                  <a:lnTo>
                    <a:pt x="44" y="48"/>
                  </a:lnTo>
                  <a:lnTo>
                    <a:pt x="52" y="54"/>
                  </a:lnTo>
                  <a:lnTo>
                    <a:pt x="61" y="61"/>
                  </a:lnTo>
                  <a:lnTo>
                    <a:pt x="74" y="68"/>
                  </a:lnTo>
                  <a:lnTo>
                    <a:pt x="88" y="76"/>
                  </a:lnTo>
                  <a:lnTo>
                    <a:pt x="104" y="85"/>
                  </a:lnTo>
                  <a:lnTo>
                    <a:pt x="121" y="94"/>
                  </a:lnTo>
                  <a:lnTo>
                    <a:pt x="142" y="105"/>
                  </a:lnTo>
                  <a:lnTo>
                    <a:pt x="164" y="114"/>
                  </a:lnTo>
                  <a:lnTo>
                    <a:pt x="189" y="124"/>
                  </a:lnTo>
                  <a:lnTo>
                    <a:pt x="216" y="135"/>
                  </a:lnTo>
                  <a:lnTo>
                    <a:pt x="244" y="144"/>
                  </a:lnTo>
                  <a:lnTo>
                    <a:pt x="274" y="153"/>
                  </a:lnTo>
                  <a:lnTo>
                    <a:pt x="308" y="161"/>
                  </a:lnTo>
                  <a:lnTo>
                    <a:pt x="319" y="164"/>
                  </a:lnTo>
                  <a:lnTo>
                    <a:pt x="335" y="167"/>
                  </a:lnTo>
                  <a:lnTo>
                    <a:pt x="357" y="172"/>
                  </a:lnTo>
                  <a:lnTo>
                    <a:pt x="381" y="176"/>
                  </a:lnTo>
                  <a:lnTo>
                    <a:pt x="407" y="181"/>
                  </a:lnTo>
                  <a:lnTo>
                    <a:pt x="432" y="184"/>
                  </a:lnTo>
                  <a:lnTo>
                    <a:pt x="455" y="187"/>
                  </a:lnTo>
                  <a:lnTo>
                    <a:pt x="475" y="188"/>
                  </a:lnTo>
                  <a:lnTo>
                    <a:pt x="499" y="188"/>
                  </a:lnTo>
                  <a:lnTo>
                    <a:pt x="522" y="188"/>
                  </a:lnTo>
                  <a:lnTo>
                    <a:pt x="544" y="188"/>
                  </a:lnTo>
                  <a:lnTo>
                    <a:pt x="565" y="187"/>
                  </a:lnTo>
                  <a:lnTo>
                    <a:pt x="583" y="187"/>
                  </a:lnTo>
                  <a:lnTo>
                    <a:pt x="600" y="185"/>
                  </a:lnTo>
                  <a:lnTo>
                    <a:pt x="616" y="184"/>
                  </a:lnTo>
                  <a:lnTo>
                    <a:pt x="630" y="183"/>
                  </a:lnTo>
                  <a:lnTo>
                    <a:pt x="643" y="182"/>
                  </a:lnTo>
                  <a:lnTo>
                    <a:pt x="653" y="181"/>
                  </a:lnTo>
                  <a:lnTo>
                    <a:pt x="662" y="180"/>
                  </a:lnTo>
                  <a:lnTo>
                    <a:pt x="670" y="180"/>
                  </a:lnTo>
                  <a:lnTo>
                    <a:pt x="676" y="179"/>
                  </a:lnTo>
                  <a:lnTo>
                    <a:pt x="681" y="177"/>
                  </a:lnTo>
                  <a:lnTo>
                    <a:pt x="683" y="177"/>
                  </a:lnTo>
                  <a:lnTo>
                    <a:pt x="684" y="177"/>
                  </a:lnTo>
                  <a:lnTo>
                    <a:pt x="679" y="151"/>
                  </a:lnTo>
                  <a:lnTo>
                    <a:pt x="676" y="151"/>
                  </a:lnTo>
                  <a:lnTo>
                    <a:pt x="670" y="151"/>
                  </a:lnTo>
                  <a:lnTo>
                    <a:pt x="660" y="152"/>
                  </a:lnTo>
                  <a:lnTo>
                    <a:pt x="647" y="152"/>
                  </a:lnTo>
                  <a:lnTo>
                    <a:pt x="632" y="153"/>
                  </a:lnTo>
                  <a:lnTo>
                    <a:pt x="616" y="154"/>
                  </a:lnTo>
                  <a:lnTo>
                    <a:pt x="598" y="156"/>
                  </a:lnTo>
                  <a:lnTo>
                    <a:pt x="579" y="156"/>
                  </a:lnTo>
                  <a:lnTo>
                    <a:pt x="561" y="157"/>
                  </a:lnTo>
                  <a:lnTo>
                    <a:pt x="543" y="158"/>
                  </a:lnTo>
                  <a:lnTo>
                    <a:pt x="525" y="159"/>
                  </a:lnTo>
                  <a:lnTo>
                    <a:pt x="509" y="160"/>
                  </a:lnTo>
                  <a:lnTo>
                    <a:pt x="495" y="160"/>
                  </a:lnTo>
                  <a:lnTo>
                    <a:pt x="484" y="161"/>
                  </a:lnTo>
                  <a:lnTo>
                    <a:pt x="476" y="161"/>
                  </a:lnTo>
                  <a:lnTo>
                    <a:pt x="472" y="161"/>
                  </a:lnTo>
                  <a:lnTo>
                    <a:pt x="462" y="160"/>
                  </a:lnTo>
                  <a:lnTo>
                    <a:pt x="444" y="158"/>
                  </a:lnTo>
                  <a:lnTo>
                    <a:pt x="418" y="154"/>
                  </a:lnTo>
                  <a:lnTo>
                    <a:pt x="391" y="150"/>
                  </a:lnTo>
                  <a:lnTo>
                    <a:pt x="363" y="145"/>
                  </a:lnTo>
                  <a:lnTo>
                    <a:pt x="339" y="142"/>
                  </a:lnTo>
                  <a:lnTo>
                    <a:pt x="321" y="137"/>
                  </a:lnTo>
                  <a:lnTo>
                    <a:pt x="312" y="135"/>
                  </a:lnTo>
                  <a:lnTo>
                    <a:pt x="304" y="131"/>
                  </a:lnTo>
                  <a:lnTo>
                    <a:pt x="287" y="126"/>
                  </a:lnTo>
                  <a:lnTo>
                    <a:pt x="265" y="118"/>
                  </a:lnTo>
                  <a:lnTo>
                    <a:pt x="241" y="111"/>
                  </a:lnTo>
                  <a:lnTo>
                    <a:pt x="217" y="103"/>
                  </a:lnTo>
                  <a:lnTo>
                    <a:pt x="196" y="96"/>
                  </a:lnTo>
                  <a:lnTo>
                    <a:pt x="181" y="91"/>
                  </a:lnTo>
                  <a:lnTo>
                    <a:pt x="175" y="90"/>
                  </a:lnTo>
                  <a:lnTo>
                    <a:pt x="72" y="3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 flipH="1">
              <a:off x="6608137" y="5880382"/>
              <a:ext cx="113044" cy="197126"/>
            </a:xfrm>
            <a:custGeom>
              <a:avLst/>
              <a:gdLst>
                <a:gd name="T0" fmla="*/ 24 w 72"/>
                <a:gd name="T1" fmla="*/ 0 h 128"/>
                <a:gd name="T2" fmla="*/ 0 w 72"/>
                <a:gd name="T3" fmla="*/ 48 h 128"/>
                <a:gd name="T4" fmla="*/ 27 w 72"/>
                <a:gd name="T5" fmla="*/ 88 h 128"/>
                <a:gd name="T6" fmla="*/ 28 w 72"/>
                <a:gd name="T7" fmla="*/ 89 h 128"/>
                <a:gd name="T8" fmla="*/ 31 w 72"/>
                <a:gd name="T9" fmla="*/ 92 h 128"/>
                <a:gd name="T10" fmla="*/ 36 w 72"/>
                <a:gd name="T11" fmla="*/ 97 h 128"/>
                <a:gd name="T12" fmla="*/ 42 w 72"/>
                <a:gd name="T13" fmla="*/ 103 h 128"/>
                <a:gd name="T14" fmla="*/ 47 w 72"/>
                <a:gd name="T15" fmla="*/ 110 h 128"/>
                <a:gd name="T16" fmla="*/ 53 w 72"/>
                <a:gd name="T17" fmla="*/ 115 h 128"/>
                <a:gd name="T18" fmla="*/ 58 w 72"/>
                <a:gd name="T19" fmla="*/ 121 h 128"/>
                <a:gd name="T20" fmla="*/ 61 w 72"/>
                <a:gd name="T21" fmla="*/ 125 h 128"/>
                <a:gd name="T22" fmla="*/ 65 w 72"/>
                <a:gd name="T23" fmla="*/ 128 h 128"/>
                <a:gd name="T24" fmla="*/ 65 w 72"/>
                <a:gd name="T25" fmla="*/ 122 h 128"/>
                <a:gd name="T26" fmla="*/ 62 w 72"/>
                <a:gd name="T27" fmla="*/ 110 h 128"/>
                <a:gd name="T28" fmla="*/ 58 w 72"/>
                <a:gd name="T29" fmla="*/ 94 h 128"/>
                <a:gd name="T30" fmla="*/ 53 w 72"/>
                <a:gd name="T31" fmla="*/ 76 h 128"/>
                <a:gd name="T32" fmla="*/ 47 w 72"/>
                <a:gd name="T33" fmla="*/ 61 h 128"/>
                <a:gd name="T34" fmla="*/ 44 w 72"/>
                <a:gd name="T35" fmla="*/ 50 h 128"/>
                <a:gd name="T36" fmla="*/ 43 w 72"/>
                <a:gd name="T37" fmla="*/ 45 h 128"/>
                <a:gd name="T38" fmla="*/ 72 w 72"/>
                <a:gd name="T39" fmla="*/ 3 h 128"/>
                <a:gd name="T40" fmla="*/ 24 w 72"/>
                <a:gd name="T4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128">
                  <a:moveTo>
                    <a:pt x="24" y="0"/>
                  </a:moveTo>
                  <a:lnTo>
                    <a:pt x="0" y="48"/>
                  </a:lnTo>
                  <a:lnTo>
                    <a:pt x="27" y="88"/>
                  </a:lnTo>
                  <a:lnTo>
                    <a:pt x="28" y="89"/>
                  </a:lnTo>
                  <a:lnTo>
                    <a:pt x="31" y="92"/>
                  </a:lnTo>
                  <a:lnTo>
                    <a:pt x="36" y="97"/>
                  </a:lnTo>
                  <a:lnTo>
                    <a:pt x="42" y="103"/>
                  </a:lnTo>
                  <a:lnTo>
                    <a:pt x="47" y="110"/>
                  </a:lnTo>
                  <a:lnTo>
                    <a:pt x="53" y="115"/>
                  </a:lnTo>
                  <a:lnTo>
                    <a:pt x="58" y="121"/>
                  </a:lnTo>
                  <a:lnTo>
                    <a:pt x="61" y="125"/>
                  </a:lnTo>
                  <a:lnTo>
                    <a:pt x="65" y="128"/>
                  </a:lnTo>
                  <a:lnTo>
                    <a:pt x="65" y="122"/>
                  </a:lnTo>
                  <a:lnTo>
                    <a:pt x="62" y="110"/>
                  </a:lnTo>
                  <a:lnTo>
                    <a:pt x="58" y="94"/>
                  </a:lnTo>
                  <a:lnTo>
                    <a:pt x="53" y="76"/>
                  </a:lnTo>
                  <a:lnTo>
                    <a:pt x="47" y="61"/>
                  </a:lnTo>
                  <a:lnTo>
                    <a:pt x="44" y="50"/>
                  </a:lnTo>
                  <a:lnTo>
                    <a:pt x="43" y="45"/>
                  </a:lnTo>
                  <a:lnTo>
                    <a:pt x="72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 flipH="1">
              <a:off x="6291617" y="6018987"/>
              <a:ext cx="429565" cy="314170"/>
            </a:xfrm>
            <a:custGeom>
              <a:avLst/>
              <a:gdLst>
                <a:gd name="T0" fmla="*/ 0 w 267"/>
                <a:gd name="T1" fmla="*/ 21 h 204"/>
                <a:gd name="T2" fmla="*/ 5 w 267"/>
                <a:gd name="T3" fmla="*/ 26 h 204"/>
                <a:gd name="T4" fmla="*/ 19 w 267"/>
                <a:gd name="T5" fmla="*/ 37 h 204"/>
                <a:gd name="T6" fmla="*/ 36 w 267"/>
                <a:gd name="T7" fmla="*/ 54 h 204"/>
                <a:gd name="T8" fmla="*/ 58 w 267"/>
                <a:gd name="T9" fmla="*/ 74 h 204"/>
                <a:gd name="T10" fmla="*/ 79 w 267"/>
                <a:gd name="T11" fmla="*/ 95 h 204"/>
                <a:gd name="T12" fmla="*/ 97 w 267"/>
                <a:gd name="T13" fmla="*/ 114 h 204"/>
                <a:gd name="T14" fmla="*/ 111 w 267"/>
                <a:gd name="T15" fmla="*/ 129 h 204"/>
                <a:gd name="T16" fmla="*/ 117 w 267"/>
                <a:gd name="T17" fmla="*/ 137 h 204"/>
                <a:gd name="T18" fmla="*/ 119 w 267"/>
                <a:gd name="T19" fmla="*/ 143 h 204"/>
                <a:gd name="T20" fmla="*/ 122 w 267"/>
                <a:gd name="T21" fmla="*/ 150 h 204"/>
                <a:gd name="T22" fmla="*/ 128 w 267"/>
                <a:gd name="T23" fmla="*/ 157 h 204"/>
                <a:gd name="T24" fmla="*/ 134 w 267"/>
                <a:gd name="T25" fmla="*/ 164 h 204"/>
                <a:gd name="T26" fmla="*/ 141 w 267"/>
                <a:gd name="T27" fmla="*/ 171 h 204"/>
                <a:gd name="T28" fmla="*/ 147 w 267"/>
                <a:gd name="T29" fmla="*/ 178 h 204"/>
                <a:gd name="T30" fmla="*/ 152 w 267"/>
                <a:gd name="T31" fmla="*/ 183 h 204"/>
                <a:gd name="T32" fmla="*/ 157 w 267"/>
                <a:gd name="T33" fmla="*/ 188 h 204"/>
                <a:gd name="T34" fmla="*/ 162 w 267"/>
                <a:gd name="T35" fmla="*/ 192 h 204"/>
                <a:gd name="T36" fmla="*/ 168 w 267"/>
                <a:gd name="T37" fmla="*/ 195 h 204"/>
                <a:gd name="T38" fmla="*/ 175 w 267"/>
                <a:gd name="T39" fmla="*/ 197 h 204"/>
                <a:gd name="T40" fmla="*/ 183 w 267"/>
                <a:gd name="T41" fmla="*/ 200 h 204"/>
                <a:gd name="T42" fmla="*/ 191 w 267"/>
                <a:gd name="T43" fmla="*/ 202 h 204"/>
                <a:gd name="T44" fmla="*/ 200 w 267"/>
                <a:gd name="T45" fmla="*/ 203 h 204"/>
                <a:gd name="T46" fmla="*/ 206 w 267"/>
                <a:gd name="T47" fmla="*/ 204 h 204"/>
                <a:gd name="T48" fmla="*/ 212 w 267"/>
                <a:gd name="T49" fmla="*/ 204 h 204"/>
                <a:gd name="T50" fmla="*/ 219 w 267"/>
                <a:gd name="T51" fmla="*/ 203 h 204"/>
                <a:gd name="T52" fmla="*/ 227 w 267"/>
                <a:gd name="T53" fmla="*/ 202 h 204"/>
                <a:gd name="T54" fmla="*/ 235 w 267"/>
                <a:gd name="T55" fmla="*/ 200 h 204"/>
                <a:gd name="T56" fmla="*/ 246 w 267"/>
                <a:gd name="T57" fmla="*/ 196 h 204"/>
                <a:gd name="T58" fmla="*/ 254 w 267"/>
                <a:gd name="T59" fmla="*/ 193 h 204"/>
                <a:gd name="T60" fmla="*/ 261 w 267"/>
                <a:gd name="T61" fmla="*/ 190 h 204"/>
                <a:gd name="T62" fmla="*/ 265 w 267"/>
                <a:gd name="T63" fmla="*/ 189 h 204"/>
                <a:gd name="T64" fmla="*/ 267 w 267"/>
                <a:gd name="T65" fmla="*/ 188 h 204"/>
                <a:gd name="T66" fmla="*/ 200 w 267"/>
                <a:gd name="T67" fmla="*/ 172 h 204"/>
                <a:gd name="T68" fmla="*/ 157 w 267"/>
                <a:gd name="T69" fmla="*/ 143 h 204"/>
                <a:gd name="T70" fmla="*/ 153 w 267"/>
                <a:gd name="T71" fmla="*/ 139 h 204"/>
                <a:gd name="T72" fmla="*/ 143 w 267"/>
                <a:gd name="T73" fmla="*/ 125 h 204"/>
                <a:gd name="T74" fmla="*/ 127 w 267"/>
                <a:gd name="T75" fmla="*/ 105 h 204"/>
                <a:gd name="T76" fmla="*/ 110 w 267"/>
                <a:gd name="T77" fmla="*/ 83 h 204"/>
                <a:gd name="T78" fmla="*/ 90 w 267"/>
                <a:gd name="T79" fmla="*/ 60 h 204"/>
                <a:gd name="T80" fmla="*/ 72 w 267"/>
                <a:gd name="T81" fmla="*/ 38 h 204"/>
                <a:gd name="T82" fmla="*/ 57 w 267"/>
                <a:gd name="T83" fmla="*/ 22 h 204"/>
                <a:gd name="T84" fmla="*/ 45 w 267"/>
                <a:gd name="T85" fmla="*/ 13 h 204"/>
                <a:gd name="T86" fmla="*/ 28 w 267"/>
                <a:gd name="T87" fmla="*/ 4 h 204"/>
                <a:gd name="T88" fmla="*/ 16 w 267"/>
                <a:gd name="T89" fmla="*/ 0 h 204"/>
                <a:gd name="T90" fmla="*/ 7 w 267"/>
                <a:gd name="T91" fmla="*/ 1 h 204"/>
                <a:gd name="T92" fmla="*/ 3 w 267"/>
                <a:gd name="T93" fmla="*/ 5 h 204"/>
                <a:gd name="T94" fmla="*/ 0 w 267"/>
                <a:gd name="T95" fmla="*/ 10 h 204"/>
                <a:gd name="T96" fmla="*/ 0 w 267"/>
                <a:gd name="T97" fmla="*/ 15 h 204"/>
                <a:gd name="T98" fmla="*/ 0 w 267"/>
                <a:gd name="T99" fmla="*/ 20 h 204"/>
                <a:gd name="T100" fmla="*/ 0 w 267"/>
                <a:gd name="T101" fmla="*/ 2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7" h="204">
                  <a:moveTo>
                    <a:pt x="0" y="21"/>
                  </a:moveTo>
                  <a:lnTo>
                    <a:pt x="5" y="26"/>
                  </a:lnTo>
                  <a:lnTo>
                    <a:pt x="19" y="37"/>
                  </a:lnTo>
                  <a:lnTo>
                    <a:pt x="36" y="54"/>
                  </a:lnTo>
                  <a:lnTo>
                    <a:pt x="58" y="74"/>
                  </a:lnTo>
                  <a:lnTo>
                    <a:pt x="79" y="95"/>
                  </a:lnTo>
                  <a:lnTo>
                    <a:pt x="97" y="114"/>
                  </a:lnTo>
                  <a:lnTo>
                    <a:pt x="111" y="129"/>
                  </a:lnTo>
                  <a:lnTo>
                    <a:pt x="117" y="137"/>
                  </a:lnTo>
                  <a:lnTo>
                    <a:pt x="119" y="143"/>
                  </a:lnTo>
                  <a:lnTo>
                    <a:pt x="122" y="150"/>
                  </a:lnTo>
                  <a:lnTo>
                    <a:pt x="128" y="157"/>
                  </a:lnTo>
                  <a:lnTo>
                    <a:pt x="134" y="164"/>
                  </a:lnTo>
                  <a:lnTo>
                    <a:pt x="141" y="171"/>
                  </a:lnTo>
                  <a:lnTo>
                    <a:pt x="147" y="178"/>
                  </a:lnTo>
                  <a:lnTo>
                    <a:pt x="152" y="183"/>
                  </a:lnTo>
                  <a:lnTo>
                    <a:pt x="157" y="188"/>
                  </a:lnTo>
                  <a:lnTo>
                    <a:pt x="162" y="192"/>
                  </a:lnTo>
                  <a:lnTo>
                    <a:pt x="168" y="195"/>
                  </a:lnTo>
                  <a:lnTo>
                    <a:pt x="175" y="197"/>
                  </a:lnTo>
                  <a:lnTo>
                    <a:pt x="183" y="200"/>
                  </a:lnTo>
                  <a:lnTo>
                    <a:pt x="191" y="202"/>
                  </a:lnTo>
                  <a:lnTo>
                    <a:pt x="200" y="203"/>
                  </a:lnTo>
                  <a:lnTo>
                    <a:pt x="206" y="204"/>
                  </a:lnTo>
                  <a:lnTo>
                    <a:pt x="212" y="204"/>
                  </a:lnTo>
                  <a:lnTo>
                    <a:pt x="219" y="203"/>
                  </a:lnTo>
                  <a:lnTo>
                    <a:pt x="227" y="202"/>
                  </a:lnTo>
                  <a:lnTo>
                    <a:pt x="235" y="200"/>
                  </a:lnTo>
                  <a:lnTo>
                    <a:pt x="246" y="196"/>
                  </a:lnTo>
                  <a:lnTo>
                    <a:pt x="254" y="193"/>
                  </a:lnTo>
                  <a:lnTo>
                    <a:pt x="261" y="190"/>
                  </a:lnTo>
                  <a:lnTo>
                    <a:pt x="265" y="189"/>
                  </a:lnTo>
                  <a:lnTo>
                    <a:pt x="267" y="188"/>
                  </a:lnTo>
                  <a:lnTo>
                    <a:pt x="200" y="172"/>
                  </a:lnTo>
                  <a:lnTo>
                    <a:pt x="157" y="143"/>
                  </a:lnTo>
                  <a:lnTo>
                    <a:pt x="153" y="139"/>
                  </a:lnTo>
                  <a:lnTo>
                    <a:pt x="143" y="125"/>
                  </a:lnTo>
                  <a:lnTo>
                    <a:pt x="127" y="105"/>
                  </a:lnTo>
                  <a:lnTo>
                    <a:pt x="110" y="83"/>
                  </a:lnTo>
                  <a:lnTo>
                    <a:pt x="90" y="60"/>
                  </a:lnTo>
                  <a:lnTo>
                    <a:pt x="72" y="38"/>
                  </a:lnTo>
                  <a:lnTo>
                    <a:pt x="57" y="22"/>
                  </a:lnTo>
                  <a:lnTo>
                    <a:pt x="45" y="13"/>
                  </a:lnTo>
                  <a:lnTo>
                    <a:pt x="28" y="4"/>
                  </a:lnTo>
                  <a:lnTo>
                    <a:pt x="16" y="0"/>
                  </a:lnTo>
                  <a:lnTo>
                    <a:pt x="7" y="1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 flipH="1">
              <a:off x="7108757" y="3317741"/>
              <a:ext cx="319751" cy="258728"/>
            </a:xfrm>
            <a:custGeom>
              <a:avLst/>
              <a:gdLst>
                <a:gd name="T0" fmla="*/ 0 w 199"/>
                <a:gd name="T1" fmla="*/ 34 h 167"/>
                <a:gd name="T2" fmla="*/ 5 w 199"/>
                <a:gd name="T3" fmla="*/ 54 h 167"/>
                <a:gd name="T4" fmla="*/ 13 w 199"/>
                <a:gd name="T5" fmla="*/ 66 h 167"/>
                <a:gd name="T6" fmla="*/ 25 w 199"/>
                <a:gd name="T7" fmla="*/ 70 h 167"/>
                <a:gd name="T8" fmla="*/ 38 w 199"/>
                <a:gd name="T9" fmla="*/ 75 h 167"/>
                <a:gd name="T10" fmla="*/ 47 w 199"/>
                <a:gd name="T11" fmla="*/ 82 h 167"/>
                <a:gd name="T12" fmla="*/ 53 w 199"/>
                <a:gd name="T13" fmla="*/ 93 h 167"/>
                <a:gd name="T14" fmla="*/ 57 w 199"/>
                <a:gd name="T15" fmla="*/ 110 h 167"/>
                <a:gd name="T16" fmla="*/ 71 w 199"/>
                <a:gd name="T17" fmla="*/ 126 h 167"/>
                <a:gd name="T18" fmla="*/ 85 w 199"/>
                <a:gd name="T19" fmla="*/ 136 h 167"/>
                <a:gd name="T20" fmla="*/ 97 w 199"/>
                <a:gd name="T21" fmla="*/ 145 h 167"/>
                <a:gd name="T22" fmla="*/ 108 w 199"/>
                <a:gd name="T23" fmla="*/ 153 h 167"/>
                <a:gd name="T24" fmla="*/ 115 w 199"/>
                <a:gd name="T25" fmla="*/ 159 h 167"/>
                <a:gd name="T26" fmla="*/ 127 w 199"/>
                <a:gd name="T27" fmla="*/ 164 h 167"/>
                <a:gd name="T28" fmla="*/ 142 w 199"/>
                <a:gd name="T29" fmla="*/ 166 h 167"/>
                <a:gd name="T30" fmla="*/ 155 w 199"/>
                <a:gd name="T31" fmla="*/ 167 h 167"/>
                <a:gd name="T32" fmla="*/ 163 w 199"/>
                <a:gd name="T33" fmla="*/ 166 h 167"/>
                <a:gd name="T34" fmla="*/ 175 w 199"/>
                <a:gd name="T35" fmla="*/ 163 h 167"/>
                <a:gd name="T36" fmla="*/ 188 w 199"/>
                <a:gd name="T37" fmla="*/ 156 h 167"/>
                <a:gd name="T38" fmla="*/ 198 w 199"/>
                <a:gd name="T39" fmla="*/ 152 h 167"/>
                <a:gd name="T40" fmla="*/ 199 w 199"/>
                <a:gd name="T41" fmla="*/ 138 h 167"/>
                <a:gd name="T42" fmla="*/ 127 w 199"/>
                <a:gd name="T43" fmla="*/ 129 h 167"/>
                <a:gd name="T44" fmla="*/ 116 w 199"/>
                <a:gd name="T45" fmla="*/ 120 h 167"/>
                <a:gd name="T46" fmla="*/ 99 w 199"/>
                <a:gd name="T47" fmla="*/ 106 h 167"/>
                <a:gd name="T48" fmla="*/ 85 w 199"/>
                <a:gd name="T49" fmla="*/ 95 h 167"/>
                <a:gd name="T50" fmla="*/ 77 w 199"/>
                <a:gd name="T51" fmla="*/ 81 h 167"/>
                <a:gd name="T52" fmla="*/ 58 w 199"/>
                <a:gd name="T53" fmla="*/ 60 h 167"/>
                <a:gd name="T54" fmla="*/ 51 w 199"/>
                <a:gd name="T55" fmla="*/ 54 h 167"/>
                <a:gd name="T56" fmla="*/ 32 w 199"/>
                <a:gd name="T57" fmla="*/ 50 h 167"/>
                <a:gd name="T58" fmla="*/ 20 w 199"/>
                <a:gd name="T59" fmla="*/ 36 h 167"/>
                <a:gd name="T60" fmla="*/ 23 w 199"/>
                <a:gd name="T61" fmla="*/ 7 h 167"/>
                <a:gd name="T62" fmla="*/ 0 w 199"/>
                <a:gd name="T63" fmla="*/ 2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67">
                  <a:moveTo>
                    <a:pt x="0" y="29"/>
                  </a:moveTo>
                  <a:lnTo>
                    <a:pt x="0" y="34"/>
                  </a:lnTo>
                  <a:lnTo>
                    <a:pt x="2" y="43"/>
                  </a:lnTo>
                  <a:lnTo>
                    <a:pt x="5" y="54"/>
                  </a:lnTo>
                  <a:lnTo>
                    <a:pt x="10" y="63"/>
                  </a:lnTo>
                  <a:lnTo>
                    <a:pt x="13" y="66"/>
                  </a:lnTo>
                  <a:lnTo>
                    <a:pt x="19" y="69"/>
                  </a:lnTo>
                  <a:lnTo>
                    <a:pt x="25" y="70"/>
                  </a:lnTo>
                  <a:lnTo>
                    <a:pt x="31" y="73"/>
                  </a:lnTo>
                  <a:lnTo>
                    <a:pt x="38" y="75"/>
                  </a:lnTo>
                  <a:lnTo>
                    <a:pt x="42" y="78"/>
                  </a:lnTo>
                  <a:lnTo>
                    <a:pt x="47" y="82"/>
                  </a:lnTo>
                  <a:lnTo>
                    <a:pt x="50" y="85"/>
                  </a:lnTo>
                  <a:lnTo>
                    <a:pt x="53" y="93"/>
                  </a:lnTo>
                  <a:lnTo>
                    <a:pt x="54" y="100"/>
                  </a:lnTo>
                  <a:lnTo>
                    <a:pt x="57" y="110"/>
                  </a:lnTo>
                  <a:lnTo>
                    <a:pt x="65" y="120"/>
                  </a:lnTo>
                  <a:lnTo>
                    <a:pt x="71" y="126"/>
                  </a:lnTo>
                  <a:lnTo>
                    <a:pt x="78" y="130"/>
                  </a:lnTo>
                  <a:lnTo>
                    <a:pt x="85" y="136"/>
                  </a:lnTo>
                  <a:lnTo>
                    <a:pt x="92" y="141"/>
                  </a:lnTo>
                  <a:lnTo>
                    <a:pt x="97" y="145"/>
                  </a:lnTo>
                  <a:lnTo>
                    <a:pt x="103" y="150"/>
                  </a:lnTo>
                  <a:lnTo>
                    <a:pt x="108" y="153"/>
                  </a:lnTo>
                  <a:lnTo>
                    <a:pt x="111" y="157"/>
                  </a:lnTo>
                  <a:lnTo>
                    <a:pt x="115" y="159"/>
                  </a:lnTo>
                  <a:lnTo>
                    <a:pt x="120" y="161"/>
                  </a:lnTo>
                  <a:lnTo>
                    <a:pt x="127" y="164"/>
                  </a:lnTo>
                  <a:lnTo>
                    <a:pt x="135" y="165"/>
                  </a:lnTo>
                  <a:lnTo>
                    <a:pt x="142" y="166"/>
                  </a:lnTo>
                  <a:lnTo>
                    <a:pt x="149" y="167"/>
                  </a:lnTo>
                  <a:lnTo>
                    <a:pt x="155" y="167"/>
                  </a:lnTo>
                  <a:lnTo>
                    <a:pt x="159" y="167"/>
                  </a:lnTo>
                  <a:lnTo>
                    <a:pt x="163" y="166"/>
                  </a:lnTo>
                  <a:lnTo>
                    <a:pt x="168" y="165"/>
                  </a:lnTo>
                  <a:lnTo>
                    <a:pt x="175" y="163"/>
                  </a:lnTo>
                  <a:lnTo>
                    <a:pt x="182" y="159"/>
                  </a:lnTo>
                  <a:lnTo>
                    <a:pt x="188" y="156"/>
                  </a:lnTo>
                  <a:lnTo>
                    <a:pt x="194" y="153"/>
                  </a:lnTo>
                  <a:lnTo>
                    <a:pt x="198" y="152"/>
                  </a:lnTo>
                  <a:lnTo>
                    <a:pt x="199" y="151"/>
                  </a:lnTo>
                  <a:lnTo>
                    <a:pt x="199" y="138"/>
                  </a:lnTo>
                  <a:lnTo>
                    <a:pt x="130" y="130"/>
                  </a:lnTo>
                  <a:lnTo>
                    <a:pt x="127" y="129"/>
                  </a:lnTo>
                  <a:lnTo>
                    <a:pt x="123" y="126"/>
                  </a:lnTo>
                  <a:lnTo>
                    <a:pt x="116" y="120"/>
                  </a:lnTo>
                  <a:lnTo>
                    <a:pt x="107" y="113"/>
                  </a:lnTo>
                  <a:lnTo>
                    <a:pt x="99" y="106"/>
                  </a:lnTo>
                  <a:lnTo>
                    <a:pt x="91" y="99"/>
                  </a:lnTo>
                  <a:lnTo>
                    <a:pt x="85" y="95"/>
                  </a:lnTo>
                  <a:lnTo>
                    <a:pt x="81" y="90"/>
                  </a:lnTo>
                  <a:lnTo>
                    <a:pt x="77" y="81"/>
                  </a:lnTo>
                  <a:lnTo>
                    <a:pt x="68" y="69"/>
                  </a:lnTo>
                  <a:lnTo>
                    <a:pt x="58" y="60"/>
                  </a:lnTo>
                  <a:lnTo>
                    <a:pt x="55" y="55"/>
                  </a:lnTo>
                  <a:lnTo>
                    <a:pt x="51" y="54"/>
                  </a:lnTo>
                  <a:lnTo>
                    <a:pt x="42" y="52"/>
                  </a:lnTo>
                  <a:lnTo>
                    <a:pt x="32" y="50"/>
                  </a:lnTo>
                  <a:lnTo>
                    <a:pt x="24" y="45"/>
                  </a:lnTo>
                  <a:lnTo>
                    <a:pt x="20" y="36"/>
                  </a:lnTo>
                  <a:lnTo>
                    <a:pt x="20" y="21"/>
                  </a:lnTo>
                  <a:lnTo>
                    <a:pt x="23" y="7"/>
                  </a:lnTo>
                  <a:lnTo>
                    <a:pt x="24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 flipH="1">
              <a:off x="7425278" y="3111376"/>
              <a:ext cx="87206" cy="289529"/>
            </a:xfrm>
            <a:custGeom>
              <a:avLst/>
              <a:gdLst>
                <a:gd name="T0" fmla="*/ 16 w 53"/>
                <a:gd name="T1" fmla="*/ 21 h 188"/>
                <a:gd name="T2" fmla="*/ 14 w 53"/>
                <a:gd name="T3" fmla="*/ 26 h 188"/>
                <a:gd name="T4" fmla="*/ 7 w 53"/>
                <a:gd name="T5" fmla="*/ 35 h 188"/>
                <a:gd name="T6" fmla="*/ 1 w 53"/>
                <a:gd name="T7" fmla="*/ 46 h 188"/>
                <a:gd name="T8" fmla="*/ 0 w 53"/>
                <a:gd name="T9" fmla="*/ 56 h 188"/>
                <a:gd name="T10" fmla="*/ 2 w 53"/>
                <a:gd name="T11" fmla="*/ 64 h 188"/>
                <a:gd name="T12" fmla="*/ 6 w 53"/>
                <a:gd name="T13" fmla="*/ 72 h 188"/>
                <a:gd name="T14" fmla="*/ 9 w 53"/>
                <a:gd name="T15" fmla="*/ 79 h 188"/>
                <a:gd name="T16" fmla="*/ 10 w 53"/>
                <a:gd name="T17" fmla="*/ 82 h 188"/>
                <a:gd name="T18" fmla="*/ 2 w 53"/>
                <a:gd name="T19" fmla="*/ 109 h 188"/>
                <a:gd name="T20" fmla="*/ 14 w 53"/>
                <a:gd name="T21" fmla="*/ 156 h 188"/>
                <a:gd name="T22" fmla="*/ 45 w 53"/>
                <a:gd name="T23" fmla="*/ 188 h 188"/>
                <a:gd name="T24" fmla="*/ 37 w 53"/>
                <a:gd name="T25" fmla="*/ 129 h 188"/>
                <a:gd name="T26" fmla="*/ 36 w 53"/>
                <a:gd name="T27" fmla="*/ 122 h 188"/>
                <a:gd name="T28" fmla="*/ 33 w 53"/>
                <a:gd name="T29" fmla="*/ 106 h 188"/>
                <a:gd name="T30" fmla="*/ 33 w 53"/>
                <a:gd name="T31" fmla="*/ 89 h 188"/>
                <a:gd name="T32" fmla="*/ 37 w 53"/>
                <a:gd name="T33" fmla="*/ 80 h 188"/>
                <a:gd name="T34" fmla="*/ 40 w 53"/>
                <a:gd name="T35" fmla="*/ 72 h 188"/>
                <a:gd name="T36" fmla="*/ 39 w 53"/>
                <a:gd name="T37" fmla="*/ 60 h 188"/>
                <a:gd name="T38" fmla="*/ 36 w 53"/>
                <a:gd name="T39" fmla="*/ 50 h 188"/>
                <a:gd name="T40" fmla="*/ 34 w 53"/>
                <a:gd name="T41" fmla="*/ 45 h 188"/>
                <a:gd name="T42" fmla="*/ 53 w 53"/>
                <a:gd name="T43" fmla="*/ 0 h 188"/>
                <a:gd name="T44" fmla="*/ 16 w 53"/>
                <a:gd name="T45" fmla="*/ 2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188">
                  <a:moveTo>
                    <a:pt x="16" y="21"/>
                  </a:moveTo>
                  <a:lnTo>
                    <a:pt x="14" y="26"/>
                  </a:lnTo>
                  <a:lnTo>
                    <a:pt x="7" y="35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9" y="79"/>
                  </a:lnTo>
                  <a:lnTo>
                    <a:pt x="10" y="82"/>
                  </a:lnTo>
                  <a:lnTo>
                    <a:pt x="2" y="109"/>
                  </a:lnTo>
                  <a:lnTo>
                    <a:pt x="14" y="156"/>
                  </a:lnTo>
                  <a:lnTo>
                    <a:pt x="45" y="188"/>
                  </a:lnTo>
                  <a:lnTo>
                    <a:pt x="37" y="129"/>
                  </a:lnTo>
                  <a:lnTo>
                    <a:pt x="36" y="122"/>
                  </a:lnTo>
                  <a:lnTo>
                    <a:pt x="33" y="106"/>
                  </a:lnTo>
                  <a:lnTo>
                    <a:pt x="33" y="89"/>
                  </a:lnTo>
                  <a:lnTo>
                    <a:pt x="37" y="80"/>
                  </a:lnTo>
                  <a:lnTo>
                    <a:pt x="40" y="72"/>
                  </a:lnTo>
                  <a:lnTo>
                    <a:pt x="39" y="60"/>
                  </a:lnTo>
                  <a:lnTo>
                    <a:pt x="36" y="50"/>
                  </a:lnTo>
                  <a:lnTo>
                    <a:pt x="34" y="45"/>
                  </a:lnTo>
                  <a:lnTo>
                    <a:pt x="53" y="0"/>
                  </a:lnTo>
                  <a:lnTo>
                    <a:pt x="1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 flipH="1">
              <a:off x="6840683" y="3025133"/>
              <a:ext cx="1301611" cy="831626"/>
            </a:xfrm>
            <a:custGeom>
              <a:avLst/>
              <a:gdLst>
                <a:gd name="T0" fmla="*/ 788 w 807"/>
                <a:gd name="T1" fmla="*/ 293 h 540"/>
                <a:gd name="T2" fmla="*/ 789 w 807"/>
                <a:gd name="T3" fmla="*/ 164 h 540"/>
                <a:gd name="T4" fmla="*/ 686 w 807"/>
                <a:gd name="T5" fmla="*/ 19 h 540"/>
                <a:gd name="T6" fmla="*/ 605 w 807"/>
                <a:gd name="T7" fmla="*/ 0 h 540"/>
                <a:gd name="T8" fmla="*/ 527 w 807"/>
                <a:gd name="T9" fmla="*/ 22 h 540"/>
                <a:gd name="T10" fmla="*/ 516 w 807"/>
                <a:gd name="T11" fmla="*/ 37 h 540"/>
                <a:gd name="T12" fmla="*/ 624 w 807"/>
                <a:gd name="T13" fmla="*/ 23 h 540"/>
                <a:gd name="T14" fmla="*/ 742 w 807"/>
                <a:gd name="T15" fmla="*/ 99 h 540"/>
                <a:gd name="T16" fmla="*/ 777 w 807"/>
                <a:gd name="T17" fmla="*/ 241 h 540"/>
                <a:gd name="T18" fmla="*/ 715 w 807"/>
                <a:gd name="T19" fmla="*/ 331 h 540"/>
                <a:gd name="T20" fmla="*/ 652 w 807"/>
                <a:gd name="T21" fmla="*/ 335 h 540"/>
                <a:gd name="T22" fmla="*/ 632 w 807"/>
                <a:gd name="T23" fmla="*/ 333 h 540"/>
                <a:gd name="T24" fmla="*/ 587 w 807"/>
                <a:gd name="T25" fmla="*/ 346 h 540"/>
                <a:gd name="T26" fmla="*/ 521 w 807"/>
                <a:gd name="T27" fmla="*/ 304 h 540"/>
                <a:gd name="T28" fmla="*/ 498 w 807"/>
                <a:gd name="T29" fmla="*/ 266 h 540"/>
                <a:gd name="T30" fmla="*/ 476 w 807"/>
                <a:gd name="T31" fmla="*/ 260 h 540"/>
                <a:gd name="T32" fmla="*/ 447 w 807"/>
                <a:gd name="T33" fmla="*/ 221 h 540"/>
                <a:gd name="T34" fmla="*/ 488 w 807"/>
                <a:gd name="T35" fmla="*/ 207 h 540"/>
                <a:gd name="T36" fmla="*/ 496 w 807"/>
                <a:gd name="T37" fmla="*/ 159 h 540"/>
                <a:gd name="T38" fmla="*/ 468 w 807"/>
                <a:gd name="T39" fmla="*/ 81 h 540"/>
                <a:gd name="T40" fmla="*/ 452 w 807"/>
                <a:gd name="T41" fmla="*/ 122 h 540"/>
                <a:gd name="T42" fmla="*/ 484 w 807"/>
                <a:gd name="T43" fmla="*/ 172 h 540"/>
                <a:gd name="T44" fmla="*/ 459 w 807"/>
                <a:gd name="T45" fmla="*/ 182 h 540"/>
                <a:gd name="T46" fmla="*/ 412 w 807"/>
                <a:gd name="T47" fmla="*/ 212 h 540"/>
                <a:gd name="T48" fmla="*/ 409 w 807"/>
                <a:gd name="T49" fmla="*/ 134 h 540"/>
                <a:gd name="T50" fmla="*/ 406 w 807"/>
                <a:gd name="T51" fmla="*/ 93 h 540"/>
                <a:gd name="T52" fmla="*/ 455 w 807"/>
                <a:gd name="T53" fmla="*/ 47 h 540"/>
                <a:gd name="T54" fmla="*/ 398 w 807"/>
                <a:gd name="T55" fmla="*/ 74 h 540"/>
                <a:gd name="T56" fmla="*/ 377 w 807"/>
                <a:gd name="T57" fmla="*/ 153 h 540"/>
                <a:gd name="T58" fmla="*/ 390 w 807"/>
                <a:gd name="T59" fmla="*/ 201 h 540"/>
                <a:gd name="T60" fmla="*/ 414 w 807"/>
                <a:gd name="T61" fmla="*/ 249 h 540"/>
                <a:gd name="T62" fmla="*/ 452 w 807"/>
                <a:gd name="T63" fmla="*/ 271 h 540"/>
                <a:gd name="T64" fmla="*/ 377 w 807"/>
                <a:gd name="T65" fmla="*/ 289 h 540"/>
                <a:gd name="T66" fmla="*/ 257 w 807"/>
                <a:gd name="T67" fmla="*/ 324 h 540"/>
                <a:gd name="T68" fmla="*/ 200 w 807"/>
                <a:gd name="T69" fmla="*/ 341 h 540"/>
                <a:gd name="T70" fmla="*/ 72 w 807"/>
                <a:gd name="T71" fmla="*/ 393 h 540"/>
                <a:gd name="T72" fmla="*/ 3 w 807"/>
                <a:gd name="T73" fmla="*/ 471 h 540"/>
                <a:gd name="T74" fmla="*/ 26 w 807"/>
                <a:gd name="T75" fmla="*/ 533 h 540"/>
                <a:gd name="T76" fmla="*/ 71 w 807"/>
                <a:gd name="T77" fmla="*/ 538 h 540"/>
                <a:gd name="T78" fmla="*/ 33 w 807"/>
                <a:gd name="T79" fmla="*/ 520 h 540"/>
                <a:gd name="T80" fmla="*/ 30 w 807"/>
                <a:gd name="T81" fmla="*/ 450 h 540"/>
                <a:gd name="T82" fmla="*/ 50 w 807"/>
                <a:gd name="T83" fmla="*/ 457 h 540"/>
                <a:gd name="T84" fmla="*/ 80 w 807"/>
                <a:gd name="T85" fmla="*/ 518 h 540"/>
                <a:gd name="T86" fmla="*/ 110 w 807"/>
                <a:gd name="T87" fmla="*/ 403 h 540"/>
                <a:gd name="T88" fmla="*/ 273 w 807"/>
                <a:gd name="T89" fmla="*/ 340 h 540"/>
                <a:gd name="T90" fmla="*/ 446 w 807"/>
                <a:gd name="T91" fmla="*/ 290 h 540"/>
                <a:gd name="T92" fmla="*/ 486 w 807"/>
                <a:gd name="T93" fmla="*/ 283 h 540"/>
                <a:gd name="T94" fmla="*/ 565 w 807"/>
                <a:gd name="T95" fmla="*/ 361 h 540"/>
                <a:gd name="T96" fmla="*/ 642 w 807"/>
                <a:gd name="T97" fmla="*/ 353 h 540"/>
                <a:gd name="T98" fmla="*/ 702 w 807"/>
                <a:gd name="T99" fmla="*/ 354 h 540"/>
                <a:gd name="T100" fmla="*/ 736 w 807"/>
                <a:gd name="T101" fmla="*/ 340 h 540"/>
                <a:gd name="T102" fmla="*/ 779 w 807"/>
                <a:gd name="T103" fmla="*/ 417 h 540"/>
                <a:gd name="T104" fmla="*/ 774 w 807"/>
                <a:gd name="T105" fmla="*/ 475 h 540"/>
                <a:gd name="T106" fmla="*/ 804 w 807"/>
                <a:gd name="T107" fmla="*/ 491 h 540"/>
                <a:gd name="T108" fmla="*/ 768 w 807"/>
                <a:gd name="T109" fmla="*/ 35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7" h="540">
                  <a:moveTo>
                    <a:pt x="753" y="327"/>
                  </a:moveTo>
                  <a:lnTo>
                    <a:pt x="762" y="321"/>
                  </a:lnTo>
                  <a:lnTo>
                    <a:pt x="770" y="315"/>
                  </a:lnTo>
                  <a:lnTo>
                    <a:pt x="777" y="308"/>
                  </a:lnTo>
                  <a:lnTo>
                    <a:pt x="782" y="301"/>
                  </a:lnTo>
                  <a:lnTo>
                    <a:pt x="788" y="293"/>
                  </a:lnTo>
                  <a:lnTo>
                    <a:pt x="793" y="285"/>
                  </a:lnTo>
                  <a:lnTo>
                    <a:pt x="795" y="274"/>
                  </a:lnTo>
                  <a:lnTo>
                    <a:pt x="797" y="264"/>
                  </a:lnTo>
                  <a:lnTo>
                    <a:pt x="799" y="232"/>
                  </a:lnTo>
                  <a:lnTo>
                    <a:pt x="796" y="198"/>
                  </a:lnTo>
                  <a:lnTo>
                    <a:pt x="789" y="164"/>
                  </a:lnTo>
                  <a:lnTo>
                    <a:pt x="779" y="130"/>
                  </a:lnTo>
                  <a:lnTo>
                    <a:pt x="765" y="99"/>
                  </a:lnTo>
                  <a:lnTo>
                    <a:pt x="747" y="70"/>
                  </a:lnTo>
                  <a:lnTo>
                    <a:pt x="725" y="46"/>
                  </a:lnTo>
                  <a:lnTo>
                    <a:pt x="700" y="27"/>
                  </a:lnTo>
                  <a:lnTo>
                    <a:pt x="686" y="19"/>
                  </a:lnTo>
                  <a:lnTo>
                    <a:pt x="673" y="13"/>
                  </a:lnTo>
                  <a:lnTo>
                    <a:pt x="659" y="7"/>
                  </a:lnTo>
                  <a:lnTo>
                    <a:pt x="645" y="4"/>
                  </a:lnTo>
                  <a:lnTo>
                    <a:pt x="633" y="1"/>
                  </a:lnTo>
                  <a:lnTo>
                    <a:pt x="619" y="0"/>
                  </a:lnTo>
                  <a:lnTo>
                    <a:pt x="605" y="0"/>
                  </a:lnTo>
                  <a:lnTo>
                    <a:pt x="592" y="1"/>
                  </a:lnTo>
                  <a:lnTo>
                    <a:pt x="579" y="4"/>
                  </a:lnTo>
                  <a:lnTo>
                    <a:pt x="566" y="7"/>
                  </a:lnTo>
                  <a:lnTo>
                    <a:pt x="553" y="10"/>
                  </a:lnTo>
                  <a:lnTo>
                    <a:pt x="539" y="16"/>
                  </a:lnTo>
                  <a:lnTo>
                    <a:pt x="527" y="22"/>
                  </a:lnTo>
                  <a:lnTo>
                    <a:pt x="514" y="29"/>
                  </a:lnTo>
                  <a:lnTo>
                    <a:pt x="503" y="37"/>
                  </a:lnTo>
                  <a:lnTo>
                    <a:pt x="490" y="45"/>
                  </a:lnTo>
                  <a:lnTo>
                    <a:pt x="493" y="44"/>
                  </a:lnTo>
                  <a:lnTo>
                    <a:pt x="503" y="40"/>
                  </a:lnTo>
                  <a:lnTo>
                    <a:pt x="516" y="37"/>
                  </a:lnTo>
                  <a:lnTo>
                    <a:pt x="533" y="32"/>
                  </a:lnTo>
                  <a:lnTo>
                    <a:pt x="551" y="28"/>
                  </a:lnTo>
                  <a:lnTo>
                    <a:pt x="568" y="23"/>
                  </a:lnTo>
                  <a:lnTo>
                    <a:pt x="586" y="21"/>
                  </a:lnTo>
                  <a:lnTo>
                    <a:pt x="599" y="21"/>
                  </a:lnTo>
                  <a:lnTo>
                    <a:pt x="624" y="23"/>
                  </a:lnTo>
                  <a:lnTo>
                    <a:pt x="647" y="29"/>
                  </a:lnTo>
                  <a:lnTo>
                    <a:pt x="670" y="37"/>
                  </a:lnTo>
                  <a:lnTo>
                    <a:pt x="692" y="48"/>
                  </a:lnTo>
                  <a:lnTo>
                    <a:pt x="711" y="62"/>
                  </a:lnTo>
                  <a:lnTo>
                    <a:pt x="728" y="80"/>
                  </a:lnTo>
                  <a:lnTo>
                    <a:pt x="742" y="99"/>
                  </a:lnTo>
                  <a:lnTo>
                    <a:pt x="754" y="122"/>
                  </a:lnTo>
                  <a:lnTo>
                    <a:pt x="763" y="146"/>
                  </a:lnTo>
                  <a:lnTo>
                    <a:pt x="771" y="171"/>
                  </a:lnTo>
                  <a:lnTo>
                    <a:pt x="776" y="195"/>
                  </a:lnTo>
                  <a:lnTo>
                    <a:pt x="778" y="218"/>
                  </a:lnTo>
                  <a:lnTo>
                    <a:pt x="777" y="241"/>
                  </a:lnTo>
                  <a:lnTo>
                    <a:pt x="771" y="264"/>
                  </a:lnTo>
                  <a:lnTo>
                    <a:pt x="761" y="286"/>
                  </a:lnTo>
                  <a:lnTo>
                    <a:pt x="746" y="308"/>
                  </a:lnTo>
                  <a:lnTo>
                    <a:pt x="735" y="317"/>
                  </a:lnTo>
                  <a:lnTo>
                    <a:pt x="725" y="325"/>
                  </a:lnTo>
                  <a:lnTo>
                    <a:pt x="715" y="331"/>
                  </a:lnTo>
                  <a:lnTo>
                    <a:pt x="703" y="335"/>
                  </a:lnTo>
                  <a:lnTo>
                    <a:pt x="692" y="339"/>
                  </a:lnTo>
                  <a:lnTo>
                    <a:pt x="681" y="340"/>
                  </a:lnTo>
                  <a:lnTo>
                    <a:pt x="670" y="340"/>
                  </a:lnTo>
                  <a:lnTo>
                    <a:pt x="659" y="339"/>
                  </a:lnTo>
                  <a:lnTo>
                    <a:pt x="652" y="335"/>
                  </a:lnTo>
                  <a:lnTo>
                    <a:pt x="647" y="331"/>
                  </a:lnTo>
                  <a:lnTo>
                    <a:pt x="643" y="328"/>
                  </a:lnTo>
                  <a:lnTo>
                    <a:pt x="640" y="326"/>
                  </a:lnTo>
                  <a:lnTo>
                    <a:pt x="639" y="327"/>
                  </a:lnTo>
                  <a:lnTo>
                    <a:pt x="636" y="330"/>
                  </a:lnTo>
                  <a:lnTo>
                    <a:pt x="632" y="333"/>
                  </a:lnTo>
                  <a:lnTo>
                    <a:pt x="626" y="336"/>
                  </a:lnTo>
                  <a:lnTo>
                    <a:pt x="619" y="341"/>
                  </a:lnTo>
                  <a:lnTo>
                    <a:pt x="612" y="344"/>
                  </a:lnTo>
                  <a:lnTo>
                    <a:pt x="604" y="347"/>
                  </a:lnTo>
                  <a:lnTo>
                    <a:pt x="597" y="347"/>
                  </a:lnTo>
                  <a:lnTo>
                    <a:pt x="587" y="346"/>
                  </a:lnTo>
                  <a:lnTo>
                    <a:pt x="576" y="343"/>
                  </a:lnTo>
                  <a:lnTo>
                    <a:pt x="565" y="339"/>
                  </a:lnTo>
                  <a:lnTo>
                    <a:pt x="552" y="333"/>
                  </a:lnTo>
                  <a:lnTo>
                    <a:pt x="541" y="326"/>
                  </a:lnTo>
                  <a:lnTo>
                    <a:pt x="530" y="316"/>
                  </a:lnTo>
                  <a:lnTo>
                    <a:pt x="521" y="304"/>
                  </a:lnTo>
                  <a:lnTo>
                    <a:pt x="513" y="289"/>
                  </a:lnTo>
                  <a:lnTo>
                    <a:pt x="510" y="282"/>
                  </a:lnTo>
                  <a:lnTo>
                    <a:pt x="506" y="277"/>
                  </a:lnTo>
                  <a:lnTo>
                    <a:pt x="501" y="272"/>
                  </a:lnTo>
                  <a:lnTo>
                    <a:pt x="497" y="268"/>
                  </a:lnTo>
                  <a:lnTo>
                    <a:pt x="498" y="266"/>
                  </a:lnTo>
                  <a:lnTo>
                    <a:pt x="497" y="266"/>
                  </a:lnTo>
                  <a:lnTo>
                    <a:pt x="495" y="266"/>
                  </a:lnTo>
                  <a:lnTo>
                    <a:pt x="493" y="266"/>
                  </a:lnTo>
                  <a:lnTo>
                    <a:pt x="491" y="266"/>
                  </a:lnTo>
                  <a:lnTo>
                    <a:pt x="484" y="263"/>
                  </a:lnTo>
                  <a:lnTo>
                    <a:pt x="476" y="260"/>
                  </a:lnTo>
                  <a:lnTo>
                    <a:pt x="469" y="257"/>
                  </a:lnTo>
                  <a:lnTo>
                    <a:pt x="462" y="253"/>
                  </a:lnTo>
                  <a:lnTo>
                    <a:pt x="457" y="249"/>
                  </a:lnTo>
                  <a:lnTo>
                    <a:pt x="452" y="242"/>
                  </a:lnTo>
                  <a:lnTo>
                    <a:pt x="448" y="233"/>
                  </a:lnTo>
                  <a:lnTo>
                    <a:pt x="447" y="221"/>
                  </a:lnTo>
                  <a:lnTo>
                    <a:pt x="451" y="209"/>
                  </a:lnTo>
                  <a:lnTo>
                    <a:pt x="457" y="202"/>
                  </a:lnTo>
                  <a:lnTo>
                    <a:pt x="463" y="199"/>
                  </a:lnTo>
                  <a:lnTo>
                    <a:pt x="472" y="201"/>
                  </a:lnTo>
                  <a:lnTo>
                    <a:pt x="480" y="204"/>
                  </a:lnTo>
                  <a:lnTo>
                    <a:pt x="488" y="207"/>
                  </a:lnTo>
                  <a:lnTo>
                    <a:pt x="495" y="210"/>
                  </a:lnTo>
                  <a:lnTo>
                    <a:pt x="498" y="211"/>
                  </a:lnTo>
                  <a:lnTo>
                    <a:pt x="505" y="198"/>
                  </a:lnTo>
                  <a:lnTo>
                    <a:pt x="506" y="186"/>
                  </a:lnTo>
                  <a:lnTo>
                    <a:pt x="503" y="172"/>
                  </a:lnTo>
                  <a:lnTo>
                    <a:pt x="496" y="159"/>
                  </a:lnTo>
                  <a:lnTo>
                    <a:pt x="488" y="146"/>
                  </a:lnTo>
                  <a:lnTo>
                    <a:pt x="480" y="133"/>
                  </a:lnTo>
                  <a:lnTo>
                    <a:pt x="473" y="119"/>
                  </a:lnTo>
                  <a:lnTo>
                    <a:pt x="468" y="105"/>
                  </a:lnTo>
                  <a:lnTo>
                    <a:pt x="467" y="93"/>
                  </a:lnTo>
                  <a:lnTo>
                    <a:pt x="468" y="81"/>
                  </a:lnTo>
                  <a:lnTo>
                    <a:pt x="469" y="68"/>
                  </a:lnTo>
                  <a:lnTo>
                    <a:pt x="469" y="58"/>
                  </a:lnTo>
                  <a:lnTo>
                    <a:pt x="466" y="63"/>
                  </a:lnTo>
                  <a:lnTo>
                    <a:pt x="458" y="77"/>
                  </a:lnTo>
                  <a:lnTo>
                    <a:pt x="451" y="98"/>
                  </a:lnTo>
                  <a:lnTo>
                    <a:pt x="452" y="122"/>
                  </a:lnTo>
                  <a:lnTo>
                    <a:pt x="457" y="133"/>
                  </a:lnTo>
                  <a:lnTo>
                    <a:pt x="462" y="142"/>
                  </a:lnTo>
                  <a:lnTo>
                    <a:pt x="468" y="149"/>
                  </a:lnTo>
                  <a:lnTo>
                    <a:pt x="475" y="157"/>
                  </a:lnTo>
                  <a:lnTo>
                    <a:pt x="481" y="164"/>
                  </a:lnTo>
                  <a:lnTo>
                    <a:pt x="484" y="172"/>
                  </a:lnTo>
                  <a:lnTo>
                    <a:pt x="486" y="181"/>
                  </a:lnTo>
                  <a:lnTo>
                    <a:pt x="484" y="191"/>
                  </a:lnTo>
                  <a:lnTo>
                    <a:pt x="478" y="188"/>
                  </a:lnTo>
                  <a:lnTo>
                    <a:pt x="473" y="183"/>
                  </a:lnTo>
                  <a:lnTo>
                    <a:pt x="466" y="181"/>
                  </a:lnTo>
                  <a:lnTo>
                    <a:pt x="459" y="182"/>
                  </a:lnTo>
                  <a:lnTo>
                    <a:pt x="446" y="188"/>
                  </a:lnTo>
                  <a:lnTo>
                    <a:pt x="438" y="199"/>
                  </a:lnTo>
                  <a:lnTo>
                    <a:pt x="433" y="214"/>
                  </a:lnTo>
                  <a:lnTo>
                    <a:pt x="429" y="227"/>
                  </a:lnTo>
                  <a:lnTo>
                    <a:pt x="420" y="221"/>
                  </a:lnTo>
                  <a:lnTo>
                    <a:pt x="412" y="212"/>
                  </a:lnTo>
                  <a:lnTo>
                    <a:pt x="406" y="201"/>
                  </a:lnTo>
                  <a:lnTo>
                    <a:pt x="402" y="188"/>
                  </a:lnTo>
                  <a:lnTo>
                    <a:pt x="404" y="174"/>
                  </a:lnTo>
                  <a:lnTo>
                    <a:pt x="402" y="160"/>
                  </a:lnTo>
                  <a:lnTo>
                    <a:pt x="404" y="148"/>
                  </a:lnTo>
                  <a:lnTo>
                    <a:pt x="409" y="134"/>
                  </a:lnTo>
                  <a:lnTo>
                    <a:pt x="407" y="129"/>
                  </a:lnTo>
                  <a:lnTo>
                    <a:pt x="402" y="126"/>
                  </a:lnTo>
                  <a:lnTo>
                    <a:pt x="399" y="123"/>
                  </a:lnTo>
                  <a:lnTo>
                    <a:pt x="397" y="119"/>
                  </a:lnTo>
                  <a:lnTo>
                    <a:pt x="399" y="105"/>
                  </a:lnTo>
                  <a:lnTo>
                    <a:pt x="406" y="93"/>
                  </a:lnTo>
                  <a:lnTo>
                    <a:pt x="416" y="82"/>
                  </a:lnTo>
                  <a:lnTo>
                    <a:pt x="429" y="73"/>
                  </a:lnTo>
                  <a:lnTo>
                    <a:pt x="440" y="63"/>
                  </a:lnTo>
                  <a:lnTo>
                    <a:pt x="451" y="57"/>
                  </a:lnTo>
                  <a:lnTo>
                    <a:pt x="457" y="51"/>
                  </a:lnTo>
                  <a:lnTo>
                    <a:pt x="455" y="47"/>
                  </a:lnTo>
                  <a:lnTo>
                    <a:pt x="437" y="54"/>
                  </a:lnTo>
                  <a:lnTo>
                    <a:pt x="424" y="59"/>
                  </a:lnTo>
                  <a:lnTo>
                    <a:pt x="415" y="62"/>
                  </a:lnTo>
                  <a:lnTo>
                    <a:pt x="408" y="65"/>
                  </a:lnTo>
                  <a:lnTo>
                    <a:pt x="402" y="68"/>
                  </a:lnTo>
                  <a:lnTo>
                    <a:pt x="398" y="74"/>
                  </a:lnTo>
                  <a:lnTo>
                    <a:pt x="392" y="81"/>
                  </a:lnTo>
                  <a:lnTo>
                    <a:pt x="385" y="91"/>
                  </a:lnTo>
                  <a:lnTo>
                    <a:pt x="379" y="107"/>
                  </a:lnTo>
                  <a:lnTo>
                    <a:pt x="382" y="123"/>
                  </a:lnTo>
                  <a:lnTo>
                    <a:pt x="383" y="139"/>
                  </a:lnTo>
                  <a:lnTo>
                    <a:pt x="377" y="153"/>
                  </a:lnTo>
                  <a:lnTo>
                    <a:pt x="377" y="162"/>
                  </a:lnTo>
                  <a:lnTo>
                    <a:pt x="379" y="172"/>
                  </a:lnTo>
                  <a:lnTo>
                    <a:pt x="384" y="181"/>
                  </a:lnTo>
                  <a:lnTo>
                    <a:pt x="391" y="188"/>
                  </a:lnTo>
                  <a:lnTo>
                    <a:pt x="389" y="195"/>
                  </a:lnTo>
                  <a:lnTo>
                    <a:pt x="390" y="201"/>
                  </a:lnTo>
                  <a:lnTo>
                    <a:pt x="391" y="206"/>
                  </a:lnTo>
                  <a:lnTo>
                    <a:pt x="391" y="212"/>
                  </a:lnTo>
                  <a:lnTo>
                    <a:pt x="395" y="221"/>
                  </a:lnTo>
                  <a:lnTo>
                    <a:pt x="401" y="232"/>
                  </a:lnTo>
                  <a:lnTo>
                    <a:pt x="407" y="241"/>
                  </a:lnTo>
                  <a:lnTo>
                    <a:pt x="414" y="249"/>
                  </a:lnTo>
                  <a:lnTo>
                    <a:pt x="422" y="257"/>
                  </a:lnTo>
                  <a:lnTo>
                    <a:pt x="430" y="263"/>
                  </a:lnTo>
                  <a:lnTo>
                    <a:pt x="439" y="268"/>
                  </a:lnTo>
                  <a:lnTo>
                    <a:pt x="451" y="271"/>
                  </a:lnTo>
                  <a:lnTo>
                    <a:pt x="451" y="271"/>
                  </a:lnTo>
                  <a:lnTo>
                    <a:pt x="452" y="271"/>
                  </a:lnTo>
                  <a:lnTo>
                    <a:pt x="452" y="271"/>
                  </a:lnTo>
                  <a:lnTo>
                    <a:pt x="453" y="271"/>
                  </a:lnTo>
                  <a:lnTo>
                    <a:pt x="436" y="274"/>
                  </a:lnTo>
                  <a:lnTo>
                    <a:pt x="417" y="279"/>
                  </a:lnTo>
                  <a:lnTo>
                    <a:pt x="398" y="283"/>
                  </a:lnTo>
                  <a:lnTo>
                    <a:pt x="377" y="289"/>
                  </a:lnTo>
                  <a:lnTo>
                    <a:pt x="356" y="295"/>
                  </a:lnTo>
                  <a:lnTo>
                    <a:pt x="336" y="301"/>
                  </a:lnTo>
                  <a:lnTo>
                    <a:pt x="315" y="306"/>
                  </a:lnTo>
                  <a:lnTo>
                    <a:pt x="294" y="312"/>
                  </a:lnTo>
                  <a:lnTo>
                    <a:pt x="276" y="318"/>
                  </a:lnTo>
                  <a:lnTo>
                    <a:pt x="257" y="324"/>
                  </a:lnTo>
                  <a:lnTo>
                    <a:pt x="241" y="328"/>
                  </a:lnTo>
                  <a:lnTo>
                    <a:pt x="227" y="333"/>
                  </a:lnTo>
                  <a:lnTo>
                    <a:pt x="216" y="336"/>
                  </a:lnTo>
                  <a:lnTo>
                    <a:pt x="207" y="339"/>
                  </a:lnTo>
                  <a:lnTo>
                    <a:pt x="202" y="340"/>
                  </a:lnTo>
                  <a:lnTo>
                    <a:pt x="200" y="341"/>
                  </a:lnTo>
                  <a:lnTo>
                    <a:pt x="180" y="348"/>
                  </a:lnTo>
                  <a:lnTo>
                    <a:pt x="159" y="356"/>
                  </a:lnTo>
                  <a:lnTo>
                    <a:pt x="136" y="364"/>
                  </a:lnTo>
                  <a:lnTo>
                    <a:pt x="114" y="373"/>
                  </a:lnTo>
                  <a:lnTo>
                    <a:pt x="93" y="382"/>
                  </a:lnTo>
                  <a:lnTo>
                    <a:pt x="72" y="393"/>
                  </a:lnTo>
                  <a:lnTo>
                    <a:pt x="53" y="403"/>
                  </a:lnTo>
                  <a:lnTo>
                    <a:pt x="37" y="415"/>
                  </a:lnTo>
                  <a:lnTo>
                    <a:pt x="25" y="427"/>
                  </a:lnTo>
                  <a:lnTo>
                    <a:pt x="14" y="441"/>
                  </a:lnTo>
                  <a:lnTo>
                    <a:pt x="7" y="456"/>
                  </a:lnTo>
                  <a:lnTo>
                    <a:pt x="3" y="471"/>
                  </a:lnTo>
                  <a:lnTo>
                    <a:pt x="0" y="485"/>
                  </a:lnTo>
                  <a:lnTo>
                    <a:pt x="2" y="499"/>
                  </a:lnTo>
                  <a:lnTo>
                    <a:pt x="4" y="509"/>
                  </a:lnTo>
                  <a:lnTo>
                    <a:pt x="10" y="518"/>
                  </a:lnTo>
                  <a:lnTo>
                    <a:pt x="18" y="526"/>
                  </a:lnTo>
                  <a:lnTo>
                    <a:pt x="26" y="533"/>
                  </a:lnTo>
                  <a:lnTo>
                    <a:pt x="36" y="538"/>
                  </a:lnTo>
                  <a:lnTo>
                    <a:pt x="45" y="540"/>
                  </a:lnTo>
                  <a:lnTo>
                    <a:pt x="55" y="540"/>
                  </a:lnTo>
                  <a:lnTo>
                    <a:pt x="61" y="540"/>
                  </a:lnTo>
                  <a:lnTo>
                    <a:pt x="67" y="539"/>
                  </a:lnTo>
                  <a:lnTo>
                    <a:pt x="71" y="538"/>
                  </a:lnTo>
                  <a:lnTo>
                    <a:pt x="63" y="535"/>
                  </a:lnTo>
                  <a:lnTo>
                    <a:pt x="56" y="532"/>
                  </a:lnTo>
                  <a:lnTo>
                    <a:pt x="49" y="530"/>
                  </a:lnTo>
                  <a:lnTo>
                    <a:pt x="43" y="526"/>
                  </a:lnTo>
                  <a:lnTo>
                    <a:pt x="37" y="524"/>
                  </a:lnTo>
                  <a:lnTo>
                    <a:pt x="33" y="520"/>
                  </a:lnTo>
                  <a:lnTo>
                    <a:pt x="29" y="514"/>
                  </a:lnTo>
                  <a:lnTo>
                    <a:pt x="26" y="506"/>
                  </a:lnTo>
                  <a:lnTo>
                    <a:pt x="21" y="487"/>
                  </a:lnTo>
                  <a:lnTo>
                    <a:pt x="21" y="472"/>
                  </a:lnTo>
                  <a:lnTo>
                    <a:pt x="25" y="461"/>
                  </a:lnTo>
                  <a:lnTo>
                    <a:pt x="30" y="450"/>
                  </a:lnTo>
                  <a:lnTo>
                    <a:pt x="37" y="444"/>
                  </a:lnTo>
                  <a:lnTo>
                    <a:pt x="45" y="439"/>
                  </a:lnTo>
                  <a:lnTo>
                    <a:pt x="52" y="435"/>
                  </a:lnTo>
                  <a:lnTo>
                    <a:pt x="57" y="435"/>
                  </a:lnTo>
                  <a:lnTo>
                    <a:pt x="52" y="446"/>
                  </a:lnTo>
                  <a:lnTo>
                    <a:pt x="50" y="457"/>
                  </a:lnTo>
                  <a:lnTo>
                    <a:pt x="50" y="470"/>
                  </a:lnTo>
                  <a:lnTo>
                    <a:pt x="52" y="482"/>
                  </a:lnTo>
                  <a:lnTo>
                    <a:pt x="57" y="494"/>
                  </a:lnTo>
                  <a:lnTo>
                    <a:pt x="63" y="505"/>
                  </a:lnTo>
                  <a:lnTo>
                    <a:pt x="71" y="513"/>
                  </a:lnTo>
                  <a:lnTo>
                    <a:pt x="80" y="518"/>
                  </a:lnTo>
                  <a:lnTo>
                    <a:pt x="78" y="507"/>
                  </a:lnTo>
                  <a:lnTo>
                    <a:pt x="72" y="480"/>
                  </a:lnTo>
                  <a:lnTo>
                    <a:pt x="71" y="450"/>
                  </a:lnTo>
                  <a:lnTo>
                    <a:pt x="82" y="423"/>
                  </a:lnTo>
                  <a:lnTo>
                    <a:pt x="94" y="414"/>
                  </a:lnTo>
                  <a:lnTo>
                    <a:pt x="110" y="403"/>
                  </a:lnTo>
                  <a:lnTo>
                    <a:pt x="131" y="393"/>
                  </a:lnTo>
                  <a:lnTo>
                    <a:pt x="155" y="381"/>
                  </a:lnTo>
                  <a:lnTo>
                    <a:pt x="181" y="371"/>
                  </a:lnTo>
                  <a:lnTo>
                    <a:pt x="210" y="361"/>
                  </a:lnTo>
                  <a:lnTo>
                    <a:pt x="241" y="350"/>
                  </a:lnTo>
                  <a:lnTo>
                    <a:pt x="273" y="340"/>
                  </a:lnTo>
                  <a:lnTo>
                    <a:pt x="304" y="330"/>
                  </a:lnTo>
                  <a:lnTo>
                    <a:pt x="337" y="320"/>
                  </a:lnTo>
                  <a:lnTo>
                    <a:pt x="367" y="311"/>
                  </a:lnTo>
                  <a:lnTo>
                    <a:pt x="395" y="303"/>
                  </a:lnTo>
                  <a:lnTo>
                    <a:pt x="422" y="296"/>
                  </a:lnTo>
                  <a:lnTo>
                    <a:pt x="446" y="290"/>
                  </a:lnTo>
                  <a:lnTo>
                    <a:pt x="466" y="285"/>
                  </a:lnTo>
                  <a:lnTo>
                    <a:pt x="481" y="281"/>
                  </a:lnTo>
                  <a:lnTo>
                    <a:pt x="482" y="282"/>
                  </a:lnTo>
                  <a:lnTo>
                    <a:pt x="483" y="282"/>
                  </a:lnTo>
                  <a:lnTo>
                    <a:pt x="485" y="282"/>
                  </a:lnTo>
                  <a:lnTo>
                    <a:pt x="486" y="283"/>
                  </a:lnTo>
                  <a:lnTo>
                    <a:pt x="501" y="313"/>
                  </a:lnTo>
                  <a:lnTo>
                    <a:pt x="512" y="326"/>
                  </a:lnTo>
                  <a:lnTo>
                    <a:pt x="523" y="338"/>
                  </a:lnTo>
                  <a:lnTo>
                    <a:pt x="536" y="347"/>
                  </a:lnTo>
                  <a:lnTo>
                    <a:pt x="551" y="355"/>
                  </a:lnTo>
                  <a:lnTo>
                    <a:pt x="565" y="361"/>
                  </a:lnTo>
                  <a:lnTo>
                    <a:pt x="581" y="364"/>
                  </a:lnTo>
                  <a:lnTo>
                    <a:pt x="597" y="365"/>
                  </a:lnTo>
                  <a:lnTo>
                    <a:pt x="613" y="364"/>
                  </a:lnTo>
                  <a:lnTo>
                    <a:pt x="624" y="358"/>
                  </a:lnTo>
                  <a:lnTo>
                    <a:pt x="633" y="355"/>
                  </a:lnTo>
                  <a:lnTo>
                    <a:pt x="642" y="353"/>
                  </a:lnTo>
                  <a:lnTo>
                    <a:pt x="652" y="353"/>
                  </a:lnTo>
                  <a:lnTo>
                    <a:pt x="662" y="353"/>
                  </a:lnTo>
                  <a:lnTo>
                    <a:pt x="671" y="354"/>
                  </a:lnTo>
                  <a:lnTo>
                    <a:pt x="681" y="355"/>
                  </a:lnTo>
                  <a:lnTo>
                    <a:pt x="692" y="355"/>
                  </a:lnTo>
                  <a:lnTo>
                    <a:pt x="702" y="354"/>
                  </a:lnTo>
                  <a:lnTo>
                    <a:pt x="710" y="353"/>
                  </a:lnTo>
                  <a:lnTo>
                    <a:pt x="716" y="350"/>
                  </a:lnTo>
                  <a:lnTo>
                    <a:pt x="721" y="347"/>
                  </a:lnTo>
                  <a:lnTo>
                    <a:pt x="726" y="344"/>
                  </a:lnTo>
                  <a:lnTo>
                    <a:pt x="731" y="342"/>
                  </a:lnTo>
                  <a:lnTo>
                    <a:pt x="736" y="340"/>
                  </a:lnTo>
                  <a:lnTo>
                    <a:pt x="742" y="340"/>
                  </a:lnTo>
                  <a:lnTo>
                    <a:pt x="751" y="355"/>
                  </a:lnTo>
                  <a:lnTo>
                    <a:pt x="759" y="370"/>
                  </a:lnTo>
                  <a:lnTo>
                    <a:pt x="768" y="385"/>
                  </a:lnTo>
                  <a:lnTo>
                    <a:pt x="773" y="401"/>
                  </a:lnTo>
                  <a:lnTo>
                    <a:pt x="779" y="417"/>
                  </a:lnTo>
                  <a:lnTo>
                    <a:pt x="784" y="433"/>
                  </a:lnTo>
                  <a:lnTo>
                    <a:pt x="787" y="449"/>
                  </a:lnTo>
                  <a:lnTo>
                    <a:pt x="791" y="465"/>
                  </a:lnTo>
                  <a:lnTo>
                    <a:pt x="776" y="463"/>
                  </a:lnTo>
                  <a:lnTo>
                    <a:pt x="773" y="470"/>
                  </a:lnTo>
                  <a:lnTo>
                    <a:pt x="774" y="475"/>
                  </a:lnTo>
                  <a:lnTo>
                    <a:pt x="778" y="477"/>
                  </a:lnTo>
                  <a:lnTo>
                    <a:pt x="784" y="480"/>
                  </a:lnTo>
                  <a:lnTo>
                    <a:pt x="789" y="482"/>
                  </a:lnTo>
                  <a:lnTo>
                    <a:pt x="795" y="484"/>
                  </a:lnTo>
                  <a:lnTo>
                    <a:pt x="801" y="487"/>
                  </a:lnTo>
                  <a:lnTo>
                    <a:pt x="804" y="491"/>
                  </a:lnTo>
                  <a:lnTo>
                    <a:pt x="807" y="475"/>
                  </a:lnTo>
                  <a:lnTo>
                    <a:pt x="804" y="453"/>
                  </a:lnTo>
                  <a:lnTo>
                    <a:pt x="797" y="427"/>
                  </a:lnTo>
                  <a:lnTo>
                    <a:pt x="788" y="401"/>
                  </a:lnTo>
                  <a:lnTo>
                    <a:pt x="778" y="376"/>
                  </a:lnTo>
                  <a:lnTo>
                    <a:pt x="768" y="354"/>
                  </a:lnTo>
                  <a:lnTo>
                    <a:pt x="758" y="336"/>
                  </a:lnTo>
                  <a:lnTo>
                    <a:pt x="753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 flipH="1">
              <a:off x="6969875" y="3382424"/>
              <a:ext cx="93665" cy="86243"/>
            </a:xfrm>
            <a:custGeom>
              <a:avLst/>
              <a:gdLst>
                <a:gd name="T0" fmla="*/ 45 w 59"/>
                <a:gd name="T1" fmla="*/ 1 h 55"/>
                <a:gd name="T2" fmla="*/ 49 w 59"/>
                <a:gd name="T3" fmla="*/ 3 h 55"/>
                <a:gd name="T4" fmla="*/ 53 w 59"/>
                <a:gd name="T5" fmla="*/ 6 h 55"/>
                <a:gd name="T6" fmla="*/ 57 w 59"/>
                <a:gd name="T7" fmla="*/ 8 h 55"/>
                <a:gd name="T8" fmla="*/ 59 w 59"/>
                <a:gd name="T9" fmla="*/ 12 h 55"/>
                <a:gd name="T10" fmla="*/ 54 w 59"/>
                <a:gd name="T11" fmla="*/ 16 h 55"/>
                <a:gd name="T12" fmla="*/ 50 w 59"/>
                <a:gd name="T13" fmla="*/ 17 h 55"/>
                <a:gd name="T14" fmla="*/ 44 w 59"/>
                <a:gd name="T15" fmla="*/ 17 h 55"/>
                <a:gd name="T16" fmla="*/ 38 w 59"/>
                <a:gd name="T17" fmla="*/ 16 h 55"/>
                <a:gd name="T18" fmla="*/ 33 w 59"/>
                <a:gd name="T19" fmla="*/ 15 h 55"/>
                <a:gd name="T20" fmla="*/ 28 w 59"/>
                <a:gd name="T21" fmla="*/ 16 h 55"/>
                <a:gd name="T22" fmla="*/ 23 w 59"/>
                <a:gd name="T23" fmla="*/ 18 h 55"/>
                <a:gd name="T24" fmla="*/ 21 w 59"/>
                <a:gd name="T25" fmla="*/ 25 h 55"/>
                <a:gd name="T26" fmla="*/ 16 w 59"/>
                <a:gd name="T27" fmla="*/ 37 h 55"/>
                <a:gd name="T28" fmla="*/ 52 w 59"/>
                <a:gd name="T29" fmla="*/ 44 h 55"/>
                <a:gd name="T30" fmla="*/ 52 w 59"/>
                <a:gd name="T31" fmla="*/ 48 h 55"/>
                <a:gd name="T32" fmla="*/ 50 w 59"/>
                <a:gd name="T33" fmla="*/ 50 h 55"/>
                <a:gd name="T34" fmla="*/ 46 w 59"/>
                <a:gd name="T35" fmla="*/ 53 h 55"/>
                <a:gd name="T36" fmla="*/ 42 w 59"/>
                <a:gd name="T37" fmla="*/ 55 h 55"/>
                <a:gd name="T38" fmla="*/ 0 w 59"/>
                <a:gd name="T39" fmla="*/ 48 h 55"/>
                <a:gd name="T40" fmla="*/ 1 w 59"/>
                <a:gd name="T41" fmla="*/ 40 h 55"/>
                <a:gd name="T42" fmla="*/ 4 w 59"/>
                <a:gd name="T43" fmla="*/ 31 h 55"/>
                <a:gd name="T44" fmla="*/ 7 w 59"/>
                <a:gd name="T45" fmla="*/ 22 h 55"/>
                <a:gd name="T46" fmla="*/ 12 w 59"/>
                <a:gd name="T47" fmla="*/ 14 h 55"/>
                <a:gd name="T48" fmla="*/ 18 w 59"/>
                <a:gd name="T49" fmla="*/ 7 h 55"/>
                <a:gd name="T50" fmla="*/ 26 w 59"/>
                <a:gd name="T51" fmla="*/ 2 h 55"/>
                <a:gd name="T52" fmla="*/ 35 w 59"/>
                <a:gd name="T53" fmla="*/ 0 h 55"/>
                <a:gd name="T54" fmla="*/ 45 w 59"/>
                <a:gd name="T55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55">
                  <a:moveTo>
                    <a:pt x="45" y="1"/>
                  </a:moveTo>
                  <a:lnTo>
                    <a:pt x="49" y="3"/>
                  </a:lnTo>
                  <a:lnTo>
                    <a:pt x="53" y="6"/>
                  </a:lnTo>
                  <a:lnTo>
                    <a:pt x="57" y="8"/>
                  </a:lnTo>
                  <a:lnTo>
                    <a:pt x="59" y="12"/>
                  </a:lnTo>
                  <a:lnTo>
                    <a:pt x="54" y="16"/>
                  </a:lnTo>
                  <a:lnTo>
                    <a:pt x="50" y="17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3" y="15"/>
                  </a:lnTo>
                  <a:lnTo>
                    <a:pt x="28" y="16"/>
                  </a:lnTo>
                  <a:lnTo>
                    <a:pt x="23" y="18"/>
                  </a:lnTo>
                  <a:lnTo>
                    <a:pt x="21" y="25"/>
                  </a:lnTo>
                  <a:lnTo>
                    <a:pt x="16" y="37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3"/>
                  </a:lnTo>
                  <a:lnTo>
                    <a:pt x="42" y="55"/>
                  </a:lnTo>
                  <a:lnTo>
                    <a:pt x="0" y="48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5" y="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 flipH="1">
              <a:off x="6973106" y="3551829"/>
              <a:ext cx="723476" cy="1068795"/>
            </a:xfrm>
            <a:custGeom>
              <a:avLst/>
              <a:gdLst>
                <a:gd name="T0" fmla="*/ 236 w 449"/>
                <a:gd name="T1" fmla="*/ 8 h 694"/>
                <a:gd name="T2" fmla="*/ 225 w 449"/>
                <a:gd name="T3" fmla="*/ 26 h 694"/>
                <a:gd name="T4" fmla="*/ 312 w 449"/>
                <a:gd name="T5" fmla="*/ 197 h 694"/>
                <a:gd name="T6" fmla="*/ 320 w 449"/>
                <a:gd name="T7" fmla="*/ 181 h 694"/>
                <a:gd name="T8" fmla="*/ 330 w 449"/>
                <a:gd name="T9" fmla="*/ 164 h 694"/>
                <a:gd name="T10" fmla="*/ 348 w 449"/>
                <a:gd name="T11" fmla="*/ 151 h 694"/>
                <a:gd name="T12" fmla="*/ 372 w 449"/>
                <a:gd name="T13" fmla="*/ 146 h 694"/>
                <a:gd name="T14" fmla="*/ 352 w 449"/>
                <a:gd name="T15" fmla="*/ 164 h 694"/>
                <a:gd name="T16" fmla="*/ 333 w 449"/>
                <a:gd name="T17" fmla="*/ 189 h 694"/>
                <a:gd name="T18" fmla="*/ 318 w 449"/>
                <a:gd name="T19" fmla="*/ 216 h 694"/>
                <a:gd name="T20" fmla="*/ 307 w 449"/>
                <a:gd name="T21" fmla="*/ 240 h 694"/>
                <a:gd name="T22" fmla="*/ 288 w 449"/>
                <a:gd name="T23" fmla="*/ 193 h 694"/>
                <a:gd name="T24" fmla="*/ 265 w 449"/>
                <a:gd name="T25" fmla="*/ 145 h 694"/>
                <a:gd name="T26" fmla="*/ 239 w 449"/>
                <a:gd name="T27" fmla="*/ 100 h 694"/>
                <a:gd name="T28" fmla="*/ 210 w 449"/>
                <a:gd name="T29" fmla="*/ 60 h 694"/>
                <a:gd name="T30" fmla="*/ 167 w 449"/>
                <a:gd name="T31" fmla="*/ 102 h 694"/>
                <a:gd name="T32" fmla="*/ 121 w 449"/>
                <a:gd name="T33" fmla="*/ 153 h 694"/>
                <a:gd name="T34" fmla="*/ 79 w 449"/>
                <a:gd name="T35" fmla="*/ 217 h 694"/>
                <a:gd name="T36" fmla="*/ 48 w 449"/>
                <a:gd name="T37" fmla="*/ 292 h 694"/>
                <a:gd name="T38" fmla="*/ 41 w 449"/>
                <a:gd name="T39" fmla="*/ 331 h 694"/>
                <a:gd name="T40" fmla="*/ 33 w 449"/>
                <a:gd name="T41" fmla="*/ 426 h 694"/>
                <a:gd name="T42" fmla="*/ 47 w 449"/>
                <a:gd name="T43" fmla="*/ 545 h 694"/>
                <a:gd name="T44" fmla="*/ 105 w 449"/>
                <a:gd name="T45" fmla="*/ 652 h 694"/>
                <a:gd name="T46" fmla="*/ 138 w 449"/>
                <a:gd name="T47" fmla="*/ 668 h 694"/>
                <a:gd name="T48" fmla="*/ 177 w 449"/>
                <a:gd name="T49" fmla="*/ 662 h 694"/>
                <a:gd name="T50" fmla="*/ 214 w 449"/>
                <a:gd name="T51" fmla="*/ 646 h 694"/>
                <a:gd name="T52" fmla="*/ 240 w 449"/>
                <a:gd name="T53" fmla="*/ 629 h 694"/>
                <a:gd name="T54" fmla="*/ 307 w 449"/>
                <a:gd name="T55" fmla="*/ 603 h 694"/>
                <a:gd name="T56" fmla="*/ 350 w 449"/>
                <a:gd name="T57" fmla="*/ 586 h 694"/>
                <a:gd name="T58" fmla="*/ 372 w 449"/>
                <a:gd name="T59" fmla="*/ 580 h 694"/>
                <a:gd name="T60" fmla="*/ 379 w 449"/>
                <a:gd name="T61" fmla="*/ 577 h 694"/>
                <a:gd name="T62" fmla="*/ 404 w 449"/>
                <a:gd name="T63" fmla="*/ 569 h 694"/>
                <a:gd name="T64" fmla="*/ 427 w 449"/>
                <a:gd name="T65" fmla="*/ 569 h 694"/>
                <a:gd name="T66" fmla="*/ 443 w 449"/>
                <a:gd name="T67" fmla="*/ 571 h 694"/>
                <a:gd name="T68" fmla="*/ 449 w 449"/>
                <a:gd name="T69" fmla="*/ 576 h 694"/>
                <a:gd name="T70" fmla="*/ 444 w 449"/>
                <a:gd name="T71" fmla="*/ 577 h 694"/>
                <a:gd name="T72" fmla="*/ 429 w 449"/>
                <a:gd name="T73" fmla="*/ 581 h 694"/>
                <a:gd name="T74" fmla="*/ 407 w 449"/>
                <a:gd name="T75" fmla="*/ 586 h 694"/>
                <a:gd name="T76" fmla="*/ 381 w 449"/>
                <a:gd name="T77" fmla="*/ 594 h 694"/>
                <a:gd name="T78" fmla="*/ 349 w 449"/>
                <a:gd name="T79" fmla="*/ 606 h 694"/>
                <a:gd name="T80" fmla="*/ 315 w 449"/>
                <a:gd name="T81" fmla="*/ 620 h 694"/>
                <a:gd name="T82" fmla="*/ 282 w 449"/>
                <a:gd name="T83" fmla="*/ 636 h 694"/>
                <a:gd name="T84" fmla="*/ 250 w 449"/>
                <a:gd name="T85" fmla="*/ 656 h 694"/>
                <a:gd name="T86" fmla="*/ 213 w 449"/>
                <a:gd name="T87" fmla="*/ 676 h 694"/>
                <a:gd name="T88" fmla="*/ 174 w 449"/>
                <a:gd name="T89" fmla="*/ 690 h 694"/>
                <a:gd name="T90" fmla="*/ 136 w 449"/>
                <a:gd name="T91" fmla="*/ 694 h 694"/>
                <a:gd name="T92" fmla="*/ 103 w 449"/>
                <a:gd name="T93" fmla="*/ 682 h 694"/>
                <a:gd name="T94" fmla="*/ 54 w 449"/>
                <a:gd name="T95" fmla="*/ 631 h 694"/>
                <a:gd name="T96" fmla="*/ 22 w 449"/>
                <a:gd name="T97" fmla="*/ 569 h 694"/>
                <a:gd name="T98" fmla="*/ 4 w 449"/>
                <a:gd name="T99" fmla="*/ 502 h 694"/>
                <a:gd name="T100" fmla="*/ 0 w 449"/>
                <a:gd name="T101" fmla="*/ 436 h 694"/>
                <a:gd name="T102" fmla="*/ 3 w 449"/>
                <a:gd name="T103" fmla="*/ 386 h 694"/>
                <a:gd name="T104" fmla="*/ 11 w 449"/>
                <a:gd name="T105" fmla="*/ 328 h 694"/>
                <a:gd name="T106" fmla="*/ 27 w 449"/>
                <a:gd name="T107" fmla="*/ 269 h 694"/>
                <a:gd name="T108" fmla="*/ 52 w 449"/>
                <a:gd name="T109" fmla="*/ 211 h 694"/>
                <a:gd name="T110" fmla="*/ 92 w 449"/>
                <a:gd name="T111" fmla="*/ 150 h 694"/>
                <a:gd name="T112" fmla="*/ 140 w 449"/>
                <a:gd name="T113" fmla="*/ 93 h 694"/>
                <a:gd name="T114" fmla="*/ 183 w 449"/>
                <a:gd name="T115" fmla="*/ 50 h 694"/>
                <a:gd name="T116" fmla="*/ 208 w 449"/>
                <a:gd name="T117" fmla="*/ 26 h 694"/>
                <a:gd name="T118" fmla="*/ 222 w 449"/>
                <a:gd name="T119" fmla="*/ 6 h 694"/>
                <a:gd name="T120" fmla="*/ 242 w 449"/>
                <a:gd name="T121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9" h="694">
                  <a:moveTo>
                    <a:pt x="242" y="0"/>
                  </a:moveTo>
                  <a:lnTo>
                    <a:pt x="236" y="8"/>
                  </a:lnTo>
                  <a:lnTo>
                    <a:pt x="230" y="16"/>
                  </a:lnTo>
                  <a:lnTo>
                    <a:pt x="225" y="26"/>
                  </a:lnTo>
                  <a:lnTo>
                    <a:pt x="224" y="36"/>
                  </a:lnTo>
                  <a:lnTo>
                    <a:pt x="312" y="197"/>
                  </a:lnTo>
                  <a:lnTo>
                    <a:pt x="315" y="189"/>
                  </a:lnTo>
                  <a:lnTo>
                    <a:pt x="320" y="181"/>
                  </a:lnTo>
                  <a:lnTo>
                    <a:pt x="325" y="172"/>
                  </a:lnTo>
                  <a:lnTo>
                    <a:pt x="330" y="164"/>
                  </a:lnTo>
                  <a:lnTo>
                    <a:pt x="338" y="157"/>
                  </a:lnTo>
                  <a:lnTo>
                    <a:pt x="348" y="151"/>
                  </a:lnTo>
                  <a:lnTo>
                    <a:pt x="358" y="148"/>
                  </a:lnTo>
                  <a:lnTo>
                    <a:pt x="372" y="146"/>
                  </a:lnTo>
                  <a:lnTo>
                    <a:pt x="361" y="155"/>
                  </a:lnTo>
                  <a:lnTo>
                    <a:pt x="352" y="164"/>
                  </a:lnTo>
                  <a:lnTo>
                    <a:pt x="342" y="176"/>
                  </a:lnTo>
                  <a:lnTo>
                    <a:pt x="333" y="189"/>
                  </a:lnTo>
                  <a:lnTo>
                    <a:pt x="325" y="202"/>
                  </a:lnTo>
                  <a:lnTo>
                    <a:pt x="318" y="216"/>
                  </a:lnTo>
                  <a:lnTo>
                    <a:pt x="312" y="228"/>
                  </a:lnTo>
                  <a:lnTo>
                    <a:pt x="307" y="240"/>
                  </a:lnTo>
                  <a:lnTo>
                    <a:pt x="298" y="217"/>
                  </a:lnTo>
                  <a:lnTo>
                    <a:pt x="288" y="193"/>
                  </a:lnTo>
                  <a:lnTo>
                    <a:pt x="277" y="169"/>
                  </a:lnTo>
                  <a:lnTo>
                    <a:pt x="265" y="145"/>
                  </a:lnTo>
                  <a:lnTo>
                    <a:pt x="252" y="122"/>
                  </a:lnTo>
                  <a:lnTo>
                    <a:pt x="239" y="100"/>
                  </a:lnTo>
                  <a:lnTo>
                    <a:pt x="225" y="80"/>
                  </a:lnTo>
                  <a:lnTo>
                    <a:pt x="210" y="60"/>
                  </a:lnTo>
                  <a:lnTo>
                    <a:pt x="190" y="80"/>
                  </a:lnTo>
                  <a:lnTo>
                    <a:pt x="167" y="102"/>
                  </a:lnTo>
                  <a:lnTo>
                    <a:pt x="144" y="127"/>
                  </a:lnTo>
                  <a:lnTo>
                    <a:pt x="121" y="153"/>
                  </a:lnTo>
                  <a:lnTo>
                    <a:pt x="99" y="184"/>
                  </a:lnTo>
                  <a:lnTo>
                    <a:pt x="79" y="217"/>
                  </a:lnTo>
                  <a:lnTo>
                    <a:pt x="62" y="252"/>
                  </a:lnTo>
                  <a:lnTo>
                    <a:pt x="48" y="292"/>
                  </a:lnTo>
                  <a:lnTo>
                    <a:pt x="46" y="302"/>
                  </a:lnTo>
                  <a:lnTo>
                    <a:pt x="41" y="331"/>
                  </a:lnTo>
                  <a:lnTo>
                    <a:pt x="35" y="373"/>
                  </a:lnTo>
                  <a:lnTo>
                    <a:pt x="33" y="426"/>
                  </a:lnTo>
                  <a:lnTo>
                    <a:pt x="37" y="485"/>
                  </a:lnTo>
                  <a:lnTo>
                    <a:pt x="47" y="545"/>
                  </a:lnTo>
                  <a:lnTo>
                    <a:pt x="69" y="601"/>
                  </a:lnTo>
                  <a:lnTo>
                    <a:pt x="105" y="652"/>
                  </a:lnTo>
                  <a:lnTo>
                    <a:pt x="121" y="664"/>
                  </a:lnTo>
                  <a:lnTo>
                    <a:pt x="138" y="668"/>
                  </a:lnTo>
                  <a:lnTo>
                    <a:pt x="157" y="667"/>
                  </a:lnTo>
                  <a:lnTo>
                    <a:pt x="177" y="662"/>
                  </a:lnTo>
                  <a:lnTo>
                    <a:pt x="196" y="656"/>
                  </a:lnTo>
                  <a:lnTo>
                    <a:pt x="214" y="646"/>
                  </a:lnTo>
                  <a:lnTo>
                    <a:pt x="229" y="637"/>
                  </a:lnTo>
                  <a:lnTo>
                    <a:pt x="240" y="629"/>
                  </a:lnTo>
                  <a:lnTo>
                    <a:pt x="277" y="614"/>
                  </a:lnTo>
                  <a:lnTo>
                    <a:pt x="307" y="603"/>
                  </a:lnTo>
                  <a:lnTo>
                    <a:pt x="330" y="593"/>
                  </a:lnTo>
                  <a:lnTo>
                    <a:pt x="350" y="586"/>
                  </a:lnTo>
                  <a:lnTo>
                    <a:pt x="363" y="582"/>
                  </a:lnTo>
                  <a:lnTo>
                    <a:pt x="372" y="580"/>
                  </a:lnTo>
                  <a:lnTo>
                    <a:pt x="377" y="577"/>
                  </a:lnTo>
                  <a:lnTo>
                    <a:pt x="379" y="577"/>
                  </a:lnTo>
                  <a:lnTo>
                    <a:pt x="391" y="573"/>
                  </a:lnTo>
                  <a:lnTo>
                    <a:pt x="404" y="569"/>
                  </a:lnTo>
                  <a:lnTo>
                    <a:pt x="417" y="568"/>
                  </a:lnTo>
                  <a:lnTo>
                    <a:pt x="427" y="569"/>
                  </a:lnTo>
                  <a:lnTo>
                    <a:pt x="436" y="570"/>
                  </a:lnTo>
                  <a:lnTo>
                    <a:pt x="443" y="571"/>
                  </a:lnTo>
                  <a:lnTo>
                    <a:pt x="448" y="574"/>
                  </a:lnTo>
                  <a:lnTo>
                    <a:pt x="449" y="576"/>
                  </a:lnTo>
                  <a:lnTo>
                    <a:pt x="448" y="576"/>
                  </a:lnTo>
                  <a:lnTo>
                    <a:pt x="444" y="577"/>
                  </a:lnTo>
                  <a:lnTo>
                    <a:pt x="437" y="578"/>
                  </a:lnTo>
                  <a:lnTo>
                    <a:pt x="429" y="581"/>
                  </a:lnTo>
                  <a:lnTo>
                    <a:pt x="419" y="583"/>
                  </a:lnTo>
                  <a:lnTo>
                    <a:pt x="407" y="586"/>
                  </a:lnTo>
                  <a:lnTo>
                    <a:pt x="395" y="590"/>
                  </a:lnTo>
                  <a:lnTo>
                    <a:pt x="381" y="594"/>
                  </a:lnTo>
                  <a:lnTo>
                    <a:pt x="365" y="600"/>
                  </a:lnTo>
                  <a:lnTo>
                    <a:pt x="349" y="606"/>
                  </a:lnTo>
                  <a:lnTo>
                    <a:pt x="333" y="612"/>
                  </a:lnTo>
                  <a:lnTo>
                    <a:pt x="315" y="620"/>
                  </a:lnTo>
                  <a:lnTo>
                    <a:pt x="299" y="627"/>
                  </a:lnTo>
                  <a:lnTo>
                    <a:pt x="282" y="636"/>
                  </a:lnTo>
                  <a:lnTo>
                    <a:pt x="266" y="645"/>
                  </a:lnTo>
                  <a:lnTo>
                    <a:pt x="250" y="656"/>
                  </a:lnTo>
                  <a:lnTo>
                    <a:pt x="231" y="666"/>
                  </a:lnTo>
                  <a:lnTo>
                    <a:pt x="213" y="676"/>
                  </a:lnTo>
                  <a:lnTo>
                    <a:pt x="193" y="684"/>
                  </a:lnTo>
                  <a:lnTo>
                    <a:pt x="174" y="690"/>
                  </a:lnTo>
                  <a:lnTo>
                    <a:pt x="154" y="694"/>
                  </a:lnTo>
                  <a:lnTo>
                    <a:pt x="136" y="694"/>
                  </a:lnTo>
                  <a:lnTo>
                    <a:pt x="118" y="690"/>
                  </a:lnTo>
                  <a:lnTo>
                    <a:pt x="103" y="682"/>
                  </a:lnTo>
                  <a:lnTo>
                    <a:pt x="76" y="659"/>
                  </a:lnTo>
                  <a:lnTo>
                    <a:pt x="54" y="631"/>
                  </a:lnTo>
                  <a:lnTo>
                    <a:pt x="35" y="601"/>
                  </a:lnTo>
                  <a:lnTo>
                    <a:pt x="22" y="569"/>
                  </a:lnTo>
                  <a:lnTo>
                    <a:pt x="11" y="536"/>
                  </a:lnTo>
                  <a:lnTo>
                    <a:pt x="4" y="502"/>
                  </a:lnTo>
                  <a:lnTo>
                    <a:pt x="1" y="468"/>
                  </a:lnTo>
                  <a:lnTo>
                    <a:pt x="0" y="436"/>
                  </a:lnTo>
                  <a:lnTo>
                    <a:pt x="1" y="413"/>
                  </a:lnTo>
                  <a:lnTo>
                    <a:pt x="3" y="386"/>
                  </a:lnTo>
                  <a:lnTo>
                    <a:pt x="7" y="357"/>
                  </a:lnTo>
                  <a:lnTo>
                    <a:pt x="11" y="328"/>
                  </a:lnTo>
                  <a:lnTo>
                    <a:pt x="18" y="298"/>
                  </a:lnTo>
                  <a:lnTo>
                    <a:pt x="27" y="269"/>
                  </a:lnTo>
                  <a:lnTo>
                    <a:pt x="38" y="239"/>
                  </a:lnTo>
                  <a:lnTo>
                    <a:pt x="52" y="211"/>
                  </a:lnTo>
                  <a:lnTo>
                    <a:pt x="70" y="180"/>
                  </a:lnTo>
                  <a:lnTo>
                    <a:pt x="92" y="150"/>
                  </a:lnTo>
                  <a:lnTo>
                    <a:pt x="115" y="120"/>
                  </a:lnTo>
                  <a:lnTo>
                    <a:pt x="140" y="93"/>
                  </a:lnTo>
                  <a:lnTo>
                    <a:pt x="163" y="69"/>
                  </a:lnTo>
                  <a:lnTo>
                    <a:pt x="183" y="50"/>
                  </a:lnTo>
                  <a:lnTo>
                    <a:pt x="199" y="35"/>
                  </a:lnTo>
                  <a:lnTo>
                    <a:pt x="208" y="26"/>
                  </a:lnTo>
                  <a:lnTo>
                    <a:pt x="214" y="15"/>
                  </a:lnTo>
                  <a:lnTo>
                    <a:pt x="222" y="6"/>
                  </a:lnTo>
                  <a:lnTo>
                    <a:pt x="231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 flipH="1">
              <a:off x="6821304" y="3579551"/>
              <a:ext cx="461863" cy="656062"/>
            </a:xfrm>
            <a:custGeom>
              <a:avLst/>
              <a:gdLst>
                <a:gd name="T0" fmla="*/ 44 w 287"/>
                <a:gd name="T1" fmla="*/ 45 h 426"/>
                <a:gd name="T2" fmla="*/ 64 w 287"/>
                <a:gd name="T3" fmla="*/ 55 h 426"/>
                <a:gd name="T4" fmla="*/ 82 w 287"/>
                <a:gd name="T5" fmla="*/ 64 h 426"/>
                <a:gd name="T6" fmla="*/ 101 w 287"/>
                <a:gd name="T7" fmla="*/ 72 h 426"/>
                <a:gd name="T8" fmla="*/ 118 w 287"/>
                <a:gd name="T9" fmla="*/ 79 h 426"/>
                <a:gd name="T10" fmla="*/ 135 w 287"/>
                <a:gd name="T11" fmla="*/ 87 h 426"/>
                <a:gd name="T12" fmla="*/ 150 w 287"/>
                <a:gd name="T13" fmla="*/ 98 h 426"/>
                <a:gd name="T14" fmla="*/ 164 w 287"/>
                <a:gd name="T15" fmla="*/ 110 h 426"/>
                <a:gd name="T16" fmla="*/ 177 w 287"/>
                <a:gd name="T17" fmla="*/ 126 h 426"/>
                <a:gd name="T18" fmla="*/ 187 w 287"/>
                <a:gd name="T19" fmla="*/ 115 h 426"/>
                <a:gd name="T20" fmla="*/ 195 w 287"/>
                <a:gd name="T21" fmla="*/ 101 h 426"/>
                <a:gd name="T22" fmla="*/ 202 w 287"/>
                <a:gd name="T23" fmla="*/ 86 h 426"/>
                <a:gd name="T24" fmla="*/ 209 w 287"/>
                <a:gd name="T25" fmla="*/ 72 h 426"/>
                <a:gd name="T26" fmla="*/ 213 w 287"/>
                <a:gd name="T27" fmla="*/ 48 h 426"/>
                <a:gd name="T28" fmla="*/ 215 w 287"/>
                <a:gd name="T29" fmla="*/ 25 h 426"/>
                <a:gd name="T30" fmla="*/ 213 w 287"/>
                <a:gd name="T31" fmla="*/ 7 h 426"/>
                <a:gd name="T32" fmla="*/ 212 w 287"/>
                <a:gd name="T33" fmla="*/ 0 h 426"/>
                <a:gd name="T34" fmla="*/ 222 w 287"/>
                <a:gd name="T35" fmla="*/ 17 h 426"/>
                <a:gd name="T36" fmla="*/ 225 w 287"/>
                <a:gd name="T37" fmla="*/ 36 h 426"/>
                <a:gd name="T38" fmla="*/ 225 w 287"/>
                <a:gd name="T39" fmla="*/ 56 h 426"/>
                <a:gd name="T40" fmla="*/ 222 w 287"/>
                <a:gd name="T41" fmla="*/ 77 h 426"/>
                <a:gd name="T42" fmla="*/ 215 w 287"/>
                <a:gd name="T43" fmla="*/ 96 h 426"/>
                <a:gd name="T44" fmla="*/ 207 w 287"/>
                <a:gd name="T45" fmla="*/ 116 h 426"/>
                <a:gd name="T46" fmla="*/ 197 w 287"/>
                <a:gd name="T47" fmla="*/ 134 h 426"/>
                <a:gd name="T48" fmla="*/ 188 w 287"/>
                <a:gd name="T49" fmla="*/ 150 h 426"/>
                <a:gd name="T50" fmla="*/ 177 w 287"/>
                <a:gd name="T51" fmla="*/ 184 h 426"/>
                <a:gd name="T52" fmla="*/ 182 w 287"/>
                <a:gd name="T53" fmla="*/ 216 h 426"/>
                <a:gd name="T54" fmla="*/ 200 w 287"/>
                <a:gd name="T55" fmla="*/ 248 h 426"/>
                <a:gd name="T56" fmla="*/ 225 w 287"/>
                <a:gd name="T57" fmla="*/ 281 h 426"/>
                <a:gd name="T58" fmla="*/ 250 w 287"/>
                <a:gd name="T59" fmla="*/ 314 h 426"/>
                <a:gd name="T60" fmla="*/ 273 w 287"/>
                <a:gd name="T61" fmla="*/ 349 h 426"/>
                <a:gd name="T62" fmla="*/ 287 w 287"/>
                <a:gd name="T63" fmla="*/ 385 h 426"/>
                <a:gd name="T64" fmla="*/ 286 w 287"/>
                <a:gd name="T65" fmla="*/ 426 h 426"/>
                <a:gd name="T66" fmla="*/ 283 w 287"/>
                <a:gd name="T67" fmla="*/ 423 h 426"/>
                <a:gd name="T68" fmla="*/ 280 w 287"/>
                <a:gd name="T69" fmla="*/ 414 h 426"/>
                <a:gd name="T70" fmla="*/ 277 w 287"/>
                <a:gd name="T71" fmla="*/ 404 h 426"/>
                <a:gd name="T72" fmla="*/ 275 w 287"/>
                <a:gd name="T73" fmla="*/ 394 h 426"/>
                <a:gd name="T74" fmla="*/ 264 w 287"/>
                <a:gd name="T75" fmla="*/ 361 h 426"/>
                <a:gd name="T76" fmla="*/ 247 w 287"/>
                <a:gd name="T77" fmla="*/ 332 h 426"/>
                <a:gd name="T78" fmla="*/ 224 w 287"/>
                <a:gd name="T79" fmla="*/ 306 h 426"/>
                <a:gd name="T80" fmla="*/ 201 w 287"/>
                <a:gd name="T81" fmla="*/ 281 h 426"/>
                <a:gd name="T82" fmla="*/ 179 w 287"/>
                <a:gd name="T83" fmla="*/ 255 h 426"/>
                <a:gd name="T84" fmla="*/ 163 w 287"/>
                <a:gd name="T85" fmla="*/ 228 h 426"/>
                <a:gd name="T86" fmla="*/ 156 w 287"/>
                <a:gd name="T87" fmla="*/ 195 h 426"/>
                <a:gd name="T88" fmla="*/ 161 w 287"/>
                <a:gd name="T89" fmla="*/ 159 h 426"/>
                <a:gd name="T90" fmla="*/ 154 w 287"/>
                <a:gd name="T91" fmla="*/ 130 h 426"/>
                <a:gd name="T92" fmla="*/ 136 w 287"/>
                <a:gd name="T93" fmla="*/ 110 h 426"/>
                <a:gd name="T94" fmla="*/ 111 w 287"/>
                <a:gd name="T95" fmla="*/ 94 h 426"/>
                <a:gd name="T96" fmla="*/ 83 w 287"/>
                <a:gd name="T97" fmla="*/ 81 h 426"/>
                <a:gd name="T98" fmla="*/ 55 w 287"/>
                <a:gd name="T99" fmla="*/ 69 h 426"/>
                <a:gd name="T100" fmla="*/ 29 w 287"/>
                <a:gd name="T101" fmla="*/ 54 h 426"/>
                <a:gd name="T102" fmla="*/ 10 w 287"/>
                <a:gd name="T103" fmla="*/ 32 h 426"/>
                <a:gd name="T104" fmla="*/ 0 w 287"/>
                <a:gd name="T105" fmla="*/ 3 h 426"/>
                <a:gd name="T106" fmla="*/ 8 w 287"/>
                <a:gd name="T107" fmla="*/ 10 h 426"/>
                <a:gd name="T108" fmla="*/ 15 w 287"/>
                <a:gd name="T109" fmla="*/ 17 h 426"/>
                <a:gd name="T110" fmla="*/ 20 w 287"/>
                <a:gd name="T111" fmla="*/ 23 h 426"/>
                <a:gd name="T112" fmla="*/ 26 w 287"/>
                <a:gd name="T113" fmla="*/ 28 h 426"/>
                <a:gd name="T114" fmla="*/ 30 w 287"/>
                <a:gd name="T115" fmla="*/ 33 h 426"/>
                <a:gd name="T116" fmla="*/ 34 w 287"/>
                <a:gd name="T117" fmla="*/ 38 h 426"/>
                <a:gd name="T118" fmla="*/ 38 w 287"/>
                <a:gd name="T119" fmla="*/ 41 h 426"/>
                <a:gd name="T120" fmla="*/ 44 w 287"/>
                <a:gd name="T121" fmla="*/ 4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7" h="426">
                  <a:moveTo>
                    <a:pt x="44" y="45"/>
                  </a:moveTo>
                  <a:lnTo>
                    <a:pt x="64" y="55"/>
                  </a:lnTo>
                  <a:lnTo>
                    <a:pt x="82" y="64"/>
                  </a:lnTo>
                  <a:lnTo>
                    <a:pt x="101" y="72"/>
                  </a:lnTo>
                  <a:lnTo>
                    <a:pt x="118" y="79"/>
                  </a:lnTo>
                  <a:lnTo>
                    <a:pt x="135" y="87"/>
                  </a:lnTo>
                  <a:lnTo>
                    <a:pt x="150" y="98"/>
                  </a:lnTo>
                  <a:lnTo>
                    <a:pt x="164" y="110"/>
                  </a:lnTo>
                  <a:lnTo>
                    <a:pt x="177" y="126"/>
                  </a:lnTo>
                  <a:lnTo>
                    <a:pt x="187" y="115"/>
                  </a:lnTo>
                  <a:lnTo>
                    <a:pt x="195" y="101"/>
                  </a:lnTo>
                  <a:lnTo>
                    <a:pt x="202" y="86"/>
                  </a:lnTo>
                  <a:lnTo>
                    <a:pt x="209" y="72"/>
                  </a:lnTo>
                  <a:lnTo>
                    <a:pt x="213" y="48"/>
                  </a:lnTo>
                  <a:lnTo>
                    <a:pt x="215" y="25"/>
                  </a:lnTo>
                  <a:lnTo>
                    <a:pt x="213" y="7"/>
                  </a:lnTo>
                  <a:lnTo>
                    <a:pt x="212" y="0"/>
                  </a:lnTo>
                  <a:lnTo>
                    <a:pt x="222" y="17"/>
                  </a:lnTo>
                  <a:lnTo>
                    <a:pt x="225" y="36"/>
                  </a:lnTo>
                  <a:lnTo>
                    <a:pt x="225" y="56"/>
                  </a:lnTo>
                  <a:lnTo>
                    <a:pt x="222" y="77"/>
                  </a:lnTo>
                  <a:lnTo>
                    <a:pt x="215" y="96"/>
                  </a:lnTo>
                  <a:lnTo>
                    <a:pt x="207" y="116"/>
                  </a:lnTo>
                  <a:lnTo>
                    <a:pt x="197" y="134"/>
                  </a:lnTo>
                  <a:lnTo>
                    <a:pt x="188" y="150"/>
                  </a:lnTo>
                  <a:lnTo>
                    <a:pt x="177" y="184"/>
                  </a:lnTo>
                  <a:lnTo>
                    <a:pt x="182" y="216"/>
                  </a:lnTo>
                  <a:lnTo>
                    <a:pt x="200" y="248"/>
                  </a:lnTo>
                  <a:lnTo>
                    <a:pt x="225" y="281"/>
                  </a:lnTo>
                  <a:lnTo>
                    <a:pt x="250" y="314"/>
                  </a:lnTo>
                  <a:lnTo>
                    <a:pt x="273" y="349"/>
                  </a:lnTo>
                  <a:lnTo>
                    <a:pt x="287" y="385"/>
                  </a:lnTo>
                  <a:lnTo>
                    <a:pt x="286" y="426"/>
                  </a:lnTo>
                  <a:lnTo>
                    <a:pt x="283" y="423"/>
                  </a:lnTo>
                  <a:lnTo>
                    <a:pt x="280" y="414"/>
                  </a:lnTo>
                  <a:lnTo>
                    <a:pt x="277" y="404"/>
                  </a:lnTo>
                  <a:lnTo>
                    <a:pt x="275" y="394"/>
                  </a:lnTo>
                  <a:lnTo>
                    <a:pt x="264" y="361"/>
                  </a:lnTo>
                  <a:lnTo>
                    <a:pt x="247" y="332"/>
                  </a:lnTo>
                  <a:lnTo>
                    <a:pt x="224" y="306"/>
                  </a:lnTo>
                  <a:lnTo>
                    <a:pt x="201" y="281"/>
                  </a:lnTo>
                  <a:lnTo>
                    <a:pt x="179" y="255"/>
                  </a:lnTo>
                  <a:lnTo>
                    <a:pt x="163" y="228"/>
                  </a:lnTo>
                  <a:lnTo>
                    <a:pt x="156" y="195"/>
                  </a:lnTo>
                  <a:lnTo>
                    <a:pt x="161" y="159"/>
                  </a:lnTo>
                  <a:lnTo>
                    <a:pt x="154" y="130"/>
                  </a:lnTo>
                  <a:lnTo>
                    <a:pt x="136" y="110"/>
                  </a:lnTo>
                  <a:lnTo>
                    <a:pt x="111" y="94"/>
                  </a:lnTo>
                  <a:lnTo>
                    <a:pt x="83" y="81"/>
                  </a:lnTo>
                  <a:lnTo>
                    <a:pt x="55" y="69"/>
                  </a:lnTo>
                  <a:lnTo>
                    <a:pt x="29" y="54"/>
                  </a:lnTo>
                  <a:lnTo>
                    <a:pt x="10" y="32"/>
                  </a:lnTo>
                  <a:lnTo>
                    <a:pt x="0" y="3"/>
                  </a:lnTo>
                  <a:lnTo>
                    <a:pt x="8" y="10"/>
                  </a:lnTo>
                  <a:lnTo>
                    <a:pt x="15" y="17"/>
                  </a:lnTo>
                  <a:lnTo>
                    <a:pt x="20" y="23"/>
                  </a:lnTo>
                  <a:lnTo>
                    <a:pt x="26" y="28"/>
                  </a:lnTo>
                  <a:lnTo>
                    <a:pt x="30" y="33"/>
                  </a:lnTo>
                  <a:lnTo>
                    <a:pt x="34" y="38"/>
                  </a:lnTo>
                  <a:lnTo>
                    <a:pt x="38" y="41"/>
                  </a:lnTo>
                  <a:lnTo>
                    <a:pt x="4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 flipH="1">
              <a:off x="6727641" y="3893721"/>
              <a:ext cx="1243475" cy="1207398"/>
            </a:xfrm>
            <a:custGeom>
              <a:avLst/>
              <a:gdLst>
                <a:gd name="T0" fmla="*/ 544 w 772"/>
                <a:gd name="T1" fmla="*/ 781 h 786"/>
                <a:gd name="T2" fmla="*/ 502 w 772"/>
                <a:gd name="T3" fmla="*/ 765 h 786"/>
                <a:gd name="T4" fmla="*/ 479 w 772"/>
                <a:gd name="T5" fmla="*/ 762 h 786"/>
                <a:gd name="T6" fmla="*/ 380 w 772"/>
                <a:gd name="T7" fmla="*/ 521 h 786"/>
                <a:gd name="T8" fmla="*/ 406 w 772"/>
                <a:gd name="T9" fmla="*/ 696 h 786"/>
                <a:gd name="T10" fmla="*/ 365 w 772"/>
                <a:gd name="T11" fmla="*/ 526 h 786"/>
                <a:gd name="T12" fmla="*/ 345 w 772"/>
                <a:gd name="T13" fmla="*/ 625 h 786"/>
                <a:gd name="T14" fmla="*/ 409 w 772"/>
                <a:gd name="T15" fmla="*/ 743 h 786"/>
                <a:gd name="T16" fmla="*/ 331 w 772"/>
                <a:gd name="T17" fmla="*/ 619 h 786"/>
                <a:gd name="T18" fmla="*/ 361 w 772"/>
                <a:gd name="T19" fmla="*/ 786 h 786"/>
                <a:gd name="T20" fmla="*/ 284 w 772"/>
                <a:gd name="T21" fmla="*/ 762 h 786"/>
                <a:gd name="T22" fmla="*/ 223 w 772"/>
                <a:gd name="T23" fmla="*/ 610 h 786"/>
                <a:gd name="T24" fmla="*/ 175 w 772"/>
                <a:gd name="T25" fmla="*/ 559 h 786"/>
                <a:gd name="T26" fmla="*/ 122 w 772"/>
                <a:gd name="T27" fmla="*/ 531 h 786"/>
                <a:gd name="T28" fmla="*/ 128 w 772"/>
                <a:gd name="T29" fmla="*/ 488 h 786"/>
                <a:gd name="T30" fmla="*/ 0 w 772"/>
                <a:gd name="T31" fmla="*/ 8 h 786"/>
                <a:gd name="T32" fmla="*/ 197 w 772"/>
                <a:gd name="T33" fmla="*/ 463 h 786"/>
                <a:gd name="T34" fmla="*/ 158 w 772"/>
                <a:gd name="T35" fmla="*/ 482 h 786"/>
                <a:gd name="T36" fmla="*/ 142 w 772"/>
                <a:gd name="T37" fmla="*/ 513 h 786"/>
                <a:gd name="T38" fmla="*/ 164 w 772"/>
                <a:gd name="T39" fmla="*/ 531 h 786"/>
                <a:gd name="T40" fmla="*/ 197 w 772"/>
                <a:gd name="T41" fmla="*/ 531 h 786"/>
                <a:gd name="T42" fmla="*/ 271 w 772"/>
                <a:gd name="T43" fmla="*/ 520 h 786"/>
                <a:gd name="T44" fmla="*/ 425 w 772"/>
                <a:gd name="T45" fmla="*/ 481 h 786"/>
                <a:gd name="T46" fmla="*/ 582 w 772"/>
                <a:gd name="T47" fmla="*/ 436 h 786"/>
                <a:gd name="T48" fmla="*/ 576 w 772"/>
                <a:gd name="T49" fmla="*/ 452 h 786"/>
                <a:gd name="T50" fmla="*/ 563 w 772"/>
                <a:gd name="T51" fmla="*/ 483 h 786"/>
                <a:gd name="T52" fmla="*/ 583 w 772"/>
                <a:gd name="T53" fmla="*/ 502 h 786"/>
                <a:gd name="T54" fmla="*/ 622 w 772"/>
                <a:gd name="T55" fmla="*/ 486 h 786"/>
                <a:gd name="T56" fmla="*/ 629 w 772"/>
                <a:gd name="T57" fmla="*/ 426 h 786"/>
                <a:gd name="T58" fmla="*/ 601 w 772"/>
                <a:gd name="T59" fmla="*/ 383 h 786"/>
                <a:gd name="T60" fmla="*/ 628 w 772"/>
                <a:gd name="T61" fmla="*/ 388 h 786"/>
                <a:gd name="T62" fmla="*/ 643 w 772"/>
                <a:gd name="T63" fmla="*/ 481 h 786"/>
                <a:gd name="T64" fmla="*/ 669 w 772"/>
                <a:gd name="T65" fmla="*/ 463 h 786"/>
                <a:gd name="T66" fmla="*/ 679 w 772"/>
                <a:gd name="T67" fmla="*/ 391 h 786"/>
                <a:gd name="T68" fmla="*/ 686 w 772"/>
                <a:gd name="T69" fmla="*/ 377 h 786"/>
                <a:gd name="T70" fmla="*/ 719 w 772"/>
                <a:gd name="T71" fmla="*/ 401 h 786"/>
                <a:gd name="T72" fmla="*/ 750 w 772"/>
                <a:gd name="T73" fmla="*/ 484 h 786"/>
                <a:gd name="T74" fmla="*/ 771 w 772"/>
                <a:gd name="T75" fmla="*/ 506 h 786"/>
                <a:gd name="T76" fmla="*/ 726 w 772"/>
                <a:gd name="T77" fmla="*/ 462 h 786"/>
                <a:gd name="T78" fmla="*/ 698 w 772"/>
                <a:gd name="T79" fmla="*/ 421 h 786"/>
                <a:gd name="T80" fmla="*/ 664 w 772"/>
                <a:gd name="T81" fmla="*/ 491 h 786"/>
                <a:gd name="T82" fmla="*/ 615 w 772"/>
                <a:gd name="T83" fmla="*/ 519 h 786"/>
                <a:gd name="T84" fmla="*/ 605 w 772"/>
                <a:gd name="T85" fmla="*/ 784 h 786"/>
                <a:gd name="T86" fmla="*/ 585 w 772"/>
                <a:gd name="T87" fmla="*/ 737 h 786"/>
                <a:gd name="T88" fmla="*/ 553 w 772"/>
                <a:gd name="T89" fmla="*/ 498 h 786"/>
                <a:gd name="T90" fmla="*/ 496 w 772"/>
                <a:gd name="T91" fmla="*/ 484 h 786"/>
                <a:gd name="T92" fmla="*/ 419 w 772"/>
                <a:gd name="T93" fmla="*/ 511 h 786"/>
                <a:gd name="T94" fmla="*/ 455 w 772"/>
                <a:gd name="T95" fmla="*/ 652 h 786"/>
                <a:gd name="T96" fmla="*/ 485 w 772"/>
                <a:gd name="T97" fmla="*/ 727 h 786"/>
                <a:gd name="T98" fmla="*/ 515 w 772"/>
                <a:gd name="T99" fmla="*/ 741 h 786"/>
                <a:gd name="T100" fmla="*/ 501 w 772"/>
                <a:gd name="T101" fmla="*/ 50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2" h="786">
                  <a:moveTo>
                    <a:pt x="516" y="497"/>
                  </a:moveTo>
                  <a:lnTo>
                    <a:pt x="522" y="542"/>
                  </a:lnTo>
                  <a:lnTo>
                    <a:pt x="529" y="621"/>
                  </a:lnTo>
                  <a:lnTo>
                    <a:pt x="537" y="710"/>
                  </a:lnTo>
                  <a:lnTo>
                    <a:pt x="544" y="781"/>
                  </a:lnTo>
                  <a:lnTo>
                    <a:pt x="525" y="778"/>
                  </a:lnTo>
                  <a:lnTo>
                    <a:pt x="519" y="774"/>
                  </a:lnTo>
                  <a:lnTo>
                    <a:pt x="513" y="771"/>
                  </a:lnTo>
                  <a:lnTo>
                    <a:pt x="507" y="769"/>
                  </a:lnTo>
                  <a:lnTo>
                    <a:pt x="502" y="765"/>
                  </a:lnTo>
                  <a:lnTo>
                    <a:pt x="497" y="762"/>
                  </a:lnTo>
                  <a:lnTo>
                    <a:pt x="491" y="758"/>
                  </a:lnTo>
                  <a:lnTo>
                    <a:pt x="485" y="755"/>
                  </a:lnTo>
                  <a:lnTo>
                    <a:pt x="479" y="752"/>
                  </a:lnTo>
                  <a:lnTo>
                    <a:pt x="479" y="762"/>
                  </a:lnTo>
                  <a:lnTo>
                    <a:pt x="481" y="771"/>
                  </a:lnTo>
                  <a:lnTo>
                    <a:pt x="478" y="779"/>
                  </a:lnTo>
                  <a:lnTo>
                    <a:pt x="472" y="786"/>
                  </a:lnTo>
                  <a:lnTo>
                    <a:pt x="401" y="517"/>
                  </a:lnTo>
                  <a:lnTo>
                    <a:pt x="380" y="521"/>
                  </a:lnTo>
                  <a:lnTo>
                    <a:pt x="445" y="785"/>
                  </a:lnTo>
                  <a:lnTo>
                    <a:pt x="433" y="785"/>
                  </a:lnTo>
                  <a:lnTo>
                    <a:pt x="426" y="767"/>
                  </a:lnTo>
                  <a:lnTo>
                    <a:pt x="417" y="736"/>
                  </a:lnTo>
                  <a:lnTo>
                    <a:pt x="406" y="696"/>
                  </a:lnTo>
                  <a:lnTo>
                    <a:pt x="394" y="652"/>
                  </a:lnTo>
                  <a:lnTo>
                    <a:pt x="384" y="608"/>
                  </a:lnTo>
                  <a:lnTo>
                    <a:pt x="375" y="569"/>
                  </a:lnTo>
                  <a:lnTo>
                    <a:pt x="368" y="541"/>
                  </a:lnTo>
                  <a:lnTo>
                    <a:pt x="365" y="526"/>
                  </a:lnTo>
                  <a:lnTo>
                    <a:pt x="340" y="534"/>
                  </a:lnTo>
                  <a:lnTo>
                    <a:pt x="341" y="553"/>
                  </a:lnTo>
                  <a:lnTo>
                    <a:pt x="341" y="575"/>
                  </a:lnTo>
                  <a:lnTo>
                    <a:pt x="342" y="599"/>
                  </a:lnTo>
                  <a:lnTo>
                    <a:pt x="345" y="625"/>
                  </a:lnTo>
                  <a:lnTo>
                    <a:pt x="350" y="649"/>
                  </a:lnTo>
                  <a:lnTo>
                    <a:pt x="360" y="672"/>
                  </a:lnTo>
                  <a:lnTo>
                    <a:pt x="375" y="691"/>
                  </a:lnTo>
                  <a:lnTo>
                    <a:pt x="396" y="708"/>
                  </a:lnTo>
                  <a:lnTo>
                    <a:pt x="409" y="743"/>
                  </a:lnTo>
                  <a:lnTo>
                    <a:pt x="381" y="728"/>
                  </a:lnTo>
                  <a:lnTo>
                    <a:pt x="361" y="705"/>
                  </a:lnTo>
                  <a:lnTo>
                    <a:pt x="347" y="679"/>
                  </a:lnTo>
                  <a:lnTo>
                    <a:pt x="337" y="649"/>
                  </a:lnTo>
                  <a:lnTo>
                    <a:pt x="331" y="619"/>
                  </a:lnTo>
                  <a:lnTo>
                    <a:pt x="327" y="589"/>
                  </a:lnTo>
                  <a:lnTo>
                    <a:pt x="325" y="561"/>
                  </a:lnTo>
                  <a:lnTo>
                    <a:pt x="324" y="538"/>
                  </a:lnTo>
                  <a:lnTo>
                    <a:pt x="281" y="549"/>
                  </a:lnTo>
                  <a:lnTo>
                    <a:pt x="361" y="786"/>
                  </a:lnTo>
                  <a:lnTo>
                    <a:pt x="343" y="784"/>
                  </a:lnTo>
                  <a:lnTo>
                    <a:pt x="261" y="554"/>
                  </a:lnTo>
                  <a:lnTo>
                    <a:pt x="220" y="558"/>
                  </a:lnTo>
                  <a:lnTo>
                    <a:pt x="303" y="779"/>
                  </a:lnTo>
                  <a:lnTo>
                    <a:pt x="284" y="762"/>
                  </a:lnTo>
                  <a:lnTo>
                    <a:pt x="272" y="739"/>
                  </a:lnTo>
                  <a:lnTo>
                    <a:pt x="261" y="709"/>
                  </a:lnTo>
                  <a:lnTo>
                    <a:pt x="247" y="675"/>
                  </a:lnTo>
                  <a:lnTo>
                    <a:pt x="234" y="641"/>
                  </a:lnTo>
                  <a:lnTo>
                    <a:pt x="223" y="610"/>
                  </a:lnTo>
                  <a:lnTo>
                    <a:pt x="213" y="583"/>
                  </a:lnTo>
                  <a:lnTo>
                    <a:pt x="206" y="565"/>
                  </a:lnTo>
                  <a:lnTo>
                    <a:pt x="204" y="558"/>
                  </a:lnTo>
                  <a:lnTo>
                    <a:pt x="189" y="559"/>
                  </a:lnTo>
                  <a:lnTo>
                    <a:pt x="175" y="559"/>
                  </a:lnTo>
                  <a:lnTo>
                    <a:pt x="161" y="558"/>
                  </a:lnTo>
                  <a:lnTo>
                    <a:pt x="149" y="554"/>
                  </a:lnTo>
                  <a:lnTo>
                    <a:pt x="137" y="550"/>
                  </a:lnTo>
                  <a:lnTo>
                    <a:pt x="128" y="542"/>
                  </a:lnTo>
                  <a:lnTo>
                    <a:pt x="122" y="531"/>
                  </a:lnTo>
                  <a:lnTo>
                    <a:pt x="118" y="516"/>
                  </a:lnTo>
                  <a:lnTo>
                    <a:pt x="118" y="509"/>
                  </a:lnTo>
                  <a:lnTo>
                    <a:pt x="120" y="502"/>
                  </a:lnTo>
                  <a:lnTo>
                    <a:pt x="123" y="496"/>
                  </a:lnTo>
                  <a:lnTo>
                    <a:pt x="128" y="488"/>
                  </a:lnTo>
                  <a:lnTo>
                    <a:pt x="134" y="481"/>
                  </a:lnTo>
                  <a:lnTo>
                    <a:pt x="140" y="474"/>
                  </a:lnTo>
                  <a:lnTo>
                    <a:pt x="147" y="468"/>
                  </a:lnTo>
                  <a:lnTo>
                    <a:pt x="152" y="462"/>
                  </a:lnTo>
                  <a:lnTo>
                    <a:pt x="0" y="8"/>
                  </a:lnTo>
                  <a:lnTo>
                    <a:pt x="15" y="0"/>
                  </a:lnTo>
                  <a:lnTo>
                    <a:pt x="171" y="455"/>
                  </a:lnTo>
                  <a:lnTo>
                    <a:pt x="178" y="456"/>
                  </a:lnTo>
                  <a:lnTo>
                    <a:pt x="188" y="460"/>
                  </a:lnTo>
                  <a:lnTo>
                    <a:pt x="197" y="463"/>
                  </a:lnTo>
                  <a:lnTo>
                    <a:pt x="201" y="467"/>
                  </a:lnTo>
                  <a:lnTo>
                    <a:pt x="188" y="470"/>
                  </a:lnTo>
                  <a:lnTo>
                    <a:pt x="178" y="474"/>
                  </a:lnTo>
                  <a:lnTo>
                    <a:pt x="167" y="478"/>
                  </a:lnTo>
                  <a:lnTo>
                    <a:pt x="158" y="482"/>
                  </a:lnTo>
                  <a:lnTo>
                    <a:pt x="151" y="486"/>
                  </a:lnTo>
                  <a:lnTo>
                    <a:pt x="145" y="492"/>
                  </a:lnTo>
                  <a:lnTo>
                    <a:pt x="142" y="500"/>
                  </a:lnTo>
                  <a:lnTo>
                    <a:pt x="141" y="508"/>
                  </a:lnTo>
                  <a:lnTo>
                    <a:pt x="142" y="513"/>
                  </a:lnTo>
                  <a:lnTo>
                    <a:pt x="144" y="517"/>
                  </a:lnTo>
                  <a:lnTo>
                    <a:pt x="147" y="521"/>
                  </a:lnTo>
                  <a:lnTo>
                    <a:pt x="150" y="526"/>
                  </a:lnTo>
                  <a:lnTo>
                    <a:pt x="156" y="528"/>
                  </a:lnTo>
                  <a:lnTo>
                    <a:pt x="164" y="531"/>
                  </a:lnTo>
                  <a:lnTo>
                    <a:pt x="174" y="532"/>
                  </a:lnTo>
                  <a:lnTo>
                    <a:pt x="187" y="532"/>
                  </a:lnTo>
                  <a:lnTo>
                    <a:pt x="188" y="532"/>
                  </a:lnTo>
                  <a:lnTo>
                    <a:pt x="191" y="532"/>
                  </a:lnTo>
                  <a:lnTo>
                    <a:pt x="197" y="531"/>
                  </a:lnTo>
                  <a:lnTo>
                    <a:pt x="206" y="531"/>
                  </a:lnTo>
                  <a:lnTo>
                    <a:pt x="218" y="529"/>
                  </a:lnTo>
                  <a:lnTo>
                    <a:pt x="232" y="527"/>
                  </a:lnTo>
                  <a:lnTo>
                    <a:pt x="250" y="524"/>
                  </a:lnTo>
                  <a:lnTo>
                    <a:pt x="271" y="520"/>
                  </a:lnTo>
                  <a:lnTo>
                    <a:pt x="294" y="515"/>
                  </a:lnTo>
                  <a:lnTo>
                    <a:pt x="322" y="508"/>
                  </a:lnTo>
                  <a:lnTo>
                    <a:pt x="353" y="500"/>
                  </a:lnTo>
                  <a:lnTo>
                    <a:pt x="387" y="491"/>
                  </a:lnTo>
                  <a:lnTo>
                    <a:pt x="425" y="481"/>
                  </a:lnTo>
                  <a:lnTo>
                    <a:pt x="468" y="467"/>
                  </a:lnTo>
                  <a:lnTo>
                    <a:pt x="514" y="453"/>
                  </a:lnTo>
                  <a:lnTo>
                    <a:pt x="565" y="436"/>
                  </a:lnTo>
                  <a:lnTo>
                    <a:pt x="573" y="436"/>
                  </a:lnTo>
                  <a:lnTo>
                    <a:pt x="582" y="436"/>
                  </a:lnTo>
                  <a:lnTo>
                    <a:pt x="589" y="439"/>
                  </a:lnTo>
                  <a:lnTo>
                    <a:pt x="591" y="447"/>
                  </a:lnTo>
                  <a:lnTo>
                    <a:pt x="587" y="450"/>
                  </a:lnTo>
                  <a:lnTo>
                    <a:pt x="582" y="451"/>
                  </a:lnTo>
                  <a:lnTo>
                    <a:pt x="576" y="452"/>
                  </a:lnTo>
                  <a:lnTo>
                    <a:pt x="570" y="454"/>
                  </a:lnTo>
                  <a:lnTo>
                    <a:pt x="567" y="459"/>
                  </a:lnTo>
                  <a:lnTo>
                    <a:pt x="563" y="464"/>
                  </a:lnTo>
                  <a:lnTo>
                    <a:pt x="562" y="473"/>
                  </a:lnTo>
                  <a:lnTo>
                    <a:pt x="563" y="483"/>
                  </a:lnTo>
                  <a:lnTo>
                    <a:pt x="566" y="489"/>
                  </a:lnTo>
                  <a:lnTo>
                    <a:pt x="568" y="493"/>
                  </a:lnTo>
                  <a:lnTo>
                    <a:pt x="573" y="498"/>
                  </a:lnTo>
                  <a:lnTo>
                    <a:pt x="577" y="500"/>
                  </a:lnTo>
                  <a:lnTo>
                    <a:pt x="583" y="502"/>
                  </a:lnTo>
                  <a:lnTo>
                    <a:pt x="589" y="504"/>
                  </a:lnTo>
                  <a:lnTo>
                    <a:pt x="593" y="504"/>
                  </a:lnTo>
                  <a:lnTo>
                    <a:pt x="599" y="504"/>
                  </a:lnTo>
                  <a:lnTo>
                    <a:pt x="612" y="496"/>
                  </a:lnTo>
                  <a:lnTo>
                    <a:pt x="622" y="486"/>
                  </a:lnTo>
                  <a:lnTo>
                    <a:pt x="629" y="476"/>
                  </a:lnTo>
                  <a:lnTo>
                    <a:pt x="633" y="464"/>
                  </a:lnTo>
                  <a:lnTo>
                    <a:pt x="634" y="452"/>
                  </a:lnTo>
                  <a:lnTo>
                    <a:pt x="633" y="439"/>
                  </a:lnTo>
                  <a:lnTo>
                    <a:pt x="629" y="426"/>
                  </a:lnTo>
                  <a:lnTo>
                    <a:pt x="625" y="415"/>
                  </a:lnTo>
                  <a:lnTo>
                    <a:pt x="593" y="384"/>
                  </a:lnTo>
                  <a:lnTo>
                    <a:pt x="595" y="384"/>
                  </a:lnTo>
                  <a:lnTo>
                    <a:pt x="597" y="383"/>
                  </a:lnTo>
                  <a:lnTo>
                    <a:pt x="601" y="383"/>
                  </a:lnTo>
                  <a:lnTo>
                    <a:pt x="606" y="382"/>
                  </a:lnTo>
                  <a:lnTo>
                    <a:pt x="612" y="382"/>
                  </a:lnTo>
                  <a:lnTo>
                    <a:pt x="618" y="383"/>
                  </a:lnTo>
                  <a:lnTo>
                    <a:pt x="623" y="385"/>
                  </a:lnTo>
                  <a:lnTo>
                    <a:pt x="628" y="388"/>
                  </a:lnTo>
                  <a:lnTo>
                    <a:pt x="641" y="406"/>
                  </a:lnTo>
                  <a:lnTo>
                    <a:pt x="646" y="429"/>
                  </a:lnTo>
                  <a:lnTo>
                    <a:pt x="646" y="454"/>
                  </a:lnTo>
                  <a:lnTo>
                    <a:pt x="639" y="481"/>
                  </a:lnTo>
                  <a:lnTo>
                    <a:pt x="643" y="481"/>
                  </a:lnTo>
                  <a:lnTo>
                    <a:pt x="648" y="479"/>
                  </a:lnTo>
                  <a:lnTo>
                    <a:pt x="653" y="477"/>
                  </a:lnTo>
                  <a:lnTo>
                    <a:pt x="658" y="474"/>
                  </a:lnTo>
                  <a:lnTo>
                    <a:pt x="664" y="469"/>
                  </a:lnTo>
                  <a:lnTo>
                    <a:pt x="669" y="463"/>
                  </a:lnTo>
                  <a:lnTo>
                    <a:pt x="676" y="456"/>
                  </a:lnTo>
                  <a:lnTo>
                    <a:pt x="682" y="448"/>
                  </a:lnTo>
                  <a:lnTo>
                    <a:pt x="686" y="430"/>
                  </a:lnTo>
                  <a:lnTo>
                    <a:pt x="684" y="410"/>
                  </a:lnTo>
                  <a:lnTo>
                    <a:pt x="679" y="391"/>
                  </a:lnTo>
                  <a:lnTo>
                    <a:pt x="667" y="377"/>
                  </a:lnTo>
                  <a:lnTo>
                    <a:pt x="669" y="375"/>
                  </a:lnTo>
                  <a:lnTo>
                    <a:pt x="674" y="375"/>
                  </a:lnTo>
                  <a:lnTo>
                    <a:pt x="679" y="376"/>
                  </a:lnTo>
                  <a:lnTo>
                    <a:pt x="686" y="377"/>
                  </a:lnTo>
                  <a:lnTo>
                    <a:pt x="691" y="379"/>
                  </a:lnTo>
                  <a:lnTo>
                    <a:pt x="697" y="383"/>
                  </a:lnTo>
                  <a:lnTo>
                    <a:pt x="702" y="385"/>
                  </a:lnTo>
                  <a:lnTo>
                    <a:pt x="706" y="387"/>
                  </a:lnTo>
                  <a:lnTo>
                    <a:pt x="719" y="401"/>
                  </a:lnTo>
                  <a:lnTo>
                    <a:pt x="727" y="417"/>
                  </a:lnTo>
                  <a:lnTo>
                    <a:pt x="734" y="435"/>
                  </a:lnTo>
                  <a:lnTo>
                    <a:pt x="739" y="453"/>
                  </a:lnTo>
                  <a:lnTo>
                    <a:pt x="744" y="470"/>
                  </a:lnTo>
                  <a:lnTo>
                    <a:pt x="750" y="484"/>
                  </a:lnTo>
                  <a:lnTo>
                    <a:pt x="758" y="493"/>
                  </a:lnTo>
                  <a:lnTo>
                    <a:pt x="770" y="498"/>
                  </a:lnTo>
                  <a:lnTo>
                    <a:pt x="771" y="500"/>
                  </a:lnTo>
                  <a:lnTo>
                    <a:pt x="772" y="504"/>
                  </a:lnTo>
                  <a:lnTo>
                    <a:pt x="771" y="506"/>
                  </a:lnTo>
                  <a:lnTo>
                    <a:pt x="770" y="509"/>
                  </a:lnTo>
                  <a:lnTo>
                    <a:pt x="752" y="502"/>
                  </a:lnTo>
                  <a:lnTo>
                    <a:pt x="741" y="492"/>
                  </a:lnTo>
                  <a:lnTo>
                    <a:pt x="732" y="478"/>
                  </a:lnTo>
                  <a:lnTo>
                    <a:pt x="726" y="462"/>
                  </a:lnTo>
                  <a:lnTo>
                    <a:pt x="721" y="446"/>
                  </a:lnTo>
                  <a:lnTo>
                    <a:pt x="714" y="429"/>
                  </a:lnTo>
                  <a:lnTo>
                    <a:pt x="706" y="414"/>
                  </a:lnTo>
                  <a:lnTo>
                    <a:pt x="695" y="401"/>
                  </a:lnTo>
                  <a:lnTo>
                    <a:pt x="698" y="421"/>
                  </a:lnTo>
                  <a:lnTo>
                    <a:pt x="699" y="440"/>
                  </a:lnTo>
                  <a:lnTo>
                    <a:pt x="695" y="460"/>
                  </a:lnTo>
                  <a:lnTo>
                    <a:pt x="683" y="476"/>
                  </a:lnTo>
                  <a:lnTo>
                    <a:pt x="674" y="484"/>
                  </a:lnTo>
                  <a:lnTo>
                    <a:pt x="664" y="491"/>
                  </a:lnTo>
                  <a:lnTo>
                    <a:pt x="654" y="498"/>
                  </a:lnTo>
                  <a:lnTo>
                    <a:pt x="644" y="505"/>
                  </a:lnTo>
                  <a:lnTo>
                    <a:pt x="634" y="509"/>
                  </a:lnTo>
                  <a:lnTo>
                    <a:pt x="625" y="514"/>
                  </a:lnTo>
                  <a:lnTo>
                    <a:pt x="615" y="519"/>
                  </a:lnTo>
                  <a:lnTo>
                    <a:pt x="606" y="521"/>
                  </a:lnTo>
                  <a:lnTo>
                    <a:pt x="603" y="553"/>
                  </a:lnTo>
                  <a:lnTo>
                    <a:pt x="601" y="625"/>
                  </a:lnTo>
                  <a:lnTo>
                    <a:pt x="603" y="711"/>
                  </a:lnTo>
                  <a:lnTo>
                    <a:pt x="605" y="784"/>
                  </a:lnTo>
                  <a:lnTo>
                    <a:pt x="601" y="785"/>
                  </a:lnTo>
                  <a:lnTo>
                    <a:pt x="597" y="785"/>
                  </a:lnTo>
                  <a:lnTo>
                    <a:pt x="592" y="785"/>
                  </a:lnTo>
                  <a:lnTo>
                    <a:pt x="589" y="784"/>
                  </a:lnTo>
                  <a:lnTo>
                    <a:pt x="585" y="737"/>
                  </a:lnTo>
                  <a:lnTo>
                    <a:pt x="581" y="649"/>
                  </a:lnTo>
                  <a:lnTo>
                    <a:pt x="576" y="561"/>
                  </a:lnTo>
                  <a:lnTo>
                    <a:pt x="575" y="522"/>
                  </a:lnTo>
                  <a:lnTo>
                    <a:pt x="563" y="511"/>
                  </a:lnTo>
                  <a:lnTo>
                    <a:pt x="553" y="498"/>
                  </a:lnTo>
                  <a:lnTo>
                    <a:pt x="545" y="484"/>
                  </a:lnTo>
                  <a:lnTo>
                    <a:pt x="542" y="468"/>
                  </a:lnTo>
                  <a:lnTo>
                    <a:pt x="527" y="474"/>
                  </a:lnTo>
                  <a:lnTo>
                    <a:pt x="512" y="478"/>
                  </a:lnTo>
                  <a:lnTo>
                    <a:pt x="496" y="484"/>
                  </a:lnTo>
                  <a:lnTo>
                    <a:pt x="481" y="490"/>
                  </a:lnTo>
                  <a:lnTo>
                    <a:pt x="466" y="496"/>
                  </a:lnTo>
                  <a:lnTo>
                    <a:pt x="449" y="500"/>
                  </a:lnTo>
                  <a:lnTo>
                    <a:pt x="434" y="506"/>
                  </a:lnTo>
                  <a:lnTo>
                    <a:pt x="419" y="511"/>
                  </a:lnTo>
                  <a:lnTo>
                    <a:pt x="423" y="524"/>
                  </a:lnTo>
                  <a:lnTo>
                    <a:pt x="429" y="549"/>
                  </a:lnTo>
                  <a:lnTo>
                    <a:pt x="437" y="581"/>
                  </a:lnTo>
                  <a:lnTo>
                    <a:pt x="446" y="617"/>
                  </a:lnTo>
                  <a:lnTo>
                    <a:pt x="455" y="652"/>
                  </a:lnTo>
                  <a:lnTo>
                    <a:pt x="464" y="684"/>
                  </a:lnTo>
                  <a:lnTo>
                    <a:pt x="471" y="708"/>
                  </a:lnTo>
                  <a:lnTo>
                    <a:pt x="476" y="720"/>
                  </a:lnTo>
                  <a:lnTo>
                    <a:pt x="479" y="724"/>
                  </a:lnTo>
                  <a:lnTo>
                    <a:pt x="485" y="727"/>
                  </a:lnTo>
                  <a:lnTo>
                    <a:pt x="492" y="731"/>
                  </a:lnTo>
                  <a:lnTo>
                    <a:pt x="499" y="734"/>
                  </a:lnTo>
                  <a:lnTo>
                    <a:pt x="506" y="736"/>
                  </a:lnTo>
                  <a:lnTo>
                    <a:pt x="510" y="739"/>
                  </a:lnTo>
                  <a:lnTo>
                    <a:pt x="515" y="741"/>
                  </a:lnTo>
                  <a:lnTo>
                    <a:pt x="516" y="741"/>
                  </a:lnTo>
                  <a:lnTo>
                    <a:pt x="515" y="691"/>
                  </a:lnTo>
                  <a:lnTo>
                    <a:pt x="510" y="610"/>
                  </a:lnTo>
                  <a:lnTo>
                    <a:pt x="504" y="534"/>
                  </a:lnTo>
                  <a:lnTo>
                    <a:pt x="501" y="500"/>
                  </a:lnTo>
                  <a:lnTo>
                    <a:pt x="516" y="4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 flipH="1">
              <a:off x="7428509" y="3628832"/>
              <a:ext cx="555526" cy="609859"/>
            </a:xfrm>
            <a:custGeom>
              <a:avLst/>
              <a:gdLst>
                <a:gd name="T0" fmla="*/ 344 w 344"/>
                <a:gd name="T1" fmla="*/ 0 h 395"/>
                <a:gd name="T2" fmla="*/ 334 w 344"/>
                <a:gd name="T3" fmla="*/ 2 h 395"/>
                <a:gd name="T4" fmla="*/ 322 w 344"/>
                <a:gd name="T5" fmla="*/ 6 h 395"/>
                <a:gd name="T6" fmla="*/ 307 w 344"/>
                <a:gd name="T7" fmla="*/ 11 h 395"/>
                <a:gd name="T8" fmla="*/ 287 w 344"/>
                <a:gd name="T9" fmla="*/ 17 h 395"/>
                <a:gd name="T10" fmla="*/ 266 w 344"/>
                <a:gd name="T11" fmla="*/ 25 h 395"/>
                <a:gd name="T12" fmla="*/ 242 w 344"/>
                <a:gd name="T13" fmla="*/ 33 h 395"/>
                <a:gd name="T14" fmla="*/ 218 w 344"/>
                <a:gd name="T15" fmla="*/ 42 h 395"/>
                <a:gd name="T16" fmla="*/ 192 w 344"/>
                <a:gd name="T17" fmla="*/ 52 h 395"/>
                <a:gd name="T18" fmla="*/ 165 w 344"/>
                <a:gd name="T19" fmla="*/ 62 h 395"/>
                <a:gd name="T20" fmla="*/ 139 w 344"/>
                <a:gd name="T21" fmla="*/ 72 h 395"/>
                <a:gd name="T22" fmla="*/ 112 w 344"/>
                <a:gd name="T23" fmla="*/ 83 h 395"/>
                <a:gd name="T24" fmla="*/ 87 w 344"/>
                <a:gd name="T25" fmla="*/ 92 h 395"/>
                <a:gd name="T26" fmla="*/ 61 w 344"/>
                <a:gd name="T27" fmla="*/ 101 h 395"/>
                <a:gd name="T28" fmla="*/ 39 w 344"/>
                <a:gd name="T29" fmla="*/ 110 h 395"/>
                <a:gd name="T30" fmla="*/ 19 w 344"/>
                <a:gd name="T31" fmla="*/ 120 h 395"/>
                <a:gd name="T32" fmla="*/ 0 w 344"/>
                <a:gd name="T33" fmla="*/ 127 h 395"/>
                <a:gd name="T34" fmla="*/ 14 w 344"/>
                <a:gd name="T35" fmla="*/ 145 h 395"/>
                <a:gd name="T36" fmla="*/ 65 w 344"/>
                <a:gd name="T37" fmla="*/ 125 h 395"/>
                <a:gd name="T38" fmla="*/ 163 w 344"/>
                <a:gd name="T39" fmla="*/ 395 h 395"/>
                <a:gd name="T40" fmla="*/ 149 w 344"/>
                <a:gd name="T41" fmla="*/ 312 h 395"/>
                <a:gd name="T42" fmla="*/ 144 w 344"/>
                <a:gd name="T43" fmla="*/ 297 h 395"/>
                <a:gd name="T44" fmla="*/ 139 w 344"/>
                <a:gd name="T45" fmla="*/ 279 h 395"/>
                <a:gd name="T46" fmla="*/ 130 w 344"/>
                <a:gd name="T47" fmla="*/ 257 h 395"/>
                <a:gd name="T48" fmla="*/ 122 w 344"/>
                <a:gd name="T49" fmla="*/ 231 h 395"/>
                <a:gd name="T50" fmla="*/ 114 w 344"/>
                <a:gd name="T51" fmla="*/ 205 h 395"/>
                <a:gd name="T52" fmla="*/ 104 w 344"/>
                <a:gd name="T53" fmla="*/ 176 h 395"/>
                <a:gd name="T54" fmla="*/ 94 w 344"/>
                <a:gd name="T55" fmla="*/ 147 h 395"/>
                <a:gd name="T56" fmla="*/ 82 w 344"/>
                <a:gd name="T57" fmla="*/ 118 h 395"/>
                <a:gd name="T58" fmla="*/ 295 w 344"/>
                <a:gd name="T59" fmla="*/ 38 h 395"/>
                <a:gd name="T60" fmla="*/ 344 w 344"/>
                <a:gd name="T61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4" h="395">
                  <a:moveTo>
                    <a:pt x="344" y="0"/>
                  </a:moveTo>
                  <a:lnTo>
                    <a:pt x="334" y="2"/>
                  </a:lnTo>
                  <a:lnTo>
                    <a:pt x="322" y="6"/>
                  </a:lnTo>
                  <a:lnTo>
                    <a:pt x="307" y="11"/>
                  </a:lnTo>
                  <a:lnTo>
                    <a:pt x="287" y="17"/>
                  </a:lnTo>
                  <a:lnTo>
                    <a:pt x="266" y="25"/>
                  </a:lnTo>
                  <a:lnTo>
                    <a:pt x="242" y="33"/>
                  </a:lnTo>
                  <a:lnTo>
                    <a:pt x="218" y="42"/>
                  </a:lnTo>
                  <a:lnTo>
                    <a:pt x="192" y="52"/>
                  </a:lnTo>
                  <a:lnTo>
                    <a:pt x="165" y="62"/>
                  </a:lnTo>
                  <a:lnTo>
                    <a:pt x="139" y="72"/>
                  </a:lnTo>
                  <a:lnTo>
                    <a:pt x="112" y="83"/>
                  </a:lnTo>
                  <a:lnTo>
                    <a:pt x="87" y="92"/>
                  </a:lnTo>
                  <a:lnTo>
                    <a:pt x="61" y="101"/>
                  </a:lnTo>
                  <a:lnTo>
                    <a:pt x="39" y="110"/>
                  </a:lnTo>
                  <a:lnTo>
                    <a:pt x="19" y="120"/>
                  </a:lnTo>
                  <a:lnTo>
                    <a:pt x="0" y="127"/>
                  </a:lnTo>
                  <a:lnTo>
                    <a:pt x="14" y="145"/>
                  </a:lnTo>
                  <a:lnTo>
                    <a:pt x="65" y="125"/>
                  </a:lnTo>
                  <a:lnTo>
                    <a:pt x="163" y="395"/>
                  </a:lnTo>
                  <a:lnTo>
                    <a:pt x="149" y="312"/>
                  </a:lnTo>
                  <a:lnTo>
                    <a:pt x="144" y="297"/>
                  </a:lnTo>
                  <a:lnTo>
                    <a:pt x="139" y="279"/>
                  </a:lnTo>
                  <a:lnTo>
                    <a:pt x="130" y="257"/>
                  </a:lnTo>
                  <a:lnTo>
                    <a:pt x="122" y="231"/>
                  </a:lnTo>
                  <a:lnTo>
                    <a:pt x="114" y="205"/>
                  </a:lnTo>
                  <a:lnTo>
                    <a:pt x="104" y="176"/>
                  </a:lnTo>
                  <a:lnTo>
                    <a:pt x="94" y="147"/>
                  </a:lnTo>
                  <a:lnTo>
                    <a:pt x="82" y="118"/>
                  </a:lnTo>
                  <a:lnTo>
                    <a:pt x="295" y="3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 flipH="1">
              <a:off x="6304536" y="3517949"/>
              <a:ext cx="578136" cy="1170437"/>
            </a:xfrm>
            <a:custGeom>
              <a:avLst/>
              <a:gdLst>
                <a:gd name="T0" fmla="*/ 259 w 357"/>
                <a:gd name="T1" fmla="*/ 253 h 760"/>
                <a:gd name="T2" fmla="*/ 316 w 357"/>
                <a:gd name="T3" fmla="*/ 316 h 760"/>
                <a:gd name="T4" fmla="*/ 355 w 357"/>
                <a:gd name="T5" fmla="*/ 387 h 760"/>
                <a:gd name="T6" fmla="*/ 354 w 357"/>
                <a:gd name="T7" fmla="*/ 477 h 760"/>
                <a:gd name="T8" fmla="*/ 341 w 357"/>
                <a:gd name="T9" fmla="*/ 554 h 760"/>
                <a:gd name="T10" fmla="*/ 331 w 357"/>
                <a:gd name="T11" fmla="*/ 589 h 760"/>
                <a:gd name="T12" fmla="*/ 316 w 357"/>
                <a:gd name="T13" fmla="*/ 614 h 760"/>
                <a:gd name="T14" fmla="*/ 305 w 357"/>
                <a:gd name="T15" fmla="*/ 618 h 760"/>
                <a:gd name="T16" fmla="*/ 297 w 357"/>
                <a:gd name="T17" fmla="*/ 625 h 760"/>
                <a:gd name="T18" fmla="*/ 284 w 357"/>
                <a:gd name="T19" fmla="*/ 691 h 760"/>
                <a:gd name="T20" fmla="*/ 265 w 357"/>
                <a:gd name="T21" fmla="*/ 754 h 760"/>
                <a:gd name="T22" fmla="*/ 270 w 357"/>
                <a:gd name="T23" fmla="*/ 661 h 760"/>
                <a:gd name="T24" fmla="*/ 277 w 357"/>
                <a:gd name="T25" fmla="*/ 555 h 760"/>
                <a:gd name="T26" fmla="*/ 250 w 357"/>
                <a:gd name="T27" fmla="*/ 543 h 760"/>
                <a:gd name="T28" fmla="*/ 219 w 357"/>
                <a:gd name="T29" fmla="*/ 538 h 760"/>
                <a:gd name="T30" fmla="*/ 188 w 357"/>
                <a:gd name="T31" fmla="*/ 558 h 760"/>
                <a:gd name="T32" fmla="*/ 165 w 357"/>
                <a:gd name="T33" fmla="*/ 592 h 760"/>
                <a:gd name="T34" fmla="*/ 145 w 357"/>
                <a:gd name="T35" fmla="*/ 631 h 760"/>
                <a:gd name="T36" fmla="*/ 128 w 357"/>
                <a:gd name="T37" fmla="*/ 719 h 760"/>
                <a:gd name="T38" fmla="*/ 120 w 357"/>
                <a:gd name="T39" fmla="*/ 727 h 760"/>
                <a:gd name="T40" fmla="*/ 115 w 357"/>
                <a:gd name="T41" fmla="*/ 669 h 760"/>
                <a:gd name="T42" fmla="*/ 133 w 357"/>
                <a:gd name="T43" fmla="*/ 620 h 760"/>
                <a:gd name="T44" fmla="*/ 156 w 357"/>
                <a:gd name="T45" fmla="*/ 574 h 760"/>
                <a:gd name="T46" fmla="*/ 146 w 357"/>
                <a:gd name="T47" fmla="*/ 504 h 760"/>
                <a:gd name="T48" fmla="*/ 163 w 357"/>
                <a:gd name="T49" fmla="*/ 431 h 760"/>
                <a:gd name="T50" fmla="*/ 174 w 357"/>
                <a:gd name="T51" fmla="*/ 400 h 760"/>
                <a:gd name="T52" fmla="*/ 149 w 357"/>
                <a:gd name="T53" fmla="*/ 327 h 760"/>
                <a:gd name="T54" fmla="*/ 106 w 357"/>
                <a:gd name="T55" fmla="*/ 200 h 760"/>
                <a:gd name="T56" fmla="*/ 96 w 357"/>
                <a:gd name="T57" fmla="*/ 159 h 760"/>
                <a:gd name="T58" fmla="*/ 136 w 357"/>
                <a:gd name="T59" fmla="*/ 253 h 760"/>
                <a:gd name="T60" fmla="*/ 183 w 357"/>
                <a:gd name="T61" fmla="*/ 356 h 760"/>
                <a:gd name="T62" fmla="*/ 211 w 357"/>
                <a:gd name="T63" fmla="*/ 361 h 760"/>
                <a:gd name="T64" fmla="*/ 241 w 357"/>
                <a:gd name="T65" fmla="*/ 353 h 760"/>
                <a:gd name="T66" fmla="*/ 273 w 357"/>
                <a:gd name="T67" fmla="*/ 353 h 760"/>
                <a:gd name="T68" fmla="*/ 262 w 357"/>
                <a:gd name="T69" fmla="*/ 362 h 760"/>
                <a:gd name="T70" fmla="*/ 234 w 357"/>
                <a:gd name="T71" fmla="*/ 375 h 760"/>
                <a:gd name="T72" fmla="*/ 206 w 357"/>
                <a:gd name="T73" fmla="*/ 392 h 760"/>
                <a:gd name="T74" fmla="*/ 179 w 357"/>
                <a:gd name="T75" fmla="*/ 436 h 760"/>
                <a:gd name="T76" fmla="*/ 171 w 357"/>
                <a:gd name="T77" fmla="*/ 491 h 760"/>
                <a:gd name="T78" fmla="*/ 191 w 357"/>
                <a:gd name="T79" fmla="*/ 491 h 760"/>
                <a:gd name="T80" fmla="*/ 232 w 357"/>
                <a:gd name="T81" fmla="*/ 479 h 760"/>
                <a:gd name="T82" fmla="*/ 266 w 357"/>
                <a:gd name="T83" fmla="*/ 493 h 760"/>
                <a:gd name="T84" fmla="*/ 213 w 357"/>
                <a:gd name="T85" fmla="*/ 499 h 760"/>
                <a:gd name="T86" fmla="*/ 189 w 357"/>
                <a:gd name="T87" fmla="*/ 519 h 760"/>
                <a:gd name="T88" fmla="*/ 199 w 357"/>
                <a:gd name="T89" fmla="*/ 521 h 760"/>
                <a:gd name="T90" fmla="*/ 241 w 357"/>
                <a:gd name="T91" fmla="*/ 519 h 760"/>
                <a:gd name="T92" fmla="*/ 280 w 357"/>
                <a:gd name="T93" fmla="*/ 536 h 760"/>
                <a:gd name="T94" fmla="*/ 301 w 357"/>
                <a:gd name="T95" fmla="*/ 564 h 760"/>
                <a:gd name="T96" fmla="*/ 337 w 357"/>
                <a:gd name="T97" fmla="*/ 444 h 760"/>
                <a:gd name="T98" fmla="*/ 325 w 357"/>
                <a:gd name="T99" fmla="*/ 368 h 760"/>
                <a:gd name="T100" fmla="*/ 277 w 357"/>
                <a:gd name="T101" fmla="*/ 303 h 760"/>
                <a:gd name="T102" fmla="*/ 216 w 357"/>
                <a:gd name="T103" fmla="*/ 251 h 760"/>
                <a:gd name="T104" fmla="*/ 163 w 357"/>
                <a:gd name="T105" fmla="*/ 180 h 760"/>
                <a:gd name="T106" fmla="*/ 119 w 357"/>
                <a:gd name="T107" fmla="*/ 99 h 760"/>
                <a:gd name="T108" fmla="*/ 87 w 357"/>
                <a:gd name="T109" fmla="*/ 54 h 760"/>
                <a:gd name="T110" fmla="*/ 53 w 357"/>
                <a:gd name="T111" fmla="*/ 30 h 760"/>
                <a:gd name="T112" fmla="*/ 0 w 357"/>
                <a:gd name="T113" fmla="*/ 0 h 760"/>
                <a:gd name="T114" fmla="*/ 65 w 357"/>
                <a:gd name="T115" fmla="*/ 13 h 760"/>
                <a:gd name="T116" fmla="*/ 117 w 357"/>
                <a:gd name="T117" fmla="*/ 53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7" h="760">
                  <a:moveTo>
                    <a:pt x="145" y="87"/>
                  </a:moveTo>
                  <a:lnTo>
                    <a:pt x="243" y="231"/>
                  </a:lnTo>
                  <a:lnTo>
                    <a:pt x="259" y="253"/>
                  </a:lnTo>
                  <a:lnTo>
                    <a:pt x="278" y="274"/>
                  </a:lnTo>
                  <a:lnTo>
                    <a:pt x="296" y="295"/>
                  </a:lnTo>
                  <a:lnTo>
                    <a:pt x="316" y="316"/>
                  </a:lnTo>
                  <a:lnTo>
                    <a:pt x="332" y="339"/>
                  </a:lnTo>
                  <a:lnTo>
                    <a:pt x="346" y="362"/>
                  </a:lnTo>
                  <a:lnTo>
                    <a:pt x="355" y="387"/>
                  </a:lnTo>
                  <a:lnTo>
                    <a:pt x="357" y="415"/>
                  </a:lnTo>
                  <a:lnTo>
                    <a:pt x="356" y="446"/>
                  </a:lnTo>
                  <a:lnTo>
                    <a:pt x="354" y="477"/>
                  </a:lnTo>
                  <a:lnTo>
                    <a:pt x="350" y="508"/>
                  </a:lnTo>
                  <a:lnTo>
                    <a:pt x="345" y="540"/>
                  </a:lnTo>
                  <a:lnTo>
                    <a:pt x="341" y="554"/>
                  </a:lnTo>
                  <a:lnTo>
                    <a:pt x="338" y="566"/>
                  </a:lnTo>
                  <a:lnTo>
                    <a:pt x="334" y="577"/>
                  </a:lnTo>
                  <a:lnTo>
                    <a:pt x="331" y="589"/>
                  </a:lnTo>
                  <a:lnTo>
                    <a:pt x="327" y="598"/>
                  </a:lnTo>
                  <a:lnTo>
                    <a:pt x="323" y="606"/>
                  </a:lnTo>
                  <a:lnTo>
                    <a:pt x="316" y="614"/>
                  </a:lnTo>
                  <a:lnTo>
                    <a:pt x="309" y="620"/>
                  </a:lnTo>
                  <a:lnTo>
                    <a:pt x="307" y="619"/>
                  </a:lnTo>
                  <a:lnTo>
                    <a:pt x="305" y="618"/>
                  </a:lnTo>
                  <a:lnTo>
                    <a:pt x="303" y="615"/>
                  </a:lnTo>
                  <a:lnTo>
                    <a:pt x="301" y="615"/>
                  </a:lnTo>
                  <a:lnTo>
                    <a:pt x="297" y="625"/>
                  </a:lnTo>
                  <a:lnTo>
                    <a:pt x="294" y="642"/>
                  </a:lnTo>
                  <a:lnTo>
                    <a:pt x="289" y="665"/>
                  </a:lnTo>
                  <a:lnTo>
                    <a:pt x="284" y="691"/>
                  </a:lnTo>
                  <a:lnTo>
                    <a:pt x="278" y="716"/>
                  </a:lnTo>
                  <a:lnTo>
                    <a:pt x="272" y="737"/>
                  </a:lnTo>
                  <a:lnTo>
                    <a:pt x="265" y="754"/>
                  </a:lnTo>
                  <a:lnTo>
                    <a:pt x="258" y="760"/>
                  </a:lnTo>
                  <a:lnTo>
                    <a:pt x="264" y="710"/>
                  </a:lnTo>
                  <a:lnTo>
                    <a:pt x="270" y="661"/>
                  </a:lnTo>
                  <a:lnTo>
                    <a:pt x="275" y="612"/>
                  </a:lnTo>
                  <a:lnTo>
                    <a:pt x="284" y="562"/>
                  </a:lnTo>
                  <a:lnTo>
                    <a:pt x="277" y="555"/>
                  </a:lnTo>
                  <a:lnTo>
                    <a:pt x="269" y="551"/>
                  </a:lnTo>
                  <a:lnTo>
                    <a:pt x="259" y="546"/>
                  </a:lnTo>
                  <a:lnTo>
                    <a:pt x="250" y="543"/>
                  </a:lnTo>
                  <a:lnTo>
                    <a:pt x="240" y="540"/>
                  </a:lnTo>
                  <a:lnTo>
                    <a:pt x="228" y="539"/>
                  </a:lnTo>
                  <a:lnTo>
                    <a:pt x="219" y="538"/>
                  </a:lnTo>
                  <a:lnTo>
                    <a:pt x="209" y="538"/>
                  </a:lnTo>
                  <a:lnTo>
                    <a:pt x="197" y="547"/>
                  </a:lnTo>
                  <a:lnTo>
                    <a:pt x="188" y="558"/>
                  </a:lnTo>
                  <a:lnTo>
                    <a:pt x="179" y="569"/>
                  </a:lnTo>
                  <a:lnTo>
                    <a:pt x="172" y="581"/>
                  </a:lnTo>
                  <a:lnTo>
                    <a:pt x="165" y="592"/>
                  </a:lnTo>
                  <a:lnTo>
                    <a:pt x="158" y="605"/>
                  </a:lnTo>
                  <a:lnTo>
                    <a:pt x="152" y="618"/>
                  </a:lnTo>
                  <a:lnTo>
                    <a:pt x="145" y="631"/>
                  </a:lnTo>
                  <a:lnTo>
                    <a:pt x="134" y="660"/>
                  </a:lnTo>
                  <a:lnTo>
                    <a:pt x="129" y="689"/>
                  </a:lnTo>
                  <a:lnTo>
                    <a:pt x="128" y="719"/>
                  </a:lnTo>
                  <a:lnTo>
                    <a:pt x="132" y="748"/>
                  </a:lnTo>
                  <a:lnTo>
                    <a:pt x="127" y="743"/>
                  </a:lnTo>
                  <a:lnTo>
                    <a:pt x="120" y="727"/>
                  </a:lnTo>
                  <a:lnTo>
                    <a:pt x="114" y="707"/>
                  </a:lnTo>
                  <a:lnTo>
                    <a:pt x="112" y="687"/>
                  </a:lnTo>
                  <a:lnTo>
                    <a:pt x="115" y="669"/>
                  </a:lnTo>
                  <a:lnTo>
                    <a:pt x="120" y="653"/>
                  </a:lnTo>
                  <a:lnTo>
                    <a:pt x="126" y="636"/>
                  </a:lnTo>
                  <a:lnTo>
                    <a:pt x="133" y="620"/>
                  </a:lnTo>
                  <a:lnTo>
                    <a:pt x="140" y="604"/>
                  </a:lnTo>
                  <a:lnTo>
                    <a:pt x="148" y="589"/>
                  </a:lnTo>
                  <a:lnTo>
                    <a:pt x="156" y="574"/>
                  </a:lnTo>
                  <a:lnTo>
                    <a:pt x="166" y="560"/>
                  </a:lnTo>
                  <a:lnTo>
                    <a:pt x="152" y="534"/>
                  </a:lnTo>
                  <a:lnTo>
                    <a:pt x="146" y="504"/>
                  </a:lnTo>
                  <a:lnTo>
                    <a:pt x="149" y="474"/>
                  </a:lnTo>
                  <a:lnTo>
                    <a:pt x="157" y="445"/>
                  </a:lnTo>
                  <a:lnTo>
                    <a:pt x="163" y="431"/>
                  </a:lnTo>
                  <a:lnTo>
                    <a:pt x="167" y="420"/>
                  </a:lnTo>
                  <a:lnTo>
                    <a:pt x="172" y="410"/>
                  </a:lnTo>
                  <a:lnTo>
                    <a:pt x="174" y="400"/>
                  </a:lnTo>
                  <a:lnTo>
                    <a:pt x="171" y="391"/>
                  </a:lnTo>
                  <a:lnTo>
                    <a:pt x="161" y="364"/>
                  </a:lnTo>
                  <a:lnTo>
                    <a:pt x="149" y="327"/>
                  </a:lnTo>
                  <a:lnTo>
                    <a:pt x="135" y="284"/>
                  </a:lnTo>
                  <a:lnTo>
                    <a:pt x="120" y="240"/>
                  </a:lnTo>
                  <a:lnTo>
                    <a:pt x="106" y="200"/>
                  </a:lnTo>
                  <a:lnTo>
                    <a:pt x="97" y="168"/>
                  </a:lnTo>
                  <a:lnTo>
                    <a:pt x="92" y="151"/>
                  </a:lnTo>
                  <a:lnTo>
                    <a:pt x="96" y="159"/>
                  </a:lnTo>
                  <a:lnTo>
                    <a:pt x="106" y="182"/>
                  </a:lnTo>
                  <a:lnTo>
                    <a:pt x="120" y="215"/>
                  </a:lnTo>
                  <a:lnTo>
                    <a:pt x="136" y="253"/>
                  </a:lnTo>
                  <a:lnTo>
                    <a:pt x="153" y="292"/>
                  </a:lnTo>
                  <a:lnTo>
                    <a:pt x="171" y="327"/>
                  </a:lnTo>
                  <a:lnTo>
                    <a:pt x="183" y="356"/>
                  </a:lnTo>
                  <a:lnTo>
                    <a:pt x="193" y="372"/>
                  </a:lnTo>
                  <a:lnTo>
                    <a:pt x="202" y="365"/>
                  </a:lnTo>
                  <a:lnTo>
                    <a:pt x="211" y="361"/>
                  </a:lnTo>
                  <a:lnTo>
                    <a:pt x="220" y="356"/>
                  </a:lnTo>
                  <a:lnTo>
                    <a:pt x="231" y="354"/>
                  </a:lnTo>
                  <a:lnTo>
                    <a:pt x="241" y="353"/>
                  </a:lnTo>
                  <a:lnTo>
                    <a:pt x="251" y="353"/>
                  </a:lnTo>
                  <a:lnTo>
                    <a:pt x="263" y="353"/>
                  </a:lnTo>
                  <a:lnTo>
                    <a:pt x="273" y="353"/>
                  </a:lnTo>
                  <a:lnTo>
                    <a:pt x="273" y="355"/>
                  </a:lnTo>
                  <a:lnTo>
                    <a:pt x="269" y="358"/>
                  </a:lnTo>
                  <a:lnTo>
                    <a:pt x="262" y="362"/>
                  </a:lnTo>
                  <a:lnTo>
                    <a:pt x="254" y="365"/>
                  </a:lnTo>
                  <a:lnTo>
                    <a:pt x="243" y="370"/>
                  </a:lnTo>
                  <a:lnTo>
                    <a:pt x="234" y="375"/>
                  </a:lnTo>
                  <a:lnTo>
                    <a:pt x="226" y="379"/>
                  </a:lnTo>
                  <a:lnTo>
                    <a:pt x="220" y="383"/>
                  </a:lnTo>
                  <a:lnTo>
                    <a:pt x="206" y="392"/>
                  </a:lnTo>
                  <a:lnTo>
                    <a:pt x="196" y="403"/>
                  </a:lnTo>
                  <a:lnTo>
                    <a:pt x="187" y="418"/>
                  </a:lnTo>
                  <a:lnTo>
                    <a:pt x="179" y="436"/>
                  </a:lnTo>
                  <a:lnTo>
                    <a:pt x="174" y="454"/>
                  </a:lnTo>
                  <a:lnTo>
                    <a:pt x="171" y="473"/>
                  </a:lnTo>
                  <a:lnTo>
                    <a:pt x="171" y="491"/>
                  </a:lnTo>
                  <a:lnTo>
                    <a:pt x="172" y="508"/>
                  </a:lnTo>
                  <a:lnTo>
                    <a:pt x="181" y="499"/>
                  </a:lnTo>
                  <a:lnTo>
                    <a:pt x="191" y="491"/>
                  </a:lnTo>
                  <a:lnTo>
                    <a:pt x="204" y="485"/>
                  </a:lnTo>
                  <a:lnTo>
                    <a:pt x="218" y="482"/>
                  </a:lnTo>
                  <a:lnTo>
                    <a:pt x="232" y="479"/>
                  </a:lnTo>
                  <a:lnTo>
                    <a:pt x="244" y="482"/>
                  </a:lnTo>
                  <a:lnTo>
                    <a:pt x="256" y="485"/>
                  </a:lnTo>
                  <a:lnTo>
                    <a:pt x="266" y="493"/>
                  </a:lnTo>
                  <a:lnTo>
                    <a:pt x="244" y="492"/>
                  </a:lnTo>
                  <a:lnTo>
                    <a:pt x="227" y="494"/>
                  </a:lnTo>
                  <a:lnTo>
                    <a:pt x="213" y="499"/>
                  </a:lnTo>
                  <a:lnTo>
                    <a:pt x="203" y="506"/>
                  </a:lnTo>
                  <a:lnTo>
                    <a:pt x="195" y="513"/>
                  </a:lnTo>
                  <a:lnTo>
                    <a:pt x="189" y="519"/>
                  </a:lnTo>
                  <a:lnTo>
                    <a:pt x="187" y="523"/>
                  </a:lnTo>
                  <a:lnTo>
                    <a:pt x="186" y="526"/>
                  </a:lnTo>
                  <a:lnTo>
                    <a:pt x="199" y="521"/>
                  </a:lnTo>
                  <a:lnTo>
                    <a:pt x="213" y="517"/>
                  </a:lnTo>
                  <a:lnTo>
                    <a:pt x="227" y="517"/>
                  </a:lnTo>
                  <a:lnTo>
                    <a:pt x="241" y="519"/>
                  </a:lnTo>
                  <a:lnTo>
                    <a:pt x="255" y="522"/>
                  </a:lnTo>
                  <a:lnTo>
                    <a:pt x="267" y="528"/>
                  </a:lnTo>
                  <a:lnTo>
                    <a:pt x="280" y="536"/>
                  </a:lnTo>
                  <a:lnTo>
                    <a:pt x="292" y="546"/>
                  </a:lnTo>
                  <a:lnTo>
                    <a:pt x="296" y="553"/>
                  </a:lnTo>
                  <a:lnTo>
                    <a:pt x="301" y="564"/>
                  </a:lnTo>
                  <a:lnTo>
                    <a:pt x="304" y="574"/>
                  </a:lnTo>
                  <a:lnTo>
                    <a:pt x="307" y="585"/>
                  </a:lnTo>
                  <a:lnTo>
                    <a:pt x="337" y="444"/>
                  </a:lnTo>
                  <a:lnTo>
                    <a:pt x="339" y="417"/>
                  </a:lnTo>
                  <a:lnTo>
                    <a:pt x="334" y="392"/>
                  </a:lnTo>
                  <a:lnTo>
                    <a:pt x="325" y="368"/>
                  </a:lnTo>
                  <a:lnTo>
                    <a:pt x="312" y="344"/>
                  </a:lnTo>
                  <a:lnTo>
                    <a:pt x="295" y="323"/>
                  </a:lnTo>
                  <a:lnTo>
                    <a:pt x="277" y="303"/>
                  </a:lnTo>
                  <a:lnTo>
                    <a:pt x="257" y="286"/>
                  </a:lnTo>
                  <a:lnTo>
                    <a:pt x="237" y="271"/>
                  </a:lnTo>
                  <a:lnTo>
                    <a:pt x="216" y="251"/>
                  </a:lnTo>
                  <a:lnTo>
                    <a:pt x="197" y="229"/>
                  </a:lnTo>
                  <a:lnTo>
                    <a:pt x="179" y="205"/>
                  </a:lnTo>
                  <a:lnTo>
                    <a:pt x="163" y="180"/>
                  </a:lnTo>
                  <a:lnTo>
                    <a:pt x="148" y="155"/>
                  </a:lnTo>
                  <a:lnTo>
                    <a:pt x="133" y="127"/>
                  </a:lnTo>
                  <a:lnTo>
                    <a:pt x="119" y="99"/>
                  </a:lnTo>
                  <a:lnTo>
                    <a:pt x="104" y="73"/>
                  </a:lnTo>
                  <a:lnTo>
                    <a:pt x="96" y="64"/>
                  </a:lnTo>
                  <a:lnTo>
                    <a:pt x="87" y="54"/>
                  </a:lnTo>
                  <a:lnTo>
                    <a:pt x="77" y="46"/>
                  </a:lnTo>
                  <a:lnTo>
                    <a:pt x="66" y="38"/>
                  </a:lnTo>
                  <a:lnTo>
                    <a:pt x="53" y="30"/>
                  </a:lnTo>
                  <a:lnTo>
                    <a:pt x="39" y="21"/>
                  </a:lnTo>
                  <a:lnTo>
                    <a:pt x="21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4" y="4"/>
                  </a:lnTo>
                  <a:lnTo>
                    <a:pt x="65" y="13"/>
                  </a:lnTo>
                  <a:lnTo>
                    <a:pt x="83" y="24"/>
                  </a:lnTo>
                  <a:lnTo>
                    <a:pt x="100" y="38"/>
                  </a:lnTo>
                  <a:lnTo>
                    <a:pt x="117" y="53"/>
                  </a:lnTo>
                  <a:lnTo>
                    <a:pt x="132" y="71"/>
                  </a:lnTo>
                  <a:lnTo>
                    <a:pt x="145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 flipH="1">
              <a:off x="7199192" y="3915280"/>
              <a:ext cx="184100" cy="455854"/>
            </a:xfrm>
            <a:custGeom>
              <a:avLst/>
              <a:gdLst>
                <a:gd name="T0" fmla="*/ 114 w 114"/>
                <a:gd name="T1" fmla="*/ 242 h 295"/>
                <a:gd name="T2" fmla="*/ 114 w 114"/>
                <a:gd name="T3" fmla="*/ 249 h 295"/>
                <a:gd name="T4" fmla="*/ 112 w 114"/>
                <a:gd name="T5" fmla="*/ 255 h 295"/>
                <a:gd name="T6" fmla="*/ 109 w 114"/>
                <a:gd name="T7" fmla="*/ 263 h 295"/>
                <a:gd name="T8" fmla="*/ 104 w 114"/>
                <a:gd name="T9" fmla="*/ 270 h 295"/>
                <a:gd name="T10" fmla="*/ 99 w 114"/>
                <a:gd name="T11" fmla="*/ 277 h 295"/>
                <a:gd name="T12" fmla="*/ 94 w 114"/>
                <a:gd name="T13" fmla="*/ 284 h 295"/>
                <a:gd name="T14" fmla="*/ 87 w 114"/>
                <a:gd name="T15" fmla="*/ 289 h 295"/>
                <a:gd name="T16" fmla="*/ 80 w 114"/>
                <a:gd name="T17" fmla="*/ 295 h 295"/>
                <a:gd name="T18" fmla="*/ 87 w 114"/>
                <a:gd name="T19" fmla="*/ 273 h 295"/>
                <a:gd name="T20" fmla="*/ 89 w 114"/>
                <a:gd name="T21" fmla="*/ 258 h 295"/>
                <a:gd name="T22" fmla="*/ 88 w 114"/>
                <a:gd name="T23" fmla="*/ 247 h 295"/>
                <a:gd name="T24" fmla="*/ 86 w 114"/>
                <a:gd name="T25" fmla="*/ 233 h 295"/>
                <a:gd name="T26" fmla="*/ 83 w 114"/>
                <a:gd name="T27" fmla="*/ 212 h 295"/>
                <a:gd name="T28" fmla="*/ 74 w 114"/>
                <a:gd name="T29" fmla="*/ 181 h 295"/>
                <a:gd name="T30" fmla="*/ 60 w 114"/>
                <a:gd name="T31" fmla="*/ 143 h 295"/>
                <a:gd name="T32" fmla="*/ 44 w 114"/>
                <a:gd name="T33" fmla="*/ 103 h 295"/>
                <a:gd name="T34" fmla="*/ 28 w 114"/>
                <a:gd name="T35" fmla="*/ 65 h 295"/>
                <a:gd name="T36" fmla="*/ 14 w 114"/>
                <a:gd name="T37" fmla="*/ 31 h 295"/>
                <a:gd name="T38" fmla="*/ 4 w 114"/>
                <a:gd name="T39" fmla="*/ 8 h 295"/>
                <a:gd name="T40" fmla="*/ 0 w 114"/>
                <a:gd name="T41" fmla="*/ 0 h 295"/>
                <a:gd name="T42" fmla="*/ 7 w 114"/>
                <a:gd name="T43" fmla="*/ 1 h 295"/>
                <a:gd name="T44" fmla="*/ 20 w 114"/>
                <a:gd name="T45" fmla="*/ 19 h 295"/>
                <a:gd name="T46" fmla="*/ 38 w 114"/>
                <a:gd name="T47" fmla="*/ 46 h 295"/>
                <a:gd name="T48" fmla="*/ 59 w 114"/>
                <a:gd name="T49" fmla="*/ 83 h 295"/>
                <a:gd name="T50" fmla="*/ 80 w 114"/>
                <a:gd name="T51" fmla="*/ 125 h 295"/>
                <a:gd name="T52" fmla="*/ 97 w 114"/>
                <a:gd name="T53" fmla="*/ 167 h 295"/>
                <a:gd name="T54" fmla="*/ 110 w 114"/>
                <a:gd name="T55" fmla="*/ 208 h 295"/>
                <a:gd name="T56" fmla="*/ 114 w 114"/>
                <a:gd name="T57" fmla="*/ 24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295">
                  <a:moveTo>
                    <a:pt x="114" y="242"/>
                  </a:moveTo>
                  <a:lnTo>
                    <a:pt x="114" y="249"/>
                  </a:lnTo>
                  <a:lnTo>
                    <a:pt x="112" y="255"/>
                  </a:lnTo>
                  <a:lnTo>
                    <a:pt x="109" y="263"/>
                  </a:lnTo>
                  <a:lnTo>
                    <a:pt x="104" y="270"/>
                  </a:lnTo>
                  <a:lnTo>
                    <a:pt x="99" y="277"/>
                  </a:lnTo>
                  <a:lnTo>
                    <a:pt x="94" y="284"/>
                  </a:lnTo>
                  <a:lnTo>
                    <a:pt x="87" y="289"/>
                  </a:lnTo>
                  <a:lnTo>
                    <a:pt x="80" y="295"/>
                  </a:lnTo>
                  <a:lnTo>
                    <a:pt x="87" y="273"/>
                  </a:lnTo>
                  <a:lnTo>
                    <a:pt x="89" y="258"/>
                  </a:lnTo>
                  <a:lnTo>
                    <a:pt x="88" y="247"/>
                  </a:lnTo>
                  <a:lnTo>
                    <a:pt x="86" y="233"/>
                  </a:lnTo>
                  <a:lnTo>
                    <a:pt x="83" y="212"/>
                  </a:lnTo>
                  <a:lnTo>
                    <a:pt x="74" y="181"/>
                  </a:lnTo>
                  <a:lnTo>
                    <a:pt x="60" y="143"/>
                  </a:lnTo>
                  <a:lnTo>
                    <a:pt x="44" y="103"/>
                  </a:lnTo>
                  <a:lnTo>
                    <a:pt x="28" y="65"/>
                  </a:lnTo>
                  <a:lnTo>
                    <a:pt x="14" y="31"/>
                  </a:lnTo>
                  <a:lnTo>
                    <a:pt x="4" y="8"/>
                  </a:lnTo>
                  <a:lnTo>
                    <a:pt x="0" y="0"/>
                  </a:lnTo>
                  <a:lnTo>
                    <a:pt x="7" y="1"/>
                  </a:lnTo>
                  <a:lnTo>
                    <a:pt x="20" y="19"/>
                  </a:lnTo>
                  <a:lnTo>
                    <a:pt x="38" y="46"/>
                  </a:lnTo>
                  <a:lnTo>
                    <a:pt x="59" y="83"/>
                  </a:lnTo>
                  <a:lnTo>
                    <a:pt x="80" y="125"/>
                  </a:lnTo>
                  <a:lnTo>
                    <a:pt x="97" y="167"/>
                  </a:lnTo>
                  <a:lnTo>
                    <a:pt x="110" y="208"/>
                  </a:lnTo>
                  <a:lnTo>
                    <a:pt x="11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 flipH="1">
              <a:off x="6937577" y="3856759"/>
              <a:ext cx="29069" cy="49282"/>
            </a:xfrm>
            <a:custGeom>
              <a:avLst/>
              <a:gdLst>
                <a:gd name="T0" fmla="*/ 4 w 19"/>
                <a:gd name="T1" fmla="*/ 0 h 33"/>
                <a:gd name="T2" fmla="*/ 10 w 19"/>
                <a:gd name="T3" fmla="*/ 7 h 33"/>
                <a:gd name="T4" fmla="*/ 14 w 19"/>
                <a:gd name="T5" fmla="*/ 14 h 33"/>
                <a:gd name="T6" fmla="*/ 18 w 19"/>
                <a:gd name="T7" fmla="*/ 22 h 33"/>
                <a:gd name="T8" fmla="*/ 19 w 19"/>
                <a:gd name="T9" fmla="*/ 30 h 33"/>
                <a:gd name="T10" fmla="*/ 14 w 19"/>
                <a:gd name="T11" fmla="*/ 33 h 33"/>
                <a:gd name="T12" fmla="*/ 7 w 19"/>
                <a:gd name="T13" fmla="*/ 26 h 33"/>
                <a:gd name="T14" fmla="*/ 3 w 19"/>
                <a:gd name="T15" fmla="*/ 16 h 33"/>
                <a:gd name="T16" fmla="*/ 0 w 19"/>
                <a:gd name="T17" fmla="*/ 7 h 33"/>
                <a:gd name="T18" fmla="*/ 4 w 1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3">
                  <a:moveTo>
                    <a:pt x="4" y="0"/>
                  </a:moveTo>
                  <a:lnTo>
                    <a:pt x="10" y="7"/>
                  </a:lnTo>
                  <a:lnTo>
                    <a:pt x="14" y="14"/>
                  </a:lnTo>
                  <a:lnTo>
                    <a:pt x="18" y="22"/>
                  </a:lnTo>
                  <a:lnTo>
                    <a:pt x="19" y="30"/>
                  </a:lnTo>
                  <a:lnTo>
                    <a:pt x="14" y="33"/>
                  </a:lnTo>
                  <a:lnTo>
                    <a:pt x="7" y="26"/>
                  </a:lnTo>
                  <a:lnTo>
                    <a:pt x="3" y="16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 flipH="1">
              <a:off x="6860064" y="3973803"/>
              <a:ext cx="38758" cy="43121"/>
            </a:xfrm>
            <a:custGeom>
              <a:avLst/>
              <a:gdLst>
                <a:gd name="T0" fmla="*/ 24 w 24"/>
                <a:gd name="T1" fmla="*/ 23 h 28"/>
                <a:gd name="T2" fmla="*/ 24 w 24"/>
                <a:gd name="T3" fmla="*/ 24 h 28"/>
                <a:gd name="T4" fmla="*/ 24 w 24"/>
                <a:gd name="T5" fmla="*/ 26 h 28"/>
                <a:gd name="T6" fmla="*/ 22 w 24"/>
                <a:gd name="T7" fmla="*/ 27 h 28"/>
                <a:gd name="T8" fmla="*/ 21 w 24"/>
                <a:gd name="T9" fmla="*/ 28 h 28"/>
                <a:gd name="T10" fmla="*/ 14 w 24"/>
                <a:gd name="T11" fmla="*/ 22 h 28"/>
                <a:gd name="T12" fmla="*/ 7 w 24"/>
                <a:gd name="T13" fmla="*/ 15 h 28"/>
                <a:gd name="T14" fmla="*/ 1 w 24"/>
                <a:gd name="T15" fmla="*/ 10 h 28"/>
                <a:gd name="T16" fmla="*/ 0 w 24"/>
                <a:gd name="T17" fmla="*/ 0 h 28"/>
                <a:gd name="T18" fmla="*/ 8 w 24"/>
                <a:gd name="T19" fmla="*/ 3 h 28"/>
                <a:gd name="T20" fmla="*/ 14 w 24"/>
                <a:gd name="T21" fmla="*/ 8 h 28"/>
                <a:gd name="T22" fmla="*/ 18 w 24"/>
                <a:gd name="T23" fmla="*/ 16 h 28"/>
                <a:gd name="T24" fmla="*/ 24 w 24"/>
                <a:gd name="T2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8">
                  <a:moveTo>
                    <a:pt x="24" y="23"/>
                  </a:moveTo>
                  <a:lnTo>
                    <a:pt x="24" y="24"/>
                  </a:lnTo>
                  <a:lnTo>
                    <a:pt x="24" y="26"/>
                  </a:lnTo>
                  <a:lnTo>
                    <a:pt x="22" y="27"/>
                  </a:lnTo>
                  <a:lnTo>
                    <a:pt x="21" y="28"/>
                  </a:lnTo>
                  <a:lnTo>
                    <a:pt x="14" y="22"/>
                  </a:lnTo>
                  <a:lnTo>
                    <a:pt x="7" y="15"/>
                  </a:lnTo>
                  <a:lnTo>
                    <a:pt x="1" y="10"/>
                  </a:lnTo>
                  <a:lnTo>
                    <a:pt x="0" y="0"/>
                  </a:lnTo>
                  <a:lnTo>
                    <a:pt x="8" y="3"/>
                  </a:lnTo>
                  <a:lnTo>
                    <a:pt x="14" y="8"/>
                  </a:lnTo>
                  <a:lnTo>
                    <a:pt x="18" y="16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 flipH="1">
              <a:off x="6727641" y="4232531"/>
              <a:ext cx="458632" cy="388092"/>
            </a:xfrm>
            <a:custGeom>
              <a:avLst/>
              <a:gdLst>
                <a:gd name="T0" fmla="*/ 172 w 284"/>
                <a:gd name="T1" fmla="*/ 28 h 253"/>
                <a:gd name="T2" fmla="*/ 180 w 284"/>
                <a:gd name="T3" fmla="*/ 38 h 253"/>
                <a:gd name="T4" fmla="*/ 189 w 284"/>
                <a:gd name="T5" fmla="*/ 47 h 253"/>
                <a:gd name="T6" fmla="*/ 200 w 284"/>
                <a:gd name="T7" fmla="*/ 53 h 253"/>
                <a:gd name="T8" fmla="*/ 209 w 284"/>
                <a:gd name="T9" fmla="*/ 58 h 253"/>
                <a:gd name="T10" fmla="*/ 219 w 284"/>
                <a:gd name="T11" fmla="*/ 64 h 253"/>
                <a:gd name="T12" fmla="*/ 229 w 284"/>
                <a:gd name="T13" fmla="*/ 70 h 253"/>
                <a:gd name="T14" fmla="*/ 237 w 284"/>
                <a:gd name="T15" fmla="*/ 75 h 253"/>
                <a:gd name="T16" fmla="*/ 243 w 284"/>
                <a:gd name="T17" fmla="*/ 85 h 253"/>
                <a:gd name="T18" fmla="*/ 256 w 284"/>
                <a:gd name="T19" fmla="*/ 98 h 253"/>
                <a:gd name="T20" fmla="*/ 264 w 284"/>
                <a:gd name="T21" fmla="*/ 113 h 253"/>
                <a:gd name="T22" fmla="*/ 269 w 284"/>
                <a:gd name="T23" fmla="*/ 129 h 253"/>
                <a:gd name="T24" fmla="*/ 271 w 284"/>
                <a:gd name="T25" fmla="*/ 146 h 253"/>
                <a:gd name="T26" fmla="*/ 272 w 284"/>
                <a:gd name="T27" fmla="*/ 162 h 253"/>
                <a:gd name="T28" fmla="*/ 275 w 284"/>
                <a:gd name="T29" fmla="*/ 178 h 253"/>
                <a:gd name="T30" fmla="*/ 277 w 284"/>
                <a:gd name="T31" fmla="*/ 194 h 253"/>
                <a:gd name="T32" fmla="*/ 281 w 284"/>
                <a:gd name="T33" fmla="*/ 210 h 253"/>
                <a:gd name="T34" fmla="*/ 283 w 284"/>
                <a:gd name="T35" fmla="*/ 226 h 253"/>
                <a:gd name="T36" fmla="*/ 284 w 284"/>
                <a:gd name="T37" fmla="*/ 239 h 253"/>
                <a:gd name="T38" fmla="*/ 284 w 284"/>
                <a:gd name="T39" fmla="*/ 247 h 253"/>
                <a:gd name="T40" fmla="*/ 281 w 284"/>
                <a:gd name="T41" fmla="*/ 253 h 253"/>
                <a:gd name="T42" fmla="*/ 275 w 284"/>
                <a:gd name="T43" fmla="*/ 237 h 253"/>
                <a:gd name="T44" fmla="*/ 270 w 284"/>
                <a:gd name="T45" fmla="*/ 219 h 253"/>
                <a:gd name="T46" fmla="*/ 265 w 284"/>
                <a:gd name="T47" fmla="*/ 203 h 253"/>
                <a:gd name="T48" fmla="*/ 262 w 284"/>
                <a:gd name="T49" fmla="*/ 186 h 253"/>
                <a:gd name="T50" fmla="*/ 258 w 284"/>
                <a:gd name="T51" fmla="*/ 169 h 253"/>
                <a:gd name="T52" fmla="*/ 255 w 284"/>
                <a:gd name="T53" fmla="*/ 152 h 253"/>
                <a:gd name="T54" fmla="*/ 250 w 284"/>
                <a:gd name="T55" fmla="*/ 138 h 253"/>
                <a:gd name="T56" fmla="*/ 245 w 284"/>
                <a:gd name="T57" fmla="*/ 123 h 253"/>
                <a:gd name="T58" fmla="*/ 241 w 284"/>
                <a:gd name="T59" fmla="*/ 114 h 253"/>
                <a:gd name="T60" fmla="*/ 237 w 284"/>
                <a:gd name="T61" fmla="*/ 108 h 253"/>
                <a:gd name="T62" fmla="*/ 232 w 284"/>
                <a:gd name="T63" fmla="*/ 100 h 253"/>
                <a:gd name="T64" fmla="*/ 226 w 284"/>
                <a:gd name="T65" fmla="*/ 93 h 253"/>
                <a:gd name="T66" fmla="*/ 219 w 284"/>
                <a:gd name="T67" fmla="*/ 87 h 253"/>
                <a:gd name="T68" fmla="*/ 212 w 284"/>
                <a:gd name="T69" fmla="*/ 81 h 253"/>
                <a:gd name="T70" fmla="*/ 205 w 284"/>
                <a:gd name="T71" fmla="*/ 76 h 253"/>
                <a:gd name="T72" fmla="*/ 197 w 284"/>
                <a:gd name="T73" fmla="*/ 73 h 253"/>
                <a:gd name="T74" fmla="*/ 189 w 284"/>
                <a:gd name="T75" fmla="*/ 128 h 253"/>
                <a:gd name="T76" fmla="*/ 184 w 284"/>
                <a:gd name="T77" fmla="*/ 131 h 253"/>
                <a:gd name="T78" fmla="*/ 178 w 284"/>
                <a:gd name="T79" fmla="*/ 128 h 253"/>
                <a:gd name="T80" fmla="*/ 174 w 284"/>
                <a:gd name="T81" fmla="*/ 123 h 253"/>
                <a:gd name="T82" fmla="*/ 174 w 284"/>
                <a:gd name="T83" fmla="*/ 118 h 253"/>
                <a:gd name="T84" fmla="*/ 179 w 284"/>
                <a:gd name="T85" fmla="*/ 101 h 253"/>
                <a:gd name="T86" fmla="*/ 181 w 284"/>
                <a:gd name="T87" fmla="*/ 83 h 253"/>
                <a:gd name="T88" fmla="*/ 179 w 284"/>
                <a:gd name="T89" fmla="*/ 65 h 253"/>
                <a:gd name="T90" fmla="*/ 169 w 284"/>
                <a:gd name="T91" fmla="*/ 50 h 253"/>
                <a:gd name="T92" fmla="*/ 152 w 284"/>
                <a:gd name="T93" fmla="*/ 40 h 253"/>
                <a:gd name="T94" fmla="*/ 135 w 284"/>
                <a:gd name="T95" fmla="*/ 32 h 253"/>
                <a:gd name="T96" fmla="*/ 116 w 284"/>
                <a:gd name="T97" fmla="*/ 25 h 253"/>
                <a:gd name="T98" fmla="*/ 95 w 284"/>
                <a:gd name="T99" fmla="*/ 21 h 253"/>
                <a:gd name="T100" fmla="*/ 73 w 284"/>
                <a:gd name="T101" fmla="*/ 18 h 253"/>
                <a:gd name="T102" fmla="*/ 50 w 284"/>
                <a:gd name="T103" fmla="*/ 17 h 253"/>
                <a:gd name="T104" fmla="*/ 26 w 284"/>
                <a:gd name="T105" fmla="*/ 17 h 253"/>
                <a:gd name="T106" fmla="*/ 0 w 284"/>
                <a:gd name="T107" fmla="*/ 18 h 253"/>
                <a:gd name="T108" fmla="*/ 14 w 284"/>
                <a:gd name="T109" fmla="*/ 10 h 253"/>
                <a:gd name="T110" fmla="*/ 33 w 284"/>
                <a:gd name="T111" fmla="*/ 4 h 253"/>
                <a:gd name="T112" fmla="*/ 56 w 284"/>
                <a:gd name="T113" fmla="*/ 0 h 253"/>
                <a:gd name="T114" fmla="*/ 81 w 284"/>
                <a:gd name="T115" fmla="*/ 0 h 253"/>
                <a:gd name="T116" fmla="*/ 106 w 284"/>
                <a:gd name="T117" fmla="*/ 3 h 253"/>
                <a:gd name="T118" fmla="*/ 131 w 284"/>
                <a:gd name="T119" fmla="*/ 9 h 253"/>
                <a:gd name="T120" fmla="*/ 154 w 284"/>
                <a:gd name="T121" fmla="*/ 17 h 253"/>
                <a:gd name="T122" fmla="*/ 172 w 284"/>
                <a:gd name="T123" fmla="*/ 2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253">
                  <a:moveTo>
                    <a:pt x="172" y="28"/>
                  </a:moveTo>
                  <a:lnTo>
                    <a:pt x="180" y="38"/>
                  </a:lnTo>
                  <a:lnTo>
                    <a:pt x="189" y="47"/>
                  </a:lnTo>
                  <a:lnTo>
                    <a:pt x="200" y="53"/>
                  </a:lnTo>
                  <a:lnTo>
                    <a:pt x="209" y="58"/>
                  </a:lnTo>
                  <a:lnTo>
                    <a:pt x="219" y="64"/>
                  </a:lnTo>
                  <a:lnTo>
                    <a:pt x="229" y="70"/>
                  </a:lnTo>
                  <a:lnTo>
                    <a:pt x="237" y="75"/>
                  </a:lnTo>
                  <a:lnTo>
                    <a:pt x="243" y="85"/>
                  </a:lnTo>
                  <a:lnTo>
                    <a:pt x="256" y="98"/>
                  </a:lnTo>
                  <a:lnTo>
                    <a:pt x="264" y="113"/>
                  </a:lnTo>
                  <a:lnTo>
                    <a:pt x="269" y="129"/>
                  </a:lnTo>
                  <a:lnTo>
                    <a:pt x="271" y="146"/>
                  </a:lnTo>
                  <a:lnTo>
                    <a:pt x="272" y="162"/>
                  </a:lnTo>
                  <a:lnTo>
                    <a:pt x="275" y="178"/>
                  </a:lnTo>
                  <a:lnTo>
                    <a:pt x="277" y="194"/>
                  </a:lnTo>
                  <a:lnTo>
                    <a:pt x="281" y="210"/>
                  </a:lnTo>
                  <a:lnTo>
                    <a:pt x="283" y="226"/>
                  </a:lnTo>
                  <a:lnTo>
                    <a:pt x="284" y="239"/>
                  </a:lnTo>
                  <a:lnTo>
                    <a:pt x="284" y="247"/>
                  </a:lnTo>
                  <a:lnTo>
                    <a:pt x="281" y="253"/>
                  </a:lnTo>
                  <a:lnTo>
                    <a:pt x="275" y="237"/>
                  </a:lnTo>
                  <a:lnTo>
                    <a:pt x="270" y="219"/>
                  </a:lnTo>
                  <a:lnTo>
                    <a:pt x="265" y="203"/>
                  </a:lnTo>
                  <a:lnTo>
                    <a:pt x="262" y="186"/>
                  </a:lnTo>
                  <a:lnTo>
                    <a:pt x="258" y="169"/>
                  </a:lnTo>
                  <a:lnTo>
                    <a:pt x="255" y="152"/>
                  </a:lnTo>
                  <a:lnTo>
                    <a:pt x="250" y="138"/>
                  </a:lnTo>
                  <a:lnTo>
                    <a:pt x="245" y="123"/>
                  </a:lnTo>
                  <a:lnTo>
                    <a:pt x="241" y="114"/>
                  </a:lnTo>
                  <a:lnTo>
                    <a:pt x="237" y="108"/>
                  </a:lnTo>
                  <a:lnTo>
                    <a:pt x="232" y="100"/>
                  </a:lnTo>
                  <a:lnTo>
                    <a:pt x="226" y="93"/>
                  </a:lnTo>
                  <a:lnTo>
                    <a:pt x="219" y="87"/>
                  </a:lnTo>
                  <a:lnTo>
                    <a:pt x="212" y="81"/>
                  </a:lnTo>
                  <a:lnTo>
                    <a:pt x="205" y="76"/>
                  </a:lnTo>
                  <a:lnTo>
                    <a:pt x="197" y="73"/>
                  </a:lnTo>
                  <a:lnTo>
                    <a:pt x="189" y="128"/>
                  </a:lnTo>
                  <a:lnTo>
                    <a:pt x="184" y="131"/>
                  </a:lnTo>
                  <a:lnTo>
                    <a:pt x="178" y="128"/>
                  </a:lnTo>
                  <a:lnTo>
                    <a:pt x="174" y="123"/>
                  </a:lnTo>
                  <a:lnTo>
                    <a:pt x="174" y="118"/>
                  </a:lnTo>
                  <a:lnTo>
                    <a:pt x="179" y="101"/>
                  </a:lnTo>
                  <a:lnTo>
                    <a:pt x="181" y="83"/>
                  </a:lnTo>
                  <a:lnTo>
                    <a:pt x="179" y="65"/>
                  </a:lnTo>
                  <a:lnTo>
                    <a:pt x="169" y="50"/>
                  </a:lnTo>
                  <a:lnTo>
                    <a:pt x="152" y="40"/>
                  </a:lnTo>
                  <a:lnTo>
                    <a:pt x="135" y="32"/>
                  </a:lnTo>
                  <a:lnTo>
                    <a:pt x="116" y="25"/>
                  </a:lnTo>
                  <a:lnTo>
                    <a:pt x="95" y="21"/>
                  </a:lnTo>
                  <a:lnTo>
                    <a:pt x="73" y="18"/>
                  </a:lnTo>
                  <a:lnTo>
                    <a:pt x="50" y="17"/>
                  </a:lnTo>
                  <a:lnTo>
                    <a:pt x="26" y="17"/>
                  </a:lnTo>
                  <a:lnTo>
                    <a:pt x="0" y="18"/>
                  </a:lnTo>
                  <a:lnTo>
                    <a:pt x="14" y="10"/>
                  </a:lnTo>
                  <a:lnTo>
                    <a:pt x="33" y="4"/>
                  </a:lnTo>
                  <a:lnTo>
                    <a:pt x="56" y="0"/>
                  </a:lnTo>
                  <a:lnTo>
                    <a:pt x="81" y="0"/>
                  </a:lnTo>
                  <a:lnTo>
                    <a:pt x="106" y="3"/>
                  </a:lnTo>
                  <a:lnTo>
                    <a:pt x="131" y="9"/>
                  </a:lnTo>
                  <a:lnTo>
                    <a:pt x="154" y="17"/>
                  </a:lnTo>
                  <a:lnTo>
                    <a:pt x="17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 flipH="1">
              <a:off x="6136586" y="4177089"/>
              <a:ext cx="184100" cy="434295"/>
            </a:xfrm>
            <a:custGeom>
              <a:avLst/>
              <a:gdLst>
                <a:gd name="T0" fmla="*/ 20 w 114"/>
                <a:gd name="T1" fmla="*/ 278 h 281"/>
                <a:gd name="T2" fmla="*/ 0 w 114"/>
                <a:gd name="T3" fmla="*/ 281 h 281"/>
                <a:gd name="T4" fmla="*/ 13 w 114"/>
                <a:gd name="T5" fmla="*/ 118 h 281"/>
                <a:gd name="T6" fmla="*/ 22 w 114"/>
                <a:gd name="T7" fmla="*/ 116 h 281"/>
                <a:gd name="T8" fmla="*/ 30 w 114"/>
                <a:gd name="T9" fmla="*/ 113 h 281"/>
                <a:gd name="T10" fmla="*/ 37 w 114"/>
                <a:gd name="T11" fmla="*/ 109 h 281"/>
                <a:gd name="T12" fmla="*/ 43 w 114"/>
                <a:gd name="T13" fmla="*/ 103 h 281"/>
                <a:gd name="T14" fmla="*/ 48 w 114"/>
                <a:gd name="T15" fmla="*/ 99 h 281"/>
                <a:gd name="T16" fmla="*/ 53 w 114"/>
                <a:gd name="T17" fmla="*/ 92 h 281"/>
                <a:gd name="T18" fmla="*/ 56 w 114"/>
                <a:gd name="T19" fmla="*/ 84 h 281"/>
                <a:gd name="T20" fmla="*/ 59 w 114"/>
                <a:gd name="T21" fmla="*/ 76 h 281"/>
                <a:gd name="T22" fmla="*/ 59 w 114"/>
                <a:gd name="T23" fmla="*/ 62 h 281"/>
                <a:gd name="T24" fmla="*/ 55 w 114"/>
                <a:gd name="T25" fmla="*/ 48 h 281"/>
                <a:gd name="T26" fmla="*/ 48 w 114"/>
                <a:gd name="T27" fmla="*/ 37 h 281"/>
                <a:gd name="T28" fmla="*/ 42 w 114"/>
                <a:gd name="T29" fmla="*/ 25 h 281"/>
                <a:gd name="T30" fmla="*/ 33 w 114"/>
                <a:gd name="T31" fmla="*/ 16 h 281"/>
                <a:gd name="T32" fmla="*/ 27 w 114"/>
                <a:gd name="T33" fmla="*/ 9 h 281"/>
                <a:gd name="T34" fmla="*/ 22 w 114"/>
                <a:gd name="T35" fmla="*/ 4 h 281"/>
                <a:gd name="T36" fmla="*/ 20 w 114"/>
                <a:gd name="T37" fmla="*/ 3 h 281"/>
                <a:gd name="T38" fmla="*/ 27 w 114"/>
                <a:gd name="T39" fmla="*/ 3 h 281"/>
                <a:gd name="T40" fmla="*/ 33 w 114"/>
                <a:gd name="T41" fmla="*/ 6 h 281"/>
                <a:gd name="T42" fmla="*/ 39 w 114"/>
                <a:gd name="T43" fmla="*/ 8 h 281"/>
                <a:gd name="T44" fmla="*/ 45 w 114"/>
                <a:gd name="T45" fmla="*/ 11 h 281"/>
                <a:gd name="T46" fmla="*/ 50 w 114"/>
                <a:gd name="T47" fmla="*/ 15 h 281"/>
                <a:gd name="T48" fmla="*/ 54 w 114"/>
                <a:gd name="T49" fmla="*/ 19 h 281"/>
                <a:gd name="T50" fmla="*/ 58 w 114"/>
                <a:gd name="T51" fmla="*/ 24 h 281"/>
                <a:gd name="T52" fmla="*/ 61 w 114"/>
                <a:gd name="T53" fmla="*/ 29 h 281"/>
                <a:gd name="T54" fmla="*/ 69 w 114"/>
                <a:gd name="T55" fmla="*/ 42 h 281"/>
                <a:gd name="T56" fmla="*/ 74 w 114"/>
                <a:gd name="T57" fmla="*/ 55 h 281"/>
                <a:gd name="T58" fmla="*/ 75 w 114"/>
                <a:gd name="T59" fmla="*/ 69 h 281"/>
                <a:gd name="T60" fmla="*/ 75 w 114"/>
                <a:gd name="T61" fmla="*/ 83 h 281"/>
                <a:gd name="T62" fmla="*/ 84 w 114"/>
                <a:gd name="T63" fmla="*/ 77 h 281"/>
                <a:gd name="T64" fmla="*/ 93 w 114"/>
                <a:gd name="T65" fmla="*/ 70 h 281"/>
                <a:gd name="T66" fmla="*/ 99 w 114"/>
                <a:gd name="T67" fmla="*/ 58 h 281"/>
                <a:gd name="T68" fmla="*/ 99 w 114"/>
                <a:gd name="T69" fmla="*/ 39 h 281"/>
                <a:gd name="T70" fmla="*/ 96 w 114"/>
                <a:gd name="T71" fmla="*/ 29 h 281"/>
                <a:gd name="T72" fmla="*/ 89 w 114"/>
                <a:gd name="T73" fmla="*/ 19 h 281"/>
                <a:gd name="T74" fmla="*/ 81 w 114"/>
                <a:gd name="T75" fmla="*/ 10 h 281"/>
                <a:gd name="T76" fmla="*/ 71 w 114"/>
                <a:gd name="T77" fmla="*/ 0 h 281"/>
                <a:gd name="T78" fmla="*/ 78 w 114"/>
                <a:gd name="T79" fmla="*/ 1 h 281"/>
                <a:gd name="T80" fmla="*/ 85 w 114"/>
                <a:gd name="T81" fmla="*/ 4 h 281"/>
                <a:gd name="T82" fmla="*/ 91 w 114"/>
                <a:gd name="T83" fmla="*/ 9 h 281"/>
                <a:gd name="T84" fmla="*/ 98 w 114"/>
                <a:gd name="T85" fmla="*/ 15 h 281"/>
                <a:gd name="T86" fmla="*/ 103 w 114"/>
                <a:gd name="T87" fmla="*/ 20 h 281"/>
                <a:gd name="T88" fmla="*/ 107 w 114"/>
                <a:gd name="T89" fmla="*/ 27 h 281"/>
                <a:gd name="T90" fmla="*/ 111 w 114"/>
                <a:gd name="T91" fmla="*/ 34 h 281"/>
                <a:gd name="T92" fmla="*/ 113 w 114"/>
                <a:gd name="T93" fmla="*/ 40 h 281"/>
                <a:gd name="T94" fmla="*/ 114 w 114"/>
                <a:gd name="T95" fmla="*/ 54 h 281"/>
                <a:gd name="T96" fmla="*/ 113 w 114"/>
                <a:gd name="T97" fmla="*/ 67 h 281"/>
                <a:gd name="T98" fmla="*/ 108 w 114"/>
                <a:gd name="T99" fmla="*/ 77 h 281"/>
                <a:gd name="T100" fmla="*/ 100 w 114"/>
                <a:gd name="T101" fmla="*/ 87 h 281"/>
                <a:gd name="T102" fmla="*/ 89 w 114"/>
                <a:gd name="T103" fmla="*/ 97 h 281"/>
                <a:gd name="T104" fmla="*/ 73 w 114"/>
                <a:gd name="T105" fmla="*/ 107 h 281"/>
                <a:gd name="T106" fmla="*/ 52 w 114"/>
                <a:gd name="T107" fmla="*/ 118 h 281"/>
                <a:gd name="T108" fmla="*/ 25 w 114"/>
                <a:gd name="T109" fmla="*/ 131 h 281"/>
                <a:gd name="T110" fmla="*/ 20 w 114"/>
                <a:gd name="T111" fmla="*/ 27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" h="281">
                  <a:moveTo>
                    <a:pt x="20" y="278"/>
                  </a:moveTo>
                  <a:lnTo>
                    <a:pt x="0" y="281"/>
                  </a:lnTo>
                  <a:lnTo>
                    <a:pt x="13" y="118"/>
                  </a:lnTo>
                  <a:lnTo>
                    <a:pt x="22" y="116"/>
                  </a:lnTo>
                  <a:lnTo>
                    <a:pt x="30" y="113"/>
                  </a:lnTo>
                  <a:lnTo>
                    <a:pt x="37" y="109"/>
                  </a:lnTo>
                  <a:lnTo>
                    <a:pt x="43" y="103"/>
                  </a:lnTo>
                  <a:lnTo>
                    <a:pt x="48" y="99"/>
                  </a:lnTo>
                  <a:lnTo>
                    <a:pt x="53" y="92"/>
                  </a:lnTo>
                  <a:lnTo>
                    <a:pt x="56" y="84"/>
                  </a:lnTo>
                  <a:lnTo>
                    <a:pt x="59" y="76"/>
                  </a:lnTo>
                  <a:lnTo>
                    <a:pt x="59" y="62"/>
                  </a:lnTo>
                  <a:lnTo>
                    <a:pt x="55" y="48"/>
                  </a:lnTo>
                  <a:lnTo>
                    <a:pt x="48" y="37"/>
                  </a:lnTo>
                  <a:lnTo>
                    <a:pt x="42" y="25"/>
                  </a:lnTo>
                  <a:lnTo>
                    <a:pt x="33" y="16"/>
                  </a:lnTo>
                  <a:lnTo>
                    <a:pt x="27" y="9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27" y="3"/>
                  </a:lnTo>
                  <a:lnTo>
                    <a:pt x="33" y="6"/>
                  </a:lnTo>
                  <a:lnTo>
                    <a:pt x="39" y="8"/>
                  </a:lnTo>
                  <a:lnTo>
                    <a:pt x="45" y="11"/>
                  </a:lnTo>
                  <a:lnTo>
                    <a:pt x="50" y="15"/>
                  </a:lnTo>
                  <a:lnTo>
                    <a:pt x="54" y="19"/>
                  </a:lnTo>
                  <a:lnTo>
                    <a:pt x="58" y="24"/>
                  </a:lnTo>
                  <a:lnTo>
                    <a:pt x="61" y="29"/>
                  </a:lnTo>
                  <a:lnTo>
                    <a:pt x="69" y="42"/>
                  </a:lnTo>
                  <a:lnTo>
                    <a:pt x="74" y="55"/>
                  </a:lnTo>
                  <a:lnTo>
                    <a:pt x="75" y="69"/>
                  </a:lnTo>
                  <a:lnTo>
                    <a:pt x="75" y="83"/>
                  </a:lnTo>
                  <a:lnTo>
                    <a:pt x="84" y="77"/>
                  </a:lnTo>
                  <a:lnTo>
                    <a:pt x="93" y="70"/>
                  </a:lnTo>
                  <a:lnTo>
                    <a:pt x="99" y="58"/>
                  </a:lnTo>
                  <a:lnTo>
                    <a:pt x="99" y="39"/>
                  </a:lnTo>
                  <a:lnTo>
                    <a:pt x="96" y="29"/>
                  </a:lnTo>
                  <a:lnTo>
                    <a:pt x="89" y="19"/>
                  </a:lnTo>
                  <a:lnTo>
                    <a:pt x="81" y="10"/>
                  </a:lnTo>
                  <a:lnTo>
                    <a:pt x="71" y="0"/>
                  </a:lnTo>
                  <a:lnTo>
                    <a:pt x="78" y="1"/>
                  </a:lnTo>
                  <a:lnTo>
                    <a:pt x="85" y="4"/>
                  </a:lnTo>
                  <a:lnTo>
                    <a:pt x="91" y="9"/>
                  </a:lnTo>
                  <a:lnTo>
                    <a:pt x="98" y="15"/>
                  </a:lnTo>
                  <a:lnTo>
                    <a:pt x="103" y="20"/>
                  </a:lnTo>
                  <a:lnTo>
                    <a:pt x="107" y="27"/>
                  </a:lnTo>
                  <a:lnTo>
                    <a:pt x="111" y="34"/>
                  </a:lnTo>
                  <a:lnTo>
                    <a:pt x="113" y="40"/>
                  </a:lnTo>
                  <a:lnTo>
                    <a:pt x="114" y="54"/>
                  </a:lnTo>
                  <a:lnTo>
                    <a:pt x="113" y="67"/>
                  </a:lnTo>
                  <a:lnTo>
                    <a:pt x="108" y="77"/>
                  </a:lnTo>
                  <a:lnTo>
                    <a:pt x="100" y="87"/>
                  </a:lnTo>
                  <a:lnTo>
                    <a:pt x="89" y="97"/>
                  </a:lnTo>
                  <a:lnTo>
                    <a:pt x="73" y="107"/>
                  </a:lnTo>
                  <a:lnTo>
                    <a:pt x="52" y="118"/>
                  </a:lnTo>
                  <a:lnTo>
                    <a:pt x="25" y="131"/>
                  </a:lnTo>
                  <a:lnTo>
                    <a:pt x="20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 flipH="1">
              <a:off x="6782546" y="4592902"/>
              <a:ext cx="48448" cy="86243"/>
            </a:xfrm>
            <a:custGeom>
              <a:avLst/>
              <a:gdLst>
                <a:gd name="T0" fmla="*/ 5 w 30"/>
                <a:gd name="T1" fmla="*/ 0 h 56"/>
                <a:gd name="T2" fmla="*/ 10 w 30"/>
                <a:gd name="T3" fmla="*/ 13 h 56"/>
                <a:gd name="T4" fmla="*/ 12 w 30"/>
                <a:gd name="T5" fmla="*/ 27 h 56"/>
                <a:gd name="T6" fmla="*/ 17 w 30"/>
                <a:gd name="T7" fmla="*/ 41 h 56"/>
                <a:gd name="T8" fmla="*/ 30 w 30"/>
                <a:gd name="T9" fmla="*/ 53 h 56"/>
                <a:gd name="T10" fmla="*/ 26 w 30"/>
                <a:gd name="T11" fmla="*/ 56 h 56"/>
                <a:gd name="T12" fmla="*/ 21 w 30"/>
                <a:gd name="T13" fmla="*/ 54 h 56"/>
                <a:gd name="T14" fmla="*/ 17 w 30"/>
                <a:gd name="T15" fmla="*/ 51 h 56"/>
                <a:gd name="T16" fmla="*/ 13 w 30"/>
                <a:gd name="T17" fmla="*/ 49 h 56"/>
                <a:gd name="T18" fmla="*/ 4 w 30"/>
                <a:gd name="T19" fmla="*/ 37 h 56"/>
                <a:gd name="T20" fmla="*/ 0 w 30"/>
                <a:gd name="T21" fmla="*/ 24 h 56"/>
                <a:gd name="T22" fmla="*/ 2 w 30"/>
                <a:gd name="T23" fmla="*/ 11 h 56"/>
                <a:gd name="T24" fmla="*/ 5 w 30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56">
                  <a:moveTo>
                    <a:pt x="5" y="0"/>
                  </a:moveTo>
                  <a:lnTo>
                    <a:pt x="10" y="13"/>
                  </a:lnTo>
                  <a:lnTo>
                    <a:pt x="12" y="27"/>
                  </a:lnTo>
                  <a:lnTo>
                    <a:pt x="17" y="41"/>
                  </a:lnTo>
                  <a:lnTo>
                    <a:pt x="30" y="53"/>
                  </a:lnTo>
                  <a:lnTo>
                    <a:pt x="26" y="56"/>
                  </a:lnTo>
                  <a:lnTo>
                    <a:pt x="21" y="54"/>
                  </a:lnTo>
                  <a:lnTo>
                    <a:pt x="17" y="51"/>
                  </a:lnTo>
                  <a:lnTo>
                    <a:pt x="13" y="49"/>
                  </a:lnTo>
                  <a:lnTo>
                    <a:pt x="4" y="37"/>
                  </a:lnTo>
                  <a:lnTo>
                    <a:pt x="0" y="24"/>
                  </a:lnTo>
                  <a:lnTo>
                    <a:pt x="2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 flipH="1">
              <a:off x="6601678" y="4546701"/>
              <a:ext cx="29069" cy="126285"/>
            </a:xfrm>
            <a:custGeom>
              <a:avLst/>
              <a:gdLst>
                <a:gd name="T0" fmla="*/ 17 w 17"/>
                <a:gd name="T1" fmla="*/ 1 h 83"/>
                <a:gd name="T2" fmla="*/ 14 w 17"/>
                <a:gd name="T3" fmla="*/ 22 h 83"/>
                <a:gd name="T4" fmla="*/ 11 w 17"/>
                <a:gd name="T5" fmla="*/ 43 h 83"/>
                <a:gd name="T6" fmla="*/ 10 w 17"/>
                <a:gd name="T7" fmla="*/ 62 h 83"/>
                <a:gd name="T8" fmla="*/ 14 w 17"/>
                <a:gd name="T9" fmla="*/ 80 h 83"/>
                <a:gd name="T10" fmla="*/ 11 w 17"/>
                <a:gd name="T11" fmla="*/ 83 h 83"/>
                <a:gd name="T12" fmla="*/ 8 w 17"/>
                <a:gd name="T13" fmla="*/ 83 h 83"/>
                <a:gd name="T14" fmla="*/ 4 w 17"/>
                <a:gd name="T15" fmla="*/ 83 h 83"/>
                <a:gd name="T16" fmla="*/ 1 w 17"/>
                <a:gd name="T17" fmla="*/ 81 h 83"/>
                <a:gd name="T18" fmla="*/ 0 w 17"/>
                <a:gd name="T19" fmla="*/ 60 h 83"/>
                <a:gd name="T20" fmla="*/ 0 w 17"/>
                <a:gd name="T21" fmla="*/ 39 h 83"/>
                <a:gd name="T22" fmla="*/ 3 w 17"/>
                <a:gd name="T23" fmla="*/ 19 h 83"/>
                <a:gd name="T24" fmla="*/ 11 w 17"/>
                <a:gd name="T25" fmla="*/ 0 h 83"/>
                <a:gd name="T26" fmla="*/ 17 w 17"/>
                <a:gd name="T27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83">
                  <a:moveTo>
                    <a:pt x="17" y="1"/>
                  </a:moveTo>
                  <a:lnTo>
                    <a:pt x="14" y="22"/>
                  </a:lnTo>
                  <a:lnTo>
                    <a:pt x="11" y="43"/>
                  </a:lnTo>
                  <a:lnTo>
                    <a:pt x="10" y="62"/>
                  </a:lnTo>
                  <a:lnTo>
                    <a:pt x="14" y="80"/>
                  </a:lnTo>
                  <a:lnTo>
                    <a:pt x="11" y="83"/>
                  </a:lnTo>
                  <a:lnTo>
                    <a:pt x="8" y="83"/>
                  </a:lnTo>
                  <a:lnTo>
                    <a:pt x="4" y="83"/>
                  </a:lnTo>
                  <a:lnTo>
                    <a:pt x="1" y="81"/>
                  </a:lnTo>
                  <a:lnTo>
                    <a:pt x="0" y="60"/>
                  </a:lnTo>
                  <a:lnTo>
                    <a:pt x="0" y="39"/>
                  </a:lnTo>
                  <a:lnTo>
                    <a:pt x="3" y="19"/>
                  </a:lnTo>
                  <a:lnTo>
                    <a:pt x="11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 flipH="1">
              <a:off x="6527393" y="4555940"/>
              <a:ext cx="45217" cy="117044"/>
            </a:xfrm>
            <a:custGeom>
              <a:avLst/>
              <a:gdLst>
                <a:gd name="T0" fmla="*/ 28 w 28"/>
                <a:gd name="T1" fmla="*/ 6 h 76"/>
                <a:gd name="T2" fmla="*/ 20 w 28"/>
                <a:gd name="T3" fmla="*/ 23 h 76"/>
                <a:gd name="T4" fmla="*/ 14 w 28"/>
                <a:gd name="T5" fmla="*/ 40 h 76"/>
                <a:gd name="T6" fmla="*/ 11 w 28"/>
                <a:gd name="T7" fmla="*/ 59 h 76"/>
                <a:gd name="T8" fmla="*/ 12 w 28"/>
                <a:gd name="T9" fmla="*/ 76 h 76"/>
                <a:gd name="T10" fmla="*/ 6 w 28"/>
                <a:gd name="T11" fmla="*/ 76 h 76"/>
                <a:gd name="T12" fmla="*/ 0 w 28"/>
                <a:gd name="T13" fmla="*/ 60 h 76"/>
                <a:gd name="T14" fmla="*/ 4 w 28"/>
                <a:gd name="T15" fmla="*/ 36 h 76"/>
                <a:gd name="T16" fmla="*/ 12 w 28"/>
                <a:gd name="T17" fmla="*/ 14 h 76"/>
                <a:gd name="T18" fmla="*/ 20 w 28"/>
                <a:gd name="T19" fmla="*/ 0 h 76"/>
                <a:gd name="T20" fmla="*/ 22 w 28"/>
                <a:gd name="T21" fmla="*/ 1 h 76"/>
                <a:gd name="T22" fmla="*/ 23 w 28"/>
                <a:gd name="T23" fmla="*/ 2 h 76"/>
                <a:gd name="T24" fmla="*/ 26 w 28"/>
                <a:gd name="T25" fmla="*/ 5 h 76"/>
                <a:gd name="T26" fmla="*/ 28 w 28"/>
                <a:gd name="T27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76">
                  <a:moveTo>
                    <a:pt x="28" y="6"/>
                  </a:moveTo>
                  <a:lnTo>
                    <a:pt x="20" y="23"/>
                  </a:lnTo>
                  <a:lnTo>
                    <a:pt x="14" y="40"/>
                  </a:lnTo>
                  <a:lnTo>
                    <a:pt x="11" y="59"/>
                  </a:lnTo>
                  <a:lnTo>
                    <a:pt x="12" y="76"/>
                  </a:lnTo>
                  <a:lnTo>
                    <a:pt x="6" y="76"/>
                  </a:lnTo>
                  <a:lnTo>
                    <a:pt x="0" y="60"/>
                  </a:lnTo>
                  <a:lnTo>
                    <a:pt x="4" y="36"/>
                  </a:lnTo>
                  <a:lnTo>
                    <a:pt x="12" y="14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 flipH="1">
              <a:off x="6637206" y="5094958"/>
              <a:ext cx="985091" cy="689942"/>
            </a:xfrm>
            <a:custGeom>
              <a:avLst/>
              <a:gdLst>
                <a:gd name="T0" fmla="*/ 3 w 609"/>
                <a:gd name="T1" fmla="*/ 433 h 448"/>
                <a:gd name="T2" fmla="*/ 5 w 609"/>
                <a:gd name="T3" fmla="*/ 416 h 448"/>
                <a:gd name="T4" fmla="*/ 51 w 609"/>
                <a:gd name="T5" fmla="*/ 273 h 448"/>
                <a:gd name="T6" fmla="*/ 97 w 609"/>
                <a:gd name="T7" fmla="*/ 124 h 448"/>
                <a:gd name="T8" fmla="*/ 83 w 609"/>
                <a:gd name="T9" fmla="*/ 100 h 448"/>
                <a:gd name="T10" fmla="*/ 60 w 609"/>
                <a:gd name="T11" fmla="*/ 83 h 448"/>
                <a:gd name="T12" fmla="*/ 46 w 609"/>
                <a:gd name="T13" fmla="*/ 57 h 448"/>
                <a:gd name="T14" fmla="*/ 62 w 609"/>
                <a:gd name="T15" fmla="*/ 12 h 448"/>
                <a:gd name="T16" fmla="*/ 74 w 609"/>
                <a:gd name="T17" fmla="*/ 9 h 448"/>
                <a:gd name="T18" fmla="*/ 91 w 609"/>
                <a:gd name="T19" fmla="*/ 23 h 448"/>
                <a:gd name="T20" fmla="*/ 116 w 609"/>
                <a:gd name="T21" fmla="*/ 31 h 448"/>
                <a:gd name="T22" fmla="*/ 160 w 609"/>
                <a:gd name="T23" fmla="*/ 35 h 448"/>
                <a:gd name="T24" fmla="*/ 227 w 609"/>
                <a:gd name="T25" fmla="*/ 36 h 448"/>
                <a:gd name="T26" fmla="*/ 299 w 609"/>
                <a:gd name="T27" fmla="*/ 35 h 448"/>
                <a:gd name="T28" fmla="*/ 365 w 609"/>
                <a:gd name="T29" fmla="*/ 33 h 448"/>
                <a:gd name="T30" fmla="*/ 409 w 609"/>
                <a:gd name="T31" fmla="*/ 32 h 448"/>
                <a:gd name="T32" fmla="*/ 483 w 609"/>
                <a:gd name="T33" fmla="*/ 46 h 448"/>
                <a:gd name="T34" fmla="*/ 416 w 609"/>
                <a:gd name="T35" fmla="*/ 53 h 448"/>
                <a:gd name="T36" fmla="*/ 337 w 609"/>
                <a:gd name="T37" fmla="*/ 55 h 448"/>
                <a:gd name="T38" fmla="*/ 256 w 609"/>
                <a:gd name="T39" fmla="*/ 55 h 448"/>
                <a:gd name="T40" fmla="*/ 178 w 609"/>
                <a:gd name="T41" fmla="*/ 53 h 448"/>
                <a:gd name="T42" fmla="*/ 114 w 609"/>
                <a:gd name="T43" fmla="*/ 50 h 448"/>
                <a:gd name="T44" fmla="*/ 98 w 609"/>
                <a:gd name="T45" fmla="*/ 44 h 448"/>
                <a:gd name="T46" fmla="*/ 82 w 609"/>
                <a:gd name="T47" fmla="*/ 36 h 448"/>
                <a:gd name="T48" fmla="*/ 68 w 609"/>
                <a:gd name="T49" fmla="*/ 42 h 448"/>
                <a:gd name="T50" fmla="*/ 78 w 609"/>
                <a:gd name="T51" fmla="*/ 74 h 448"/>
                <a:gd name="T52" fmla="*/ 158 w 609"/>
                <a:gd name="T53" fmla="*/ 91 h 448"/>
                <a:gd name="T54" fmla="*/ 281 w 609"/>
                <a:gd name="T55" fmla="*/ 97 h 448"/>
                <a:gd name="T56" fmla="*/ 417 w 609"/>
                <a:gd name="T57" fmla="*/ 93 h 448"/>
                <a:gd name="T58" fmla="*/ 534 w 609"/>
                <a:gd name="T59" fmla="*/ 88 h 448"/>
                <a:gd name="T60" fmla="*/ 602 w 609"/>
                <a:gd name="T61" fmla="*/ 84 h 448"/>
                <a:gd name="T62" fmla="*/ 608 w 609"/>
                <a:gd name="T63" fmla="*/ 95 h 448"/>
                <a:gd name="T64" fmla="*/ 590 w 609"/>
                <a:gd name="T65" fmla="*/ 106 h 448"/>
                <a:gd name="T66" fmla="*/ 531 w 609"/>
                <a:gd name="T67" fmla="*/ 113 h 448"/>
                <a:gd name="T68" fmla="*/ 466 w 609"/>
                <a:gd name="T69" fmla="*/ 119 h 448"/>
                <a:gd name="T70" fmla="*/ 583 w 609"/>
                <a:gd name="T71" fmla="*/ 196 h 448"/>
                <a:gd name="T72" fmla="*/ 432 w 609"/>
                <a:gd name="T73" fmla="*/ 120 h 448"/>
                <a:gd name="T74" fmla="*/ 413 w 609"/>
                <a:gd name="T75" fmla="*/ 121 h 448"/>
                <a:gd name="T76" fmla="*/ 342 w 609"/>
                <a:gd name="T77" fmla="*/ 288 h 448"/>
                <a:gd name="T78" fmla="*/ 357 w 609"/>
                <a:gd name="T79" fmla="*/ 237 h 448"/>
                <a:gd name="T80" fmla="*/ 381 w 609"/>
                <a:gd name="T81" fmla="*/ 151 h 448"/>
                <a:gd name="T82" fmla="*/ 374 w 609"/>
                <a:gd name="T83" fmla="*/ 122 h 448"/>
                <a:gd name="T84" fmla="*/ 334 w 609"/>
                <a:gd name="T85" fmla="*/ 122 h 448"/>
                <a:gd name="T86" fmla="*/ 294 w 609"/>
                <a:gd name="T87" fmla="*/ 123 h 448"/>
                <a:gd name="T88" fmla="*/ 253 w 609"/>
                <a:gd name="T89" fmla="*/ 124 h 448"/>
                <a:gd name="T90" fmla="*/ 214 w 609"/>
                <a:gd name="T91" fmla="*/ 124 h 448"/>
                <a:gd name="T92" fmla="*/ 176 w 609"/>
                <a:gd name="T93" fmla="*/ 123 h 448"/>
                <a:gd name="T94" fmla="*/ 150 w 609"/>
                <a:gd name="T95" fmla="*/ 256 h 448"/>
                <a:gd name="T96" fmla="*/ 208 w 609"/>
                <a:gd name="T97" fmla="*/ 270 h 448"/>
                <a:gd name="T98" fmla="*/ 299 w 609"/>
                <a:gd name="T99" fmla="*/ 289 h 448"/>
                <a:gd name="T100" fmla="*/ 401 w 609"/>
                <a:gd name="T101" fmla="*/ 312 h 448"/>
                <a:gd name="T102" fmla="*/ 498 w 609"/>
                <a:gd name="T103" fmla="*/ 329 h 448"/>
                <a:gd name="T104" fmla="*/ 547 w 609"/>
                <a:gd name="T105" fmla="*/ 355 h 448"/>
                <a:gd name="T106" fmla="*/ 479 w 609"/>
                <a:gd name="T107" fmla="*/ 343 h 448"/>
                <a:gd name="T108" fmla="*/ 387 w 609"/>
                <a:gd name="T109" fmla="*/ 325 h 448"/>
                <a:gd name="T110" fmla="*/ 287 w 609"/>
                <a:gd name="T111" fmla="*/ 305 h 448"/>
                <a:gd name="T112" fmla="*/ 199 w 609"/>
                <a:gd name="T113" fmla="*/ 286 h 448"/>
                <a:gd name="T114" fmla="*/ 140 w 609"/>
                <a:gd name="T115" fmla="*/ 272 h 448"/>
                <a:gd name="T116" fmla="*/ 60 w 609"/>
                <a:gd name="T117" fmla="*/ 448 h 448"/>
                <a:gd name="T118" fmla="*/ 49 w 609"/>
                <a:gd name="T119" fmla="*/ 441 h 448"/>
                <a:gd name="T120" fmla="*/ 17 w 609"/>
                <a:gd name="T121" fmla="*/ 43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9" h="448">
                  <a:moveTo>
                    <a:pt x="17" y="435"/>
                  </a:moveTo>
                  <a:lnTo>
                    <a:pt x="8" y="435"/>
                  </a:lnTo>
                  <a:lnTo>
                    <a:pt x="3" y="433"/>
                  </a:lnTo>
                  <a:lnTo>
                    <a:pt x="1" y="431"/>
                  </a:lnTo>
                  <a:lnTo>
                    <a:pt x="0" y="430"/>
                  </a:lnTo>
                  <a:lnTo>
                    <a:pt x="5" y="416"/>
                  </a:lnTo>
                  <a:lnTo>
                    <a:pt x="16" y="381"/>
                  </a:lnTo>
                  <a:lnTo>
                    <a:pt x="32" y="331"/>
                  </a:lnTo>
                  <a:lnTo>
                    <a:pt x="51" y="273"/>
                  </a:lnTo>
                  <a:lnTo>
                    <a:pt x="69" y="214"/>
                  </a:lnTo>
                  <a:lnTo>
                    <a:pt x="85" y="162"/>
                  </a:lnTo>
                  <a:lnTo>
                    <a:pt x="97" y="124"/>
                  </a:lnTo>
                  <a:lnTo>
                    <a:pt x="101" y="107"/>
                  </a:lnTo>
                  <a:lnTo>
                    <a:pt x="92" y="104"/>
                  </a:lnTo>
                  <a:lnTo>
                    <a:pt x="83" y="100"/>
                  </a:lnTo>
                  <a:lnTo>
                    <a:pt x="74" y="96"/>
                  </a:lnTo>
                  <a:lnTo>
                    <a:pt x="67" y="90"/>
                  </a:lnTo>
                  <a:lnTo>
                    <a:pt x="60" y="83"/>
                  </a:lnTo>
                  <a:lnTo>
                    <a:pt x="54" y="75"/>
                  </a:lnTo>
                  <a:lnTo>
                    <a:pt x="49" y="67"/>
                  </a:lnTo>
                  <a:lnTo>
                    <a:pt x="46" y="57"/>
                  </a:lnTo>
                  <a:lnTo>
                    <a:pt x="46" y="40"/>
                  </a:lnTo>
                  <a:lnTo>
                    <a:pt x="52" y="25"/>
                  </a:lnTo>
                  <a:lnTo>
                    <a:pt x="62" y="12"/>
                  </a:lnTo>
                  <a:lnTo>
                    <a:pt x="70" y="0"/>
                  </a:lnTo>
                  <a:lnTo>
                    <a:pt x="71" y="5"/>
                  </a:lnTo>
                  <a:lnTo>
                    <a:pt x="74" y="9"/>
                  </a:lnTo>
                  <a:lnTo>
                    <a:pt x="78" y="14"/>
                  </a:lnTo>
                  <a:lnTo>
                    <a:pt x="84" y="19"/>
                  </a:lnTo>
                  <a:lnTo>
                    <a:pt x="91" y="23"/>
                  </a:lnTo>
                  <a:lnTo>
                    <a:pt x="98" y="27"/>
                  </a:lnTo>
                  <a:lnTo>
                    <a:pt x="107" y="29"/>
                  </a:lnTo>
                  <a:lnTo>
                    <a:pt x="116" y="31"/>
                  </a:lnTo>
                  <a:lnTo>
                    <a:pt x="128" y="32"/>
                  </a:lnTo>
                  <a:lnTo>
                    <a:pt x="143" y="33"/>
                  </a:lnTo>
                  <a:lnTo>
                    <a:pt x="160" y="35"/>
                  </a:lnTo>
                  <a:lnTo>
                    <a:pt x="181" y="35"/>
                  </a:lnTo>
                  <a:lnTo>
                    <a:pt x="203" y="36"/>
                  </a:lnTo>
                  <a:lnTo>
                    <a:pt x="227" y="36"/>
                  </a:lnTo>
                  <a:lnTo>
                    <a:pt x="251" y="36"/>
                  </a:lnTo>
                  <a:lnTo>
                    <a:pt x="275" y="35"/>
                  </a:lnTo>
                  <a:lnTo>
                    <a:pt x="299" y="35"/>
                  </a:lnTo>
                  <a:lnTo>
                    <a:pt x="322" y="35"/>
                  </a:lnTo>
                  <a:lnTo>
                    <a:pt x="344" y="35"/>
                  </a:lnTo>
                  <a:lnTo>
                    <a:pt x="365" y="33"/>
                  </a:lnTo>
                  <a:lnTo>
                    <a:pt x="382" y="33"/>
                  </a:lnTo>
                  <a:lnTo>
                    <a:pt x="397" y="33"/>
                  </a:lnTo>
                  <a:lnTo>
                    <a:pt x="409" y="32"/>
                  </a:lnTo>
                  <a:lnTo>
                    <a:pt x="416" y="32"/>
                  </a:lnTo>
                  <a:lnTo>
                    <a:pt x="500" y="44"/>
                  </a:lnTo>
                  <a:lnTo>
                    <a:pt x="483" y="46"/>
                  </a:lnTo>
                  <a:lnTo>
                    <a:pt x="462" y="50"/>
                  </a:lnTo>
                  <a:lnTo>
                    <a:pt x="440" y="51"/>
                  </a:lnTo>
                  <a:lnTo>
                    <a:pt x="416" y="53"/>
                  </a:lnTo>
                  <a:lnTo>
                    <a:pt x="392" y="54"/>
                  </a:lnTo>
                  <a:lnTo>
                    <a:pt x="365" y="55"/>
                  </a:lnTo>
                  <a:lnTo>
                    <a:pt x="337" y="55"/>
                  </a:lnTo>
                  <a:lnTo>
                    <a:pt x="311" y="55"/>
                  </a:lnTo>
                  <a:lnTo>
                    <a:pt x="283" y="55"/>
                  </a:lnTo>
                  <a:lnTo>
                    <a:pt x="256" y="55"/>
                  </a:lnTo>
                  <a:lnTo>
                    <a:pt x="229" y="55"/>
                  </a:lnTo>
                  <a:lnTo>
                    <a:pt x="203" y="54"/>
                  </a:lnTo>
                  <a:lnTo>
                    <a:pt x="178" y="53"/>
                  </a:lnTo>
                  <a:lnTo>
                    <a:pt x="154" y="52"/>
                  </a:lnTo>
                  <a:lnTo>
                    <a:pt x="134" y="51"/>
                  </a:lnTo>
                  <a:lnTo>
                    <a:pt x="114" y="50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98" y="44"/>
                  </a:lnTo>
                  <a:lnTo>
                    <a:pt x="92" y="42"/>
                  </a:lnTo>
                  <a:lnTo>
                    <a:pt x="87" y="38"/>
                  </a:lnTo>
                  <a:lnTo>
                    <a:pt x="82" y="36"/>
                  </a:lnTo>
                  <a:lnTo>
                    <a:pt x="77" y="33"/>
                  </a:lnTo>
                  <a:lnTo>
                    <a:pt x="72" y="30"/>
                  </a:lnTo>
                  <a:lnTo>
                    <a:pt x="68" y="42"/>
                  </a:lnTo>
                  <a:lnTo>
                    <a:pt x="68" y="53"/>
                  </a:lnTo>
                  <a:lnTo>
                    <a:pt x="72" y="65"/>
                  </a:lnTo>
                  <a:lnTo>
                    <a:pt x="78" y="74"/>
                  </a:lnTo>
                  <a:lnTo>
                    <a:pt x="98" y="82"/>
                  </a:lnTo>
                  <a:lnTo>
                    <a:pt x="125" y="88"/>
                  </a:lnTo>
                  <a:lnTo>
                    <a:pt x="158" y="91"/>
                  </a:lnTo>
                  <a:lnTo>
                    <a:pt x="196" y="95"/>
                  </a:lnTo>
                  <a:lnTo>
                    <a:pt x="237" y="96"/>
                  </a:lnTo>
                  <a:lnTo>
                    <a:pt x="281" y="97"/>
                  </a:lnTo>
                  <a:lnTo>
                    <a:pt x="326" y="96"/>
                  </a:lnTo>
                  <a:lnTo>
                    <a:pt x="372" y="95"/>
                  </a:lnTo>
                  <a:lnTo>
                    <a:pt x="417" y="93"/>
                  </a:lnTo>
                  <a:lnTo>
                    <a:pt x="459" y="91"/>
                  </a:lnTo>
                  <a:lnTo>
                    <a:pt x="499" y="90"/>
                  </a:lnTo>
                  <a:lnTo>
                    <a:pt x="534" y="88"/>
                  </a:lnTo>
                  <a:lnTo>
                    <a:pt x="563" y="85"/>
                  </a:lnTo>
                  <a:lnTo>
                    <a:pt x="587" y="84"/>
                  </a:lnTo>
                  <a:lnTo>
                    <a:pt x="602" y="84"/>
                  </a:lnTo>
                  <a:lnTo>
                    <a:pt x="609" y="84"/>
                  </a:lnTo>
                  <a:lnTo>
                    <a:pt x="608" y="90"/>
                  </a:lnTo>
                  <a:lnTo>
                    <a:pt x="608" y="95"/>
                  </a:lnTo>
                  <a:lnTo>
                    <a:pt x="606" y="99"/>
                  </a:lnTo>
                  <a:lnTo>
                    <a:pt x="603" y="104"/>
                  </a:lnTo>
                  <a:lnTo>
                    <a:pt x="590" y="106"/>
                  </a:lnTo>
                  <a:lnTo>
                    <a:pt x="572" y="108"/>
                  </a:lnTo>
                  <a:lnTo>
                    <a:pt x="552" y="111"/>
                  </a:lnTo>
                  <a:lnTo>
                    <a:pt x="531" y="113"/>
                  </a:lnTo>
                  <a:lnTo>
                    <a:pt x="508" y="115"/>
                  </a:lnTo>
                  <a:lnTo>
                    <a:pt x="487" y="118"/>
                  </a:lnTo>
                  <a:lnTo>
                    <a:pt x="466" y="119"/>
                  </a:lnTo>
                  <a:lnTo>
                    <a:pt x="448" y="120"/>
                  </a:lnTo>
                  <a:lnTo>
                    <a:pt x="435" y="174"/>
                  </a:lnTo>
                  <a:lnTo>
                    <a:pt x="583" y="196"/>
                  </a:lnTo>
                  <a:lnTo>
                    <a:pt x="578" y="210"/>
                  </a:lnTo>
                  <a:lnTo>
                    <a:pt x="418" y="183"/>
                  </a:lnTo>
                  <a:lnTo>
                    <a:pt x="432" y="120"/>
                  </a:lnTo>
                  <a:lnTo>
                    <a:pt x="426" y="121"/>
                  </a:lnTo>
                  <a:lnTo>
                    <a:pt x="419" y="121"/>
                  </a:lnTo>
                  <a:lnTo>
                    <a:pt x="413" y="121"/>
                  </a:lnTo>
                  <a:lnTo>
                    <a:pt x="407" y="122"/>
                  </a:lnTo>
                  <a:lnTo>
                    <a:pt x="358" y="289"/>
                  </a:lnTo>
                  <a:lnTo>
                    <a:pt x="342" y="288"/>
                  </a:lnTo>
                  <a:lnTo>
                    <a:pt x="344" y="281"/>
                  </a:lnTo>
                  <a:lnTo>
                    <a:pt x="349" y="263"/>
                  </a:lnTo>
                  <a:lnTo>
                    <a:pt x="357" y="237"/>
                  </a:lnTo>
                  <a:lnTo>
                    <a:pt x="365" y="209"/>
                  </a:lnTo>
                  <a:lnTo>
                    <a:pt x="374" y="179"/>
                  </a:lnTo>
                  <a:lnTo>
                    <a:pt x="381" y="151"/>
                  </a:lnTo>
                  <a:lnTo>
                    <a:pt x="386" y="131"/>
                  </a:lnTo>
                  <a:lnTo>
                    <a:pt x="387" y="122"/>
                  </a:lnTo>
                  <a:lnTo>
                    <a:pt x="374" y="122"/>
                  </a:lnTo>
                  <a:lnTo>
                    <a:pt x="360" y="122"/>
                  </a:lnTo>
                  <a:lnTo>
                    <a:pt x="348" y="122"/>
                  </a:lnTo>
                  <a:lnTo>
                    <a:pt x="334" y="122"/>
                  </a:lnTo>
                  <a:lnTo>
                    <a:pt x="321" y="123"/>
                  </a:lnTo>
                  <a:lnTo>
                    <a:pt x="307" y="123"/>
                  </a:lnTo>
                  <a:lnTo>
                    <a:pt x="294" y="123"/>
                  </a:lnTo>
                  <a:lnTo>
                    <a:pt x="280" y="123"/>
                  </a:lnTo>
                  <a:lnTo>
                    <a:pt x="267" y="123"/>
                  </a:lnTo>
                  <a:lnTo>
                    <a:pt x="253" y="124"/>
                  </a:lnTo>
                  <a:lnTo>
                    <a:pt x="239" y="124"/>
                  </a:lnTo>
                  <a:lnTo>
                    <a:pt x="227" y="124"/>
                  </a:lnTo>
                  <a:lnTo>
                    <a:pt x="214" y="124"/>
                  </a:lnTo>
                  <a:lnTo>
                    <a:pt x="201" y="124"/>
                  </a:lnTo>
                  <a:lnTo>
                    <a:pt x="189" y="123"/>
                  </a:lnTo>
                  <a:lnTo>
                    <a:pt x="176" y="123"/>
                  </a:lnTo>
                  <a:lnTo>
                    <a:pt x="137" y="252"/>
                  </a:lnTo>
                  <a:lnTo>
                    <a:pt x="140" y="253"/>
                  </a:lnTo>
                  <a:lnTo>
                    <a:pt x="150" y="256"/>
                  </a:lnTo>
                  <a:lnTo>
                    <a:pt x="165" y="259"/>
                  </a:lnTo>
                  <a:lnTo>
                    <a:pt x="185" y="264"/>
                  </a:lnTo>
                  <a:lnTo>
                    <a:pt x="208" y="270"/>
                  </a:lnTo>
                  <a:lnTo>
                    <a:pt x="236" y="275"/>
                  </a:lnTo>
                  <a:lnTo>
                    <a:pt x="267" y="282"/>
                  </a:lnTo>
                  <a:lnTo>
                    <a:pt x="299" y="289"/>
                  </a:lnTo>
                  <a:lnTo>
                    <a:pt x="333" y="297"/>
                  </a:lnTo>
                  <a:lnTo>
                    <a:pt x="367" y="304"/>
                  </a:lnTo>
                  <a:lnTo>
                    <a:pt x="401" y="312"/>
                  </a:lnTo>
                  <a:lnTo>
                    <a:pt x="435" y="318"/>
                  </a:lnTo>
                  <a:lnTo>
                    <a:pt x="468" y="325"/>
                  </a:lnTo>
                  <a:lnTo>
                    <a:pt x="498" y="329"/>
                  </a:lnTo>
                  <a:lnTo>
                    <a:pt x="524" y="334"/>
                  </a:lnTo>
                  <a:lnTo>
                    <a:pt x="548" y="338"/>
                  </a:lnTo>
                  <a:lnTo>
                    <a:pt x="547" y="355"/>
                  </a:lnTo>
                  <a:lnTo>
                    <a:pt x="529" y="351"/>
                  </a:lnTo>
                  <a:lnTo>
                    <a:pt x="506" y="348"/>
                  </a:lnTo>
                  <a:lnTo>
                    <a:pt x="479" y="343"/>
                  </a:lnTo>
                  <a:lnTo>
                    <a:pt x="450" y="338"/>
                  </a:lnTo>
                  <a:lnTo>
                    <a:pt x="419" y="332"/>
                  </a:lnTo>
                  <a:lnTo>
                    <a:pt x="387" y="325"/>
                  </a:lnTo>
                  <a:lnTo>
                    <a:pt x="354" y="318"/>
                  </a:lnTo>
                  <a:lnTo>
                    <a:pt x="320" y="311"/>
                  </a:lnTo>
                  <a:lnTo>
                    <a:pt x="287" y="305"/>
                  </a:lnTo>
                  <a:lnTo>
                    <a:pt x="256" y="298"/>
                  </a:lnTo>
                  <a:lnTo>
                    <a:pt x="226" y="291"/>
                  </a:lnTo>
                  <a:lnTo>
                    <a:pt x="199" y="286"/>
                  </a:lnTo>
                  <a:lnTo>
                    <a:pt x="175" y="280"/>
                  </a:lnTo>
                  <a:lnTo>
                    <a:pt x="155" y="275"/>
                  </a:lnTo>
                  <a:lnTo>
                    <a:pt x="140" y="272"/>
                  </a:lnTo>
                  <a:lnTo>
                    <a:pt x="131" y="268"/>
                  </a:lnTo>
                  <a:lnTo>
                    <a:pt x="64" y="446"/>
                  </a:lnTo>
                  <a:lnTo>
                    <a:pt x="60" y="448"/>
                  </a:lnTo>
                  <a:lnTo>
                    <a:pt x="56" y="448"/>
                  </a:lnTo>
                  <a:lnTo>
                    <a:pt x="53" y="447"/>
                  </a:lnTo>
                  <a:lnTo>
                    <a:pt x="49" y="441"/>
                  </a:lnTo>
                  <a:lnTo>
                    <a:pt x="157" y="120"/>
                  </a:lnTo>
                  <a:lnTo>
                    <a:pt x="121" y="112"/>
                  </a:lnTo>
                  <a:lnTo>
                    <a:pt x="17" y="4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 flipH="1">
              <a:off x="6117207" y="4586741"/>
              <a:ext cx="849439" cy="1225879"/>
            </a:xfrm>
            <a:custGeom>
              <a:avLst/>
              <a:gdLst>
                <a:gd name="T0" fmla="*/ 276 w 527"/>
                <a:gd name="T1" fmla="*/ 34 h 795"/>
                <a:gd name="T2" fmla="*/ 288 w 527"/>
                <a:gd name="T3" fmla="*/ 0 h 795"/>
                <a:gd name="T4" fmla="*/ 295 w 527"/>
                <a:gd name="T5" fmla="*/ 7 h 795"/>
                <a:gd name="T6" fmla="*/ 286 w 527"/>
                <a:gd name="T7" fmla="*/ 54 h 795"/>
                <a:gd name="T8" fmla="*/ 316 w 527"/>
                <a:gd name="T9" fmla="*/ 78 h 795"/>
                <a:gd name="T10" fmla="*/ 359 w 527"/>
                <a:gd name="T11" fmla="*/ 95 h 795"/>
                <a:gd name="T12" fmla="*/ 398 w 527"/>
                <a:gd name="T13" fmla="*/ 115 h 795"/>
                <a:gd name="T14" fmla="*/ 436 w 527"/>
                <a:gd name="T15" fmla="*/ 138 h 795"/>
                <a:gd name="T16" fmla="*/ 471 w 527"/>
                <a:gd name="T17" fmla="*/ 165 h 795"/>
                <a:gd name="T18" fmla="*/ 505 w 527"/>
                <a:gd name="T19" fmla="*/ 198 h 795"/>
                <a:gd name="T20" fmla="*/ 524 w 527"/>
                <a:gd name="T21" fmla="*/ 247 h 795"/>
                <a:gd name="T22" fmla="*/ 526 w 527"/>
                <a:gd name="T23" fmla="*/ 300 h 795"/>
                <a:gd name="T24" fmla="*/ 512 w 527"/>
                <a:gd name="T25" fmla="*/ 350 h 795"/>
                <a:gd name="T26" fmla="*/ 497 w 527"/>
                <a:gd name="T27" fmla="*/ 397 h 795"/>
                <a:gd name="T28" fmla="*/ 470 w 527"/>
                <a:gd name="T29" fmla="*/ 561 h 795"/>
                <a:gd name="T30" fmla="*/ 439 w 527"/>
                <a:gd name="T31" fmla="*/ 755 h 795"/>
                <a:gd name="T32" fmla="*/ 425 w 527"/>
                <a:gd name="T33" fmla="*/ 717 h 795"/>
                <a:gd name="T34" fmla="*/ 444 w 527"/>
                <a:gd name="T35" fmla="*/ 516 h 795"/>
                <a:gd name="T36" fmla="*/ 475 w 527"/>
                <a:gd name="T37" fmla="*/ 360 h 795"/>
                <a:gd name="T38" fmla="*/ 497 w 527"/>
                <a:gd name="T39" fmla="*/ 308 h 795"/>
                <a:gd name="T40" fmla="*/ 497 w 527"/>
                <a:gd name="T41" fmla="*/ 237 h 795"/>
                <a:gd name="T42" fmla="*/ 467 w 527"/>
                <a:gd name="T43" fmla="*/ 199 h 795"/>
                <a:gd name="T44" fmla="*/ 429 w 527"/>
                <a:gd name="T45" fmla="*/ 171 h 795"/>
                <a:gd name="T46" fmla="*/ 389 w 527"/>
                <a:gd name="T47" fmla="*/ 147 h 795"/>
                <a:gd name="T48" fmla="*/ 346 w 527"/>
                <a:gd name="T49" fmla="*/ 127 h 795"/>
                <a:gd name="T50" fmla="*/ 302 w 527"/>
                <a:gd name="T51" fmla="*/ 109 h 795"/>
                <a:gd name="T52" fmla="*/ 255 w 527"/>
                <a:gd name="T53" fmla="*/ 97 h 795"/>
                <a:gd name="T54" fmla="*/ 216 w 527"/>
                <a:gd name="T55" fmla="*/ 93 h 795"/>
                <a:gd name="T56" fmla="*/ 175 w 527"/>
                <a:gd name="T57" fmla="*/ 95 h 795"/>
                <a:gd name="T58" fmla="*/ 136 w 527"/>
                <a:gd name="T59" fmla="*/ 106 h 795"/>
                <a:gd name="T60" fmla="*/ 99 w 527"/>
                <a:gd name="T61" fmla="*/ 122 h 795"/>
                <a:gd name="T62" fmla="*/ 64 w 527"/>
                <a:gd name="T63" fmla="*/ 146 h 795"/>
                <a:gd name="T64" fmla="*/ 37 w 527"/>
                <a:gd name="T65" fmla="*/ 170 h 795"/>
                <a:gd name="T66" fmla="*/ 11 w 527"/>
                <a:gd name="T67" fmla="*/ 193 h 795"/>
                <a:gd name="T68" fmla="*/ 0 w 527"/>
                <a:gd name="T69" fmla="*/ 201 h 795"/>
                <a:gd name="T70" fmla="*/ 10 w 527"/>
                <a:gd name="T71" fmla="*/ 175 h 795"/>
                <a:gd name="T72" fmla="*/ 27 w 527"/>
                <a:gd name="T73" fmla="*/ 153 h 795"/>
                <a:gd name="T74" fmla="*/ 60 w 527"/>
                <a:gd name="T75" fmla="*/ 123 h 795"/>
                <a:gd name="T76" fmla="*/ 116 w 527"/>
                <a:gd name="T77" fmla="*/ 92 h 795"/>
                <a:gd name="T78" fmla="*/ 170 w 527"/>
                <a:gd name="T79" fmla="*/ 75 h 795"/>
                <a:gd name="T80" fmla="*/ 218 w 527"/>
                <a:gd name="T81" fmla="*/ 68 h 795"/>
                <a:gd name="T82" fmla="*/ 256 w 527"/>
                <a:gd name="T83" fmla="*/ 67 h 795"/>
                <a:gd name="T84" fmla="*/ 279 w 527"/>
                <a:gd name="T85" fmla="*/ 69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7" h="795">
                  <a:moveTo>
                    <a:pt x="279" y="69"/>
                  </a:moveTo>
                  <a:lnTo>
                    <a:pt x="276" y="52"/>
                  </a:lnTo>
                  <a:lnTo>
                    <a:pt x="276" y="34"/>
                  </a:lnTo>
                  <a:lnTo>
                    <a:pt x="279" y="18"/>
                  </a:lnTo>
                  <a:lnTo>
                    <a:pt x="285" y="1"/>
                  </a:lnTo>
                  <a:lnTo>
                    <a:pt x="288" y="0"/>
                  </a:lnTo>
                  <a:lnTo>
                    <a:pt x="292" y="0"/>
                  </a:lnTo>
                  <a:lnTo>
                    <a:pt x="294" y="2"/>
                  </a:lnTo>
                  <a:lnTo>
                    <a:pt x="295" y="7"/>
                  </a:lnTo>
                  <a:lnTo>
                    <a:pt x="292" y="23"/>
                  </a:lnTo>
                  <a:lnTo>
                    <a:pt x="288" y="39"/>
                  </a:lnTo>
                  <a:lnTo>
                    <a:pt x="286" y="54"/>
                  </a:lnTo>
                  <a:lnTo>
                    <a:pt x="285" y="69"/>
                  </a:lnTo>
                  <a:lnTo>
                    <a:pt x="300" y="74"/>
                  </a:lnTo>
                  <a:lnTo>
                    <a:pt x="316" y="78"/>
                  </a:lnTo>
                  <a:lnTo>
                    <a:pt x="330" y="84"/>
                  </a:lnTo>
                  <a:lnTo>
                    <a:pt x="345" y="90"/>
                  </a:lnTo>
                  <a:lnTo>
                    <a:pt x="359" y="95"/>
                  </a:lnTo>
                  <a:lnTo>
                    <a:pt x="371" y="102"/>
                  </a:lnTo>
                  <a:lnTo>
                    <a:pt x="385" y="108"/>
                  </a:lnTo>
                  <a:lnTo>
                    <a:pt x="398" y="115"/>
                  </a:lnTo>
                  <a:lnTo>
                    <a:pt x="410" y="123"/>
                  </a:lnTo>
                  <a:lnTo>
                    <a:pt x="423" y="130"/>
                  </a:lnTo>
                  <a:lnTo>
                    <a:pt x="436" y="138"/>
                  </a:lnTo>
                  <a:lnTo>
                    <a:pt x="447" y="146"/>
                  </a:lnTo>
                  <a:lnTo>
                    <a:pt x="459" y="155"/>
                  </a:lnTo>
                  <a:lnTo>
                    <a:pt x="471" y="165"/>
                  </a:lnTo>
                  <a:lnTo>
                    <a:pt x="483" y="174"/>
                  </a:lnTo>
                  <a:lnTo>
                    <a:pt x="494" y="183"/>
                  </a:lnTo>
                  <a:lnTo>
                    <a:pt x="505" y="198"/>
                  </a:lnTo>
                  <a:lnTo>
                    <a:pt x="513" y="214"/>
                  </a:lnTo>
                  <a:lnTo>
                    <a:pt x="520" y="231"/>
                  </a:lnTo>
                  <a:lnTo>
                    <a:pt x="524" y="247"/>
                  </a:lnTo>
                  <a:lnTo>
                    <a:pt x="527" y="265"/>
                  </a:lnTo>
                  <a:lnTo>
                    <a:pt x="527" y="282"/>
                  </a:lnTo>
                  <a:lnTo>
                    <a:pt x="526" y="300"/>
                  </a:lnTo>
                  <a:lnTo>
                    <a:pt x="522" y="318"/>
                  </a:lnTo>
                  <a:lnTo>
                    <a:pt x="516" y="335"/>
                  </a:lnTo>
                  <a:lnTo>
                    <a:pt x="512" y="350"/>
                  </a:lnTo>
                  <a:lnTo>
                    <a:pt x="506" y="365"/>
                  </a:lnTo>
                  <a:lnTo>
                    <a:pt x="499" y="382"/>
                  </a:lnTo>
                  <a:lnTo>
                    <a:pt x="497" y="397"/>
                  </a:lnTo>
                  <a:lnTo>
                    <a:pt x="490" y="436"/>
                  </a:lnTo>
                  <a:lnTo>
                    <a:pt x="482" y="493"/>
                  </a:lnTo>
                  <a:lnTo>
                    <a:pt x="470" y="561"/>
                  </a:lnTo>
                  <a:lnTo>
                    <a:pt x="459" y="632"/>
                  </a:lnTo>
                  <a:lnTo>
                    <a:pt x="448" y="699"/>
                  </a:lnTo>
                  <a:lnTo>
                    <a:pt x="439" y="755"/>
                  </a:lnTo>
                  <a:lnTo>
                    <a:pt x="432" y="795"/>
                  </a:lnTo>
                  <a:lnTo>
                    <a:pt x="427" y="766"/>
                  </a:lnTo>
                  <a:lnTo>
                    <a:pt x="425" y="717"/>
                  </a:lnTo>
                  <a:lnTo>
                    <a:pt x="428" y="655"/>
                  </a:lnTo>
                  <a:lnTo>
                    <a:pt x="435" y="586"/>
                  </a:lnTo>
                  <a:lnTo>
                    <a:pt x="444" y="516"/>
                  </a:lnTo>
                  <a:lnTo>
                    <a:pt x="454" y="451"/>
                  </a:lnTo>
                  <a:lnTo>
                    <a:pt x="465" y="397"/>
                  </a:lnTo>
                  <a:lnTo>
                    <a:pt x="475" y="360"/>
                  </a:lnTo>
                  <a:lnTo>
                    <a:pt x="484" y="349"/>
                  </a:lnTo>
                  <a:lnTo>
                    <a:pt x="491" y="330"/>
                  </a:lnTo>
                  <a:lnTo>
                    <a:pt x="497" y="308"/>
                  </a:lnTo>
                  <a:lnTo>
                    <a:pt x="500" y="284"/>
                  </a:lnTo>
                  <a:lnTo>
                    <a:pt x="500" y="259"/>
                  </a:lnTo>
                  <a:lnTo>
                    <a:pt x="497" y="237"/>
                  </a:lnTo>
                  <a:lnTo>
                    <a:pt x="490" y="220"/>
                  </a:lnTo>
                  <a:lnTo>
                    <a:pt x="480" y="208"/>
                  </a:lnTo>
                  <a:lnTo>
                    <a:pt x="467" y="199"/>
                  </a:lnTo>
                  <a:lnTo>
                    <a:pt x="454" y="190"/>
                  </a:lnTo>
                  <a:lnTo>
                    <a:pt x="442" y="181"/>
                  </a:lnTo>
                  <a:lnTo>
                    <a:pt x="429" y="171"/>
                  </a:lnTo>
                  <a:lnTo>
                    <a:pt x="415" y="163"/>
                  </a:lnTo>
                  <a:lnTo>
                    <a:pt x="402" y="155"/>
                  </a:lnTo>
                  <a:lnTo>
                    <a:pt x="389" y="147"/>
                  </a:lnTo>
                  <a:lnTo>
                    <a:pt x="375" y="140"/>
                  </a:lnTo>
                  <a:lnTo>
                    <a:pt x="361" y="132"/>
                  </a:lnTo>
                  <a:lnTo>
                    <a:pt x="346" y="127"/>
                  </a:lnTo>
                  <a:lnTo>
                    <a:pt x="332" y="120"/>
                  </a:lnTo>
                  <a:lnTo>
                    <a:pt x="317" y="114"/>
                  </a:lnTo>
                  <a:lnTo>
                    <a:pt x="302" y="109"/>
                  </a:lnTo>
                  <a:lnTo>
                    <a:pt x="287" y="105"/>
                  </a:lnTo>
                  <a:lnTo>
                    <a:pt x="271" y="100"/>
                  </a:lnTo>
                  <a:lnTo>
                    <a:pt x="255" y="97"/>
                  </a:lnTo>
                  <a:lnTo>
                    <a:pt x="242" y="94"/>
                  </a:lnTo>
                  <a:lnTo>
                    <a:pt x="228" y="93"/>
                  </a:lnTo>
                  <a:lnTo>
                    <a:pt x="216" y="93"/>
                  </a:lnTo>
                  <a:lnTo>
                    <a:pt x="202" y="93"/>
                  </a:lnTo>
                  <a:lnTo>
                    <a:pt x="189" y="94"/>
                  </a:lnTo>
                  <a:lnTo>
                    <a:pt x="175" y="95"/>
                  </a:lnTo>
                  <a:lnTo>
                    <a:pt x="163" y="99"/>
                  </a:lnTo>
                  <a:lnTo>
                    <a:pt x="149" y="101"/>
                  </a:lnTo>
                  <a:lnTo>
                    <a:pt x="136" y="106"/>
                  </a:lnTo>
                  <a:lnTo>
                    <a:pt x="124" y="110"/>
                  </a:lnTo>
                  <a:lnTo>
                    <a:pt x="111" y="116"/>
                  </a:lnTo>
                  <a:lnTo>
                    <a:pt x="99" y="122"/>
                  </a:lnTo>
                  <a:lnTo>
                    <a:pt x="87" y="130"/>
                  </a:lnTo>
                  <a:lnTo>
                    <a:pt x="75" y="137"/>
                  </a:lnTo>
                  <a:lnTo>
                    <a:pt x="64" y="146"/>
                  </a:lnTo>
                  <a:lnTo>
                    <a:pt x="53" y="155"/>
                  </a:lnTo>
                  <a:lnTo>
                    <a:pt x="45" y="162"/>
                  </a:lnTo>
                  <a:lnTo>
                    <a:pt x="37" y="170"/>
                  </a:lnTo>
                  <a:lnTo>
                    <a:pt x="28" y="178"/>
                  </a:lnTo>
                  <a:lnTo>
                    <a:pt x="19" y="186"/>
                  </a:lnTo>
                  <a:lnTo>
                    <a:pt x="11" y="193"/>
                  </a:lnTo>
                  <a:lnTo>
                    <a:pt x="5" y="199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3" y="192"/>
                  </a:lnTo>
                  <a:lnTo>
                    <a:pt x="6" y="183"/>
                  </a:lnTo>
                  <a:lnTo>
                    <a:pt x="10" y="175"/>
                  </a:lnTo>
                  <a:lnTo>
                    <a:pt x="15" y="168"/>
                  </a:lnTo>
                  <a:lnTo>
                    <a:pt x="21" y="160"/>
                  </a:lnTo>
                  <a:lnTo>
                    <a:pt x="27" y="153"/>
                  </a:lnTo>
                  <a:lnTo>
                    <a:pt x="34" y="145"/>
                  </a:lnTo>
                  <a:lnTo>
                    <a:pt x="42" y="137"/>
                  </a:lnTo>
                  <a:lnTo>
                    <a:pt x="60" y="123"/>
                  </a:lnTo>
                  <a:lnTo>
                    <a:pt x="79" y="110"/>
                  </a:lnTo>
                  <a:lnTo>
                    <a:pt x="97" y="100"/>
                  </a:lnTo>
                  <a:lnTo>
                    <a:pt x="116" y="92"/>
                  </a:lnTo>
                  <a:lnTo>
                    <a:pt x="134" y="85"/>
                  </a:lnTo>
                  <a:lnTo>
                    <a:pt x="152" y="79"/>
                  </a:lnTo>
                  <a:lnTo>
                    <a:pt x="170" y="75"/>
                  </a:lnTo>
                  <a:lnTo>
                    <a:pt x="187" y="71"/>
                  </a:lnTo>
                  <a:lnTo>
                    <a:pt x="203" y="69"/>
                  </a:lnTo>
                  <a:lnTo>
                    <a:pt x="218" y="68"/>
                  </a:lnTo>
                  <a:lnTo>
                    <a:pt x="232" y="67"/>
                  </a:lnTo>
                  <a:lnTo>
                    <a:pt x="245" y="67"/>
                  </a:lnTo>
                  <a:lnTo>
                    <a:pt x="256" y="67"/>
                  </a:lnTo>
                  <a:lnTo>
                    <a:pt x="265" y="68"/>
                  </a:lnTo>
                  <a:lnTo>
                    <a:pt x="273" y="68"/>
                  </a:lnTo>
                  <a:lnTo>
                    <a:pt x="279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 flipH="1">
              <a:off x="5506776" y="4614463"/>
              <a:ext cx="904344" cy="1133476"/>
            </a:xfrm>
            <a:custGeom>
              <a:avLst/>
              <a:gdLst>
                <a:gd name="T0" fmla="*/ 132 w 559"/>
                <a:gd name="T1" fmla="*/ 0 h 736"/>
                <a:gd name="T2" fmla="*/ 164 w 559"/>
                <a:gd name="T3" fmla="*/ 1 h 736"/>
                <a:gd name="T4" fmla="*/ 197 w 559"/>
                <a:gd name="T5" fmla="*/ 4 h 736"/>
                <a:gd name="T6" fmla="*/ 229 w 559"/>
                <a:gd name="T7" fmla="*/ 7 h 736"/>
                <a:gd name="T8" fmla="*/ 260 w 559"/>
                <a:gd name="T9" fmla="*/ 12 h 736"/>
                <a:gd name="T10" fmla="*/ 292 w 559"/>
                <a:gd name="T11" fmla="*/ 17 h 736"/>
                <a:gd name="T12" fmla="*/ 324 w 559"/>
                <a:gd name="T13" fmla="*/ 23 h 736"/>
                <a:gd name="T14" fmla="*/ 357 w 559"/>
                <a:gd name="T15" fmla="*/ 29 h 736"/>
                <a:gd name="T16" fmla="*/ 402 w 559"/>
                <a:gd name="T17" fmla="*/ 42 h 736"/>
                <a:gd name="T18" fmla="*/ 457 w 559"/>
                <a:gd name="T19" fmla="*/ 61 h 736"/>
                <a:gd name="T20" fmla="*/ 504 w 559"/>
                <a:gd name="T21" fmla="*/ 89 h 736"/>
                <a:gd name="T22" fmla="*/ 541 w 559"/>
                <a:gd name="T23" fmla="*/ 129 h 736"/>
                <a:gd name="T24" fmla="*/ 559 w 559"/>
                <a:gd name="T25" fmla="*/ 184 h 736"/>
                <a:gd name="T26" fmla="*/ 549 w 559"/>
                <a:gd name="T27" fmla="*/ 244 h 736"/>
                <a:gd name="T28" fmla="*/ 536 w 559"/>
                <a:gd name="T29" fmla="*/ 291 h 736"/>
                <a:gd name="T30" fmla="*/ 508 w 559"/>
                <a:gd name="T31" fmla="*/ 407 h 736"/>
                <a:gd name="T32" fmla="*/ 465 w 559"/>
                <a:gd name="T33" fmla="*/ 568 h 736"/>
                <a:gd name="T34" fmla="*/ 427 w 559"/>
                <a:gd name="T35" fmla="*/ 703 h 736"/>
                <a:gd name="T36" fmla="*/ 407 w 559"/>
                <a:gd name="T37" fmla="*/ 736 h 736"/>
                <a:gd name="T38" fmla="*/ 397 w 559"/>
                <a:gd name="T39" fmla="*/ 723 h 736"/>
                <a:gd name="T40" fmla="*/ 399 w 559"/>
                <a:gd name="T41" fmla="*/ 682 h 736"/>
                <a:gd name="T42" fmla="*/ 436 w 559"/>
                <a:gd name="T43" fmla="*/ 540 h 736"/>
                <a:gd name="T44" fmla="*/ 488 w 559"/>
                <a:gd name="T45" fmla="*/ 361 h 736"/>
                <a:gd name="T46" fmla="*/ 526 w 559"/>
                <a:gd name="T47" fmla="*/ 230 h 736"/>
                <a:gd name="T48" fmla="*/ 533 w 559"/>
                <a:gd name="T49" fmla="*/ 187 h 736"/>
                <a:gd name="T50" fmla="*/ 524 w 559"/>
                <a:gd name="T51" fmla="*/ 143 h 736"/>
                <a:gd name="T52" fmla="*/ 499 w 559"/>
                <a:gd name="T53" fmla="*/ 119 h 736"/>
                <a:gd name="T54" fmla="*/ 485 w 559"/>
                <a:gd name="T55" fmla="*/ 108 h 736"/>
                <a:gd name="T56" fmla="*/ 468 w 559"/>
                <a:gd name="T57" fmla="*/ 100 h 736"/>
                <a:gd name="T58" fmla="*/ 451 w 559"/>
                <a:gd name="T59" fmla="*/ 93 h 736"/>
                <a:gd name="T60" fmla="*/ 441 w 559"/>
                <a:gd name="T61" fmla="*/ 89 h 736"/>
                <a:gd name="T62" fmla="*/ 428 w 559"/>
                <a:gd name="T63" fmla="*/ 83 h 736"/>
                <a:gd name="T64" fmla="*/ 403 w 559"/>
                <a:gd name="T65" fmla="*/ 72 h 736"/>
                <a:gd name="T66" fmla="*/ 364 w 559"/>
                <a:gd name="T67" fmla="*/ 59 h 736"/>
                <a:gd name="T68" fmla="*/ 311 w 559"/>
                <a:gd name="T69" fmla="*/ 45 h 736"/>
                <a:gd name="T70" fmla="*/ 241 w 559"/>
                <a:gd name="T71" fmla="*/ 33 h 736"/>
                <a:gd name="T72" fmla="*/ 157 w 559"/>
                <a:gd name="T73" fmla="*/ 27 h 736"/>
                <a:gd name="T74" fmla="*/ 56 w 559"/>
                <a:gd name="T75" fmla="*/ 25 h 736"/>
                <a:gd name="T76" fmla="*/ 12 w 559"/>
                <a:gd name="T77" fmla="*/ 20 h 736"/>
                <a:gd name="T78" fmla="*/ 47 w 559"/>
                <a:gd name="T79" fmla="*/ 8 h 736"/>
                <a:gd name="T80" fmla="*/ 84 w 559"/>
                <a:gd name="T81" fmla="*/ 2 h 736"/>
                <a:gd name="T82" fmla="*/ 110 w 559"/>
                <a:gd name="T83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9" h="736">
                  <a:moveTo>
                    <a:pt x="116" y="0"/>
                  </a:moveTo>
                  <a:lnTo>
                    <a:pt x="132" y="0"/>
                  </a:lnTo>
                  <a:lnTo>
                    <a:pt x="148" y="0"/>
                  </a:lnTo>
                  <a:lnTo>
                    <a:pt x="164" y="1"/>
                  </a:lnTo>
                  <a:lnTo>
                    <a:pt x="180" y="2"/>
                  </a:lnTo>
                  <a:lnTo>
                    <a:pt x="197" y="4"/>
                  </a:lnTo>
                  <a:lnTo>
                    <a:pt x="213" y="6"/>
                  </a:lnTo>
                  <a:lnTo>
                    <a:pt x="229" y="7"/>
                  </a:lnTo>
                  <a:lnTo>
                    <a:pt x="245" y="9"/>
                  </a:lnTo>
                  <a:lnTo>
                    <a:pt x="260" y="12"/>
                  </a:lnTo>
                  <a:lnTo>
                    <a:pt x="276" y="15"/>
                  </a:lnTo>
                  <a:lnTo>
                    <a:pt x="292" y="17"/>
                  </a:lnTo>
                  <a:lnTo>
                    <a:pt x="308" y="21"/>
                  </a:lnTo>
                  <a:lnTo>
                    <a:pt x="324" y="23"/>
                  </a:lnTo>
                  <a:lnTo>
                    <a:pt x="341" y="27"/>
                  </a:lnTo>
                  <a:lnTo>
                    <a:pt x="357" y="29"/>
                  </a:lnTo>
                  <a:lnTo>
                    <a:pt x="373" y="32"/>
                  </a:lnTo>
                  <a:lnTo>
                    <a:pt x="402" y="42"/>
                  </a:lnTo>
                  <a:lnTo>
                    <a:pt x="429" y="51"/>
                  </a:lnTo>
                  <a:lnTo>
                    <a:pt x="457" y="61"/>
                  </a:lnTo>
                  <a:lnTo>
                    <a:pt x="481" y="73"/>
                  </a:lnTo>
                  <a:lnTo>
                    <a:pt x="504" y="89"/>
                  </a:lnTo>
                  <a:lnTo>
                    <a:pt x="525" y="106"/>
                  </a:lnTo>
                  <a:lnTo>
                    <a:pt x="541" y="129"/>
                  </a:lnTo>
                  <a:lnTo>
                    <a:pt x="555" y="156"/>
                  </a:lnTo>
                  <a:lnTo>
                    <a:pt x="559" y="184"/>
                  </a:lnTo>
                  <a:lnTo>
                    <a:pt x="556" y="214"/>
                  </a:lnTo>
                  <a:lnTo>
                    <a:pt x="549" y="244"/>
                  </a:lnTo>
                  <a:lnTo>
                    <a:pt x="541" y="273"/>
                  </a:lnTo>
                  <a:lnTo>
                    <a:pt x="536" y="291"/>
                  </a:lnTo>
                  <a:lnTo>
                    <a:pt x="525" y="339"/>
                  </a:lnTo>
                  <a:lnTo>
                    <a:pt x="508" y="407"/>
                  </a:lnTo>
                  <a:lnTo>
                    <a:pt x="487" y="486"/>
                  </a:lnTo>
                  <a:lnTo>
                    <a:pt x="465" y="568"/>
                  </a:lnTo>
                  <a:lnTo>
                    <a:pt x="444" y="643"/>
                  </a:lnTo>
                  <a:lnTo>
                    <a:pt x="427" y="703"/>
                  </a:lnTo>
                  <a:lnTo>
                    <a:pt x="415" y="736"/>
                  </a:lnTo>
                  <a:lnTo>
                    <a:pt x="407" y="736"/>
                  </a:lnTo>
                  <a:lnTo>
                    <a:pt x="402" y="731"/>
                  </a:lnTo>
                  <a:lnTo>
                    <a:pt x="397" y="723"/>
                  </a:lnTo>
                  <a:lnTo>
                    <a:pt x="395" y="713"/>
                  </a:lnTo>
                  <a:lnTo>
                    <a:pt x="399" y="682"/>
                  </a:lnTo>
                  <a:lnTo>
                    <a:pt x="414" y="621"/>
                  </a:lnTo>
                  <a:lnTo>
                    <a:pt x="436" y="540"/>
                  </a:lnTo>
                  <a:lnTo>
                    <a:pt x="461" y="449"/>
                  </a:lnTo>
                  <a:lnTo>
                    <a:pt x="488" y="361"/>
                  </a:lnTo>
                  <a:lnTo>
                    <a:pt x="510" y="283"/>
                  </a:lnTo>
                  <a:lnTo>
                    <a:pt x="526" y="230"/>
                  </a:lnTo>
                  <a:lnTo>
                    <a:pt x="532" y="210"/>
                  </a:lnTo>
                  <a:lnTo>
                    <a:pt x="533" y="187"/>
                  </a:lnTo>
                  <a:lnTo>
                    <a:pt x="531" y="164"/>
                  </a:lnTo>
                  <a:lnTo>
                    <a:pt x="524" y="143"/>
                  </a:lnTo>
                  <a:lnTo>
                    <a:pt x="506" y="126"/>
                  </a:lnTo>
                  <a:lnTo>
                    <a:pt x="499" y="119"/>
                  </a:lnTo>
                  <a:lnTo>
                    <a:pt x="493" y="114"/>
                  </a:lnTo>
                  <a:lnTo>
                    <a:pt x="485" y="108"/>
                  </a:lnTo>
                  <a:lnTo>
                    <a:pt x="476" y="104"/>
                  </a:lnTo>
                  <a:lnTo>
                    <a:pt x="468" y="100"/>
                  </a:lnTo>
                  <a:lnTo>
                    <a:pt x="459" y="97"/>
                  </a:lnTo>
                  <a:lnTo>
                    <a:pt x="451" y="93"/>
                  </a:lnTo>
                  <a:lnTo>
                    <a:pt x="442" y="90"/>
                  </a:lnTo>
                  <a:lnTo>
                    <a:pt x="441" y="89"/>
                  </a:lnTo>
                  <a:lnTo>
                    <a:pt x="436" y="86"/>
                  </a:lnTo>
                  <a:lnTo>
                    <a:pt x="428" y="83"/>
                  </a:lnTo>
                  <a:lnTo>
                    <a:pt x="417" y="77"/>
                  </a:lnTo>
                  <a:lnTo>
                    <a:pt x="403" y="72"/>
                  </a:lnTo>
                  <a:lnTo>
                    <a:pt x="384" y="65"/>
                  </a:lnTo>
                  <a:lnTo>
                    <a:pt x="364" y="59"/>
                  </a:lnTo>
                  <a:lnTo>
                    <a:pt x="338" y="52"/>
                  </a:lnTo>
                  <a:lnTo>
                    <a:pt x="311" y="45"/>
                  </a:lnTo>
                  <a:lnTo>
                    <a:pt x="277" y="39"/>
                  </a:lnTo>
                  <a:lnTo>
                    <a:pt x="241" y="33"/>
                  </a:lnTo>
                  <a:lnTo>
                    <a:pt x="201" y="29"/>
                  </a:lnTo>
                  <a:lnTo>
                    <a:pt x="157" y="27"/>
                  </a:lnTo>
                  <a:lnTo>
                    <a:pt x="109" y="24"/>
                  </a:lnTo>
                  <a:lnTo>
                    <a:pt x="56" y="25"/>
                  </a:lnTo>
                  <a:lnTo>
                    <a:pt x="0" y="28"/>
                  </a:lnTo>
                  <a:lnTo>
                    <a:pt x="12" y="20"/>
                  </a:lnTo>
                  <a:lnTo>
                    <a:pt x="28" y="14"/>
                  </a:lnTo>
                  <a:lnTo>
                    <a:pt x="47" y="8"/>
                  </a:lnTo>
                  <a:lnTo>
                    <a:pt x="65" y="5"/>
                  </a:lnTo>
                  <a:lnTo>
                    <a:pt x="84" y="2"/>
                  </a:lnTo>
                  <a:lnTo>
                    <a:pt x="99" y="1"/>
                  </a:lnTo>
                  <a:lnTo>
                    <a:pt x="11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 flipH="1">
              <a:off x="6165655" y="5036436"/>
              <a:ext cx="810681" cy="1315202"/>
            </a:xfrm>
            <a:custGeom>
              <a:avLst/>
              <a:gdLst>
                <a:gd name="T0" fmla="*/ 34 w 501"/>
                <a:gd name="T1" fmla="*/ 29 h 855"/>
                <a:gd name="T2" fmla="*/ 102 w 501"/>
                <a:gd name="T3" fmla="*/ 41 h 855"/>
                <a:gd name="T4" fmla="*/ 180 w 501"/>
                <a:gd name="T5" fmla="*/ 47 h 855"/>
                <a:gd name="T6" fmla="*/ 245 w 501"/>
                <a:gd name="T7" fmla="*/ 50 h 855"/>
                <a:gd name="T8" fmla="*/ 271 w 501"/>
                <a:gd name="T9" fmla="*/ 24 h 855"/>
                <a:gd name="T10" fmla="*/ 301 w 501"/>
                <a:gd name="T11" fmla="*/ 1 h 855"/>
                <a:gd name="T12" fmla="*/ 304 w 501"/>
                <a:gd name="T13" fmla="*/ 8 h 855"/>
                <a:gd name="T14" fmla="*/ 268 w 501"/>
                <a:gd name="T15" fmla="*/ 87 h 855"/>
                <a:gd name="T16" fmla="*/ 235 w 501"/>
                <a:gd name="T17" fmla="*/ 242 h 855"/>
                <a:gd name="T18" fmla="*/ 184 w 501"/>
                <a:gd name="T19" fmla="*/ 479 h 855"/>
                <a:gd name="T20" fmla="*/ 233 w 501"/>
                <a:gd name="T21" fmla="*/ 542 h 855"/>
                <a:gd name="T22" fmla="*/ 320 w 501"/>
                <a:gd name="T23" fmla="*/ 566 h 855"/>
                <a:gd name="T24" fmla="*/ 380 w 501"/>
                <a:gd name="T25" fmla="*/ 545 h 855"/>
                <a:gd name="T26" fmla="*/ 423 w 501"/>
                <a:gd name="T27" fmla="*/ 523 h 855"/>
                <a:gd name="T28" fmla="*/ 412 w 501"/>
                <a:gd name="T29" fmla="*/ 543 h 855"/>
                <a:gd name="T30" fmla="*/ 313 w 501"/>
                <a:gd name="T31" fmla="*/ 590 h 855"/>
                <a:gd name="T32" fmla="*/ 252 w 501"/>
                <a:gd name="T33" fmla="*/ 576 h 855"/>
                <a:gd name="T34" fmla="*/ 212 w 501"/>
                <a:gd name="T35" fmla="*/ 553 h 855"/>
                <a:gd name="T36" fmla="*/ 186 w 501"/>
                <a:gd name="T37" fmla="*/ 561 h 855"/>
                <a:gd name="T38" fmla="*/ 180 w 501"/>
                <a:gd name="T39" fmla="*/ 600 h 855"/>
                <a:gd name="T40" fmla="*/ 205 w 501"/>
                <a:gd name="T41" fmla="*/ 645 h 855"/>
                <a:gd name="T42" fmla="*/ 217 w 501"/>
                <a:gd name="T43" fmla="*/ 673 h 855"/>
                <a:gd name="T44" fmla="*/ 199 w 501"/>
                <a:gd name="T45" fmla="*/ 660 h 855"/>
                <a:gd name="T46" fmla="*/ 182 w 501"/>
                <a:gd name="T47" fmla="*/ 645 h 855"/>
                <a:gd name="T48" fmla="*/ 180 w 501"/>
                <a:gd name="T49" fmla="*/ 671 h 855"/>
                <a:gd name="T50" fmla="*/ 213 w 501"/>
                <a:gd name="T51" fmla="*/ 689 h 855"/>
                <a:gd name="T52" fmla="*/ 266 w 501"/>
                <a:gd name="T53" fmla="*/ 755 h 855"/>
                <a:gd name="T54" fmla="*/ 332 w 501"/>
                <a:gd name="T55" fmla="*/ 823 h 855"/>
                <a:gd name="T56" fmla="*/ 404 w 501"/>
                <a:gd name="T57" fmla="*/ 821 h 855"/>
                <a:gd name="T58" fmla="*/ 460 w 501"/>
                <a:gd name="T59" fmla="*/ 802 h 855"/>
                <a:gd name="T60" fmla="*/ 453 w 501"/>
                <a:gd name="T61" fmla="*/ 751 h 855"/>
                <a:gd name="T62" fmla="*/ 407 w 501"/>
                <a:gd name="T63" fmla="*/ 710 h 855"/>
                <a:gd name="T64" fmla="*/ 379 w 501"/>
                <a:gd name="T65" fmla="*/ 669 h 855"/>
                <a:gd name="T66" fmla="*/ 354 w 501"/>
                <a:gd name="T67" fmla="*/ 635 h 855"/>
                <a:gd name="T68" fmla="*/ 291 w 501"/>
                <a:gd name="T69" fmla="*/ 652 h 855"/>
                <a:gd name="T70" fmla="*/ 250 w 501"/>
                <a:gd name="T71" fmla="*/ 684 h 855"/>
                <a:gd name="T72" fmla="*/ 269 w 501"/>
                <a:gd name="T73" fmla="*/ 649 h 855"/>
                <a:gd name="T74" fmla="*/ 321 w 501"/>
                <a:gd name="T75" fmla="*/ 616 h 855"/>
                <a:gd name="T76" fmla="*/ 377 w 501"/>
                <a:gd name="T77" fmla="*/ 626 h 855"/>
                <a:gd name="T78" fmla="*/ 411 w 501"/>
                <a:gd name="T79" fmla="*/ 677 h 855"/>
                <a:gd name="T80" fmla="*/ 456 w 501"/>
                <a:gd name="T81" fmla="*/ 724 h 855"/>
                <a:gd name="T82" fmla="*/ 496 w 501"/>
                <a:gd name="T83" fmla="*/ 777 h 855"/>
                <a:gd name="T84" fmla="*/ 486 w 501"/>
                <a:gd name="T85" fmla="*/ 818 h 855"/>
                <a:gd name="T86" fmla="*/ 450 w 501"/>
                <a:gd name="T87" fmla="*/ 839 h 855"/>
                <a:gd name="T88" fmla="*/ 419 w 501"/>
                <a:gd name="T89" fmla="*/ 848 h 855"/>
                <a:gd name="T90" fmla="*/ 392 w 501"/>
                <a:gd name="T91" fmla="*/ 853 h 855"/>
                <a:gd name="T92" fmla="*/ 361 w 501"/>
                <a:gd name="T93" fmla="*/ 855 h 855"/>
                <a:gd name="T94" fmla="*/ 335 w 501"/>
                <a:gd name="T95" fmla="*/ 851 h 855"/>
                <a:gd name="T96" fmla="*/ 312 w 501"/>
                <a:gd name="T97" fmla="*/ 841 h 855"/>
                <a:gd name="T98" fmla="*/ 293 w 501"/>
                <a:gd name="T99" fmla="*/ 823 h 855"/>
                <a:gd name="T100" fmla="*/ 206 w 501"/>
                <a:gd name="T101" fmla="*/ 711 h 855"/>
                <a:gd name="T102" fmla="*/ 155 w 501"/>
                <a:gd name="T103" fmla="*/ 679 h 855"/>
                <a:gd name="T104" fmla="*/ 157 w 501"/>
                <a:gd name="T105" fmla="*/ 616 h 855"/>
                <a:gd name="T106" fmla="*/ 156 w 501"/>
                <a:gd name="T107" fmla="*/ 560 h 855"/>
                <a:gd name="T108" fmla="*/ 159 w 501"/>
                <a:gd name="T109" fmla="*/ 522 h 855"/>
                <a:gd name="T110" fmla="*/ 152 w 501"/>
                <a:gd name="T111" fmla="*/ 448 h 855"/>
                <a:gd name="T112" fmla="*/ 172 w 501"/>
                <a:gd name="T113" fmla="*/ 342 h 855"/>
                <a:gd name="T114" fmla="*/ 218 w 501"/>
                <a:gd name="T115" fmla="*/ 149 h 855"/>
                <a:gd name="T116" fmla="*/ 221 w 501"/>
                <a:gd name="T117" fmla="*/ 77 h 855"/>
                <a:gd name="T118" fmla="*/ 165 w 501"/>
                <a:gd name="T119" fmla="*/ 76 h 855"/>
                <a:gd name="T120" fmla="*/ 100 w 501"/>
                <a:gd name="T121" fmla="*/ 70 h 855"/>
                <a:gd name="T122" fmla="*/ 32 w 501"/>
                <a:gd name="T123" fmla="*/ 5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1" h="855">
                  <a:moveTo>
                    <a:pt x="3" y="17"/>
                  </a:moveTo>
                  <a:lnTo>
                    <a:pt x="11" y="21"/>
                  </a:lnTo>
                  <a:lnTo>
                    <a:pt x="21" y="24"/>
                  </a:lnTo>
                  <a:lnTo>
                    <a:pt x="34" y="29"/>
                  </a:lnTo>
                  <a:lnTo>
                    <a:pt x="49" y="31"/>
                  </a:lnTo>
                  <a:lnTo>
                    <a:pt x="65" y="35"/>
                  </a:lnTo>
                  <a:lnTo>
                    <a:pt x="84" y="38"/>
                  </a:lnTo>
                  <a:lnTo>
                    <a:pt x="102" y="41"/>
                  </a:lnTo>
                  <a:lnTo>
                    <a:pt x="122" y="43"/>
                  </a:lnTo>
                  <a:lnTo>
                    <a:pt x="141" y="45"/>
                  </a:lnTo>
                  <a:lnTo>
                    <a:pt x="161" y="46"/>
                  </a:lnTo>
                  <a:lnTo>
                    <a:pt x="180" y="47"/>
                  </a:lnTo>
                  <a:lnTo>
                    <a:pt x="199" y="49"/>
                  </a:lnTo>
                  <a:lnTo>
                    <a:pt x="216" y="50"/>
                  </a:lnTo>
                  <a:lnTo>
                    <a:pt x="231" y="50"/>
                  </a:lnTo>
                  <a:lnTo>
                    <a:pt x="245" y="50"/>
                  </a:lnTo>
                  <a:lnTo>
                    <a:pt x="256" y="50"/>
                  </a:lnTo>
                  <a:lnTo>
                    <a:pt x="261" y="42"/>
                  </a:lnTo>
                  <a:lnTo>
                    <a:pt x="266" y="32"/>
                  </a:lnTo>
                  <a:lnTo>
                    <a:pt x="271" y="24"/>
                  </a:lnTo>
                  <a:lnTo>
                    <a:pt x="278" y="16"/>
                  </a:lnTo>
                  <a:lnTo>
                    <a:pt x="285" y="11"/>
                  </a:lnTo>
                  <a:lnTo>
                    <a:pt x="293" y="5"/>
                  </a:lnTo>
                  <a:lnTo>
                    <a:pt x="301" y="1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09" y="4"/>
                  </a:lnTo>
                  <a:lnTo>
                    <a:pt x="304" y="8"/>
                  </a:lnTo>
                  <a:lnTo>
                    <a:pt x="296" y="17"/>
                  </a:lnTo>
                  <a:lnTo>
                    <a:pt x="286" y="32"/>
                  </a:lnTo>
                  <a:lnTo>
                    <a:pt x="277" y="54"/>
                  </a:lnTo>
                  <a:lnTo>
                    <a:pt x="268" y="87"/>
                  </a:lnTo>
                  <a:lnTo>
                    <a:pt x="260" y="130"/>
                  </a:lnTo>
                  <a:lnTo>
                    <a:pt x="256" y="145"/>
                  </a:lnTo>
                  <a:lnTo>
                    <a:pt x="247" y="186"/>
                  </a:lnTo>
                  <a:lnTo>
                    <a:pt x="235" y="242"/>
                  </a:lnTo>
                  <a:lnTo>
                    <a:pt x="221" y="308"/>
                  </a:lnTo>
                  <a:lnTo>
                    <a:pt x="206" y="375"/>
                  </a:lnTo>
                  <a:lnTo>
                    <a:pt x="193" y="434"/>
                  </a:lnTo>
                  <a:lnTo>
                    <a:pt x="184" y="479"/>
                  </a:lnTo>
                  <a:lnTo>
                    <a:pt x="179" y="501"/>
                  </a:lnTo>
                  <a:lnTo>
                    <a:pt x="195" y="515"/>
                  </a:lnTo>
                  <a:lnTo>
                    <a:pt x="214" y="529"/>
                  </a:lnTo>
                  <a:lnTo>
                    <a:pt x="233" y="542"/>
                  </a:lnTo>
                  <a:lnTo>
                    <a:pt x="254" y="553"/>
                  </a:lnTo>
                  <a:lnTo>
                    <a:pt x="275" y="561"/>
                  </a:lnTo>
                  <a:lnTo>
                    <a:pt x="298" y="566"/>
                  </a:lnTo>
                  <a:lnTo>
                    <a:pt x="320" y="566"/>
                  </a:lnTo>
                  <a:lnTo>
                    <a:pt x="343" y="560"/>
                  </a:lnTo>
                  <a:lnTo>
                    <a:pt x="357" y="554"/>
                  </a:lnTo>
                  <a:lnTo>
                    <a:pt x="368" y="550"/>
                  </a:lnTo>
                  <a:lnTo>
                    <a:pt x="380" y="545"/>
                  </a:lnTo>
                  <a:lnTo>
                    <a:pt x="389" y="540"/>
                  </a:lnTo>
                  <a:lnTo>
                    <a:pt x="399" y="536"/>
                  </a:lnTo>
                  <a:lnTo>
                    <a:pt x="411" y="530"/>
                  </a:lnTo>
                  <a:lnTo>
                    <a:pt x="423" y="523"/>
                  </a:lnTo>
                  <a:lnTo>
                    <a:pt x="438" y="514"/>
                  </a:lnTo>
                  <a:lnTo>
                    <a:pt x="436" y="519"/>
                  </a:lnTo>
                  <a:lnTo>
                    <a:pt x="427" y="529"/>
                  </a:lnTo>
                  <a:lnTo>
                    <a:pt x="412" y="543"/>
                  </a:lnTo>
                  <a:lnTo>
                    <a:pt x="391" y="558"/>
                  </a:lnTo>
                  <a:lnTo>
                    <a:pt x="367" y="572"/>
                  </a:lnTo>
                  <a:lnTo>
                    <a:pt x="341" y="583"/>
                  </a:lnTo>
                  <a:lnTo>
                    <a:pt x="313" y="590"/>
                  </a:lnTo>
                  <a:lnTo>
                    <a:pt x="284" y="589"/>
                  </a:lnTo>
                  <a:lnTo>
                    <a:pt x="273" y="585"/>
                  </a:lnTo>
                  <a:lnTo>
                    <a:pt x="262" y="582"/>
                  </a:lnTo>
                  <a:lnTo>
                    <a:pt x="252" y="576"/>
                  </a:lnTo>
                  <a:lnTo>
                    <a:pt x="243" y="570"/>
                  </a:lnTo>
                  <a:lnTo>
                    <a:pt x="232" y="565"/>
                  </a:lnTo>
                  <a:lnTo>
                    <a:pt x="222" y="559"/>
                  </a:lnTo>
                  <a:lnTo>
                    <a:pt x="212" y="553"/>
                  </a:lnTo>
                  <a:lnTo>
                    <a:pt x="200" y="548"/>
                  </a:lnTo>
                  <a:lnTo>
                    <a:pt x="195" y="551"/>
                  </a:lnTo>
                  <a:lnTo>
                    <a:pt x="191" y="555"/>
                  </a:lnTo>
                  <a:lnTo>
                    <a:pt x="186" y="561"/>
                  </a:lnTo>
                  <a:lnTo>
                    <a:pt x="184" y="567"/>
                  </a:lnTo>
                  <a:lnTo>
                    <a:pt x="180" y="578"/>
                  </a:lnTo>
                  <a:lnTo>
                    <a:pt x="179" y="590"/>
                  </a:lnTo>
                  <a:lnTo>
                    <a:pt x="180" y="600"/>
                  </a:lnTo>
                  <a:lnTo>
                    <a:pt x="184" y="611"/>
                  </a:lnTo>
                  <a:lnTo>
                    <a:pt x="189" y="621"/>
                  </a:lnTo>
                  <a:lnTo>
                    <a:pt x="195" y="633"/>
                  </a:lnTo>
                  <a:lnTo>
                    <a:pt x="205" y="645"/>
                  </a:lnTo>
                  <a:lnTo>
                    <a:pt x="215" y="659"/>
                  </a:lnTo>
                  <a:lnTo>
                    <a:pt x="217" y="664"/>
                  </a:lnTo>
                  <a:lnTo>
                    <a:pt x="218" y="669"/>
                  </a:lnTo>
                  <a:lnTo>
                    <a:pt x="217" y="673"/>
                  </a:lnTo>
                  <a:lnTo>
                    <a:pt x="212" y="674"/>
                  </a:lnTo>
                  <a:lnTo>
                    <a:pt x="207" y="671"/>
                  </a:lnTo>
                  <a:lnTo>
                    <a:pt x="203" y="666"/>
                  </a:lnTo>
                  <a:lnTo>
                    <a:pt x="199" y="660"/>
                  </a:lnTo>
                  <a:lnTo>
                    <a:pt x="195" y="656"/>
                  </a:lnTo>
                  <a:lnTo>
                    <a:pt x="191" y="651"/>
                  </a:lnTo>
                  <a:lnTo>
                    <a:pt x="186" y="648"/>
                  </a:lnTo>
                  <a:lnTo>
                    <a:pt x="182" y="645"/>
                  </a:lnTo>
                  <a:lnTo>
                    <a:pt x="176" y="645"/>
                  </a:lnTo>
                  <a:lnTo>
                    <a:pt x="174" y="656"/>
                  </a:lnTo>
                  <a:lnTo>
                    <a:pt x="175" y="664"/>
                  </a:lnTo>
                  <a:lnTo>
                    <a:pt x="180" y="671"/>
                  </a:lnTo>
                  <a:lnTo>
                    <a:pt x="187" y="675"/>
                  </a:lnTo>
                  <a:lnTo>
                    <a:pt x="195" y="680"/>
                  </a:lnTo>
                  <a:lnTo>
                    <a:pt x="205" y="684"/>
                  </a:lnTo>
                  <a:lnTo>
                    <a:pt x="213" y="689"/>
                  </a:lnTo>
                  <a:lnTo>
                    <a:pt x="220" y="694"/>
                  </a:lnTo>
                  <a:lnTo>
                    <a:pt x="237" y="711"/>
                  </a:lnTo>
                  <a:lnTo>
                    <a:pt x="252" y="733"/>
                  </a:lnTo>
                  <a:lnTo>
                    <a:pt x="266" y="755"/>
                  </a:lnTo>
                  <a:lnTo>
                    <a:pt x="278" y="777"/>
                  </a:lnTo>
                  <a:lnTo>
                    <a:pt x="293" y="796"/>
                  </a:lnTo>
                  <a:lnTo>
                    <a:pt x="311" y="812"/>
                  </a:lnTo>
                  <a:lnTo>
                    <a:pt x="332" y="823"/>
                  </a:lnTo>
                  <a:lnTo>
                    <a:pt x="360" y="825"/>
                  </a:lnTo>
                  <a:lnTo>
                    <a:pt x="375" y="824"/>
                  </a:lnTo>
                  <a:lnTo>
                    <a:pt x="389" y="824"/>
                  </a:lnTo>
                  <a:lnTo>
                    <a:pt x="404" y="821"/>
                  </a:lnTo>
                  <a:lnTo>
                    <a:pt x="419" y="819"/>
                  </a:lnTo>
                  <a:lnTo>
                    <a:pt x="434" y="815"/>
                  </a:lnTo>
                  <a:lnTo>
                    <a:pt x="448" y="809"/>
                  </a:lnTo>
                  <a:lnTo>
                    <a:pt x="460" y="802"/>
                  </a:lnTo>
                  <a:lnTo>
                    <a:pt x="473" y="793"/>
                  </a:lnTo>
                  <a:lnTo>
                    <a:pt x="470" y="777"/>
                  </a:lnTo>
                  <a:lnTo>
                    <a:pt x="463" y="764"/>
                  </a:lnTo>
                  <a:lnTo>
                    <a:pt x="453" y="751"/>
                  </a:lnTo>
                  <a:lnTo>
                    <a:pt x="442" y="740"/>
                  </a:lnTo>
                  <a:lnTo>
                    <a:pt x="430" y="730"/>
                  </a:lnTo>
                  <a:lnTo>
                    <a:pt x="419" y="720"/>
                  </a:lnTo>
                  <a:lnTo>
                    <a:pt x="407" y="710"/>
                  </a:lnTo>
                  <a:lnTo>
                    <a:pt x="397" y="698"/>
                  </a:lnTo>
                  <a:lnTo>
                    <a:pt x="389" y="690"/>
                  </a:lnTo>
                  <a:lnTo>
                    <a:pt x="383" y="681"/>
                  </a:lnTo>
                  <a:lnTo>
                    <a:pt x="379" y="669"/>
                  </a:lnTo>
                  <a:lnTo>
                    <a:pt x="375" y="659"/>
                  </a:lnTo>
                  <a:lnTo>
                    <a:pt x="370" y="649"/>
                  </a:lnTo>
                  <a:lnTo>
                    <a:pt x="364" y="641"/>
                  </a:lnTo>
                  <a:lnTo>
                    <a:pt x="354" y="635"/>
                  </a:lnTo>
                  <a:lnTo>
                    <a:pt x="341" y="634"/>
                  </a:lnTo>
                  <a:lnTo>
                    <a:pt x="323" y="636"/>
                  </a:lnTo>
                  <a:lnTo>
                    <a:pt x="306" y="643"/>
                  </a:lnTo>
                  <a:lnTo>
                    <a:pt x="291" y="652"/>
                  </a:lnTo>
                  <a:lnTo>
                    <a:pt x="277" y="661"/>
                  </a:lnTo>
                  <a:lnTo>
                    <a:pt x="265" y="672"/>
                  </a:lnTo>
                  <a:lnTo>
                    <a:pt x="255" y="679"/>
                  </a:lnTo>
                  <a:lnTo>
                    <a:pt x="250" y="684"/>
                  </a:lnTo>
                  <a:lnTo>
                    <a:pt x="247" y="684"/>
                  </a:lnTo>
                  <a:lnTo>
                    <a:pt x="252" y="672"/>
                  </a:lnTo>
                  <a:lnTo>
                    <a:pt x="260" y="659"/>
                  </a:lnTo>
                  <a:lnTo>
                    <a:pt x="269" y="649"/>
                  </a:lnTo>
                  <a:lnTo>
                    <a:pt x="281" y="638"/>
                  </a:lnTo>
                  <a:lnTo>
                    <a:pt x="293" y="629"/>
                  </a:lnTo>
                  <a:lnTo>
                    <a:pt x="307" y="622"/>
                  </a:lnTo>
                  <a:lnTo>
                    <a:pt x="321" y="616"/>
                  </a:lnTo>
                  <a:lnTo>
                    <a:pt x="336" y="612"/>
                  </a:lnTo>
                  <a:lnTo>
                    <a:pt x="352" y="613"/>
                  </a:lnTo>
                  <a:lnTo>
                    <a:pt x="366" y="618"/>
                  </a:lnTo>
                  <a:lnTo>
                    <a:pt x="377" y="626"/>
                  </a:lnTo>
                  <a:lnTo>
                    <a:pt x="388" y="637"/>
                  </a:lnTo>
                  <a:lnTo>
                    <a:pt x="396" y="650"/>
                  </a:lnTo>
                  <a:lnTo>
                    <a:pt x="404" y="664"/>
                  </a:lnTo>
                  <a:lnTo>
                    <a:pt x="411" y="677"/>
                  </a:lnTo>
                  <a:lnTo>
                    <a:pt x="419" y="690"/>
                  </a:lnTo>
                  <a:lnTo>
                    <a:pt x="430" y="702"/>
                  </a:lnTo>
                  <a:lnTo>
                    <a:pt x="443" y="713"/>
                  </a:lnTo>
                  <a:lnTo>
                    <a:pt x="456" y="724"/>
                  </a:lnTo>
                  <a:lnTo>
                    <a:pt x="468" y="735"/>
                  </a:lnTo>
                  <a:lnTo>
                    <a:pt x="480" y="748"/>
                  </a:lnTo>
                  <a:lnTo>
                    <a:pt x="489" y="762"/>
                  </a:lnTo>
                  <a:lnTo>
                    <a:pt x="496" y="777"/>
                  </a:lnTo>
                  <a:lnTo>
                    <a:pt x="501" y="793"/>
                  </a:lnTo>
                  <a:lnTo>
                    <a:pt x="497" y="802"/>
                  </a:lnTo>
                  <a:lnTo>
                    <a:pt x="493" y="810"/>
                  </a:lnTo>
                  <a:lnTo>
                    <a:pt x="486" y="818"/>
                  </a:lnTo>
                  <a:lnTo>
                    <a:pt x="479" y="824"/>
                  </a:lnTo>
                  <a:lnTo>
                    <a:pt x="470" y="830"/>
                  </a:lnTo>
                  <a:lnTo>
                    <a:pt x="460" y="834"/>
                  </a:lnTo>
                  <a:lnTo>
                    <a:pt x="450" y="839"/>
                  </a:lnTo>
                  <a:lnTo>
                    <a:pt x="440" y="842"/>
                  </a:lnTo>
                  <a:lnTo>
                    <a:pt x="433" y="844"/>
                  </a:lnTo>
                  <a:lnTo>
                    <a:pt x="426" y="846"/>
                  </a:lnTo>
                  <a:lnTo>
                    <a:pt x="419" y="848"/>
                  </a:lnTo>
                  <a:lnTo>
                    <a:pt x="412" y="849"/>
                  </a:lnTo>
                  <a:lnTo>
                    <a:pt x="405" y="850"/>
                  </a:lnTo>
                  <a:lnTo>
                    <a:pt x="398" y="851"/>
                  </a:lnTo>
                  <a:lnTo>
                    <a:pt x="392" y="853"/>
                  </a:lnTo>
                  <a:lnTo>
                    <a:pt x="385" y="854"/>
                  </a:lnTo>
                  <a:lnTo>
                    <a:pt x="377" y="855"/>
                  </a:lnTo>
                  <a:lnTo>
                    <a:pt x="369" y="855"/>
                  </a:lnTo>
                  <a:lnTo>
                    <a:pt x="361" y="855"/>
                  </a:lnTo>
                  <a:lnTo>
                    <a:pt x="354" y="855"/>
                  </a:lnTo>
                  <a:lnTo>
                    <a:pt x="347" y="854"/>
                  </a:lnTo>
                  <a:lnTo>
                    <a:pt x="341" y="853"/>
                  </a:lnTo>
                  <a:lnTo>
                    <a:pt x="335" y="851"/>
                  </a:lnTo>
                  <a:lnTo>
                    <a:pt x="329" y="849"/>
                  </a:lnTo>
                  <a:lnTo>
                    <a:pt x="323" y="847"/>
                  </a:lnTo>
                  <a:lnTo>
                    <a:pt x="318" y="843"/>
                  </a:lnTo>
                  <a:lnTo>
                    <a:pt x="312" y="841"/>
                  </a:lnTo>
                  <a:lnTo>
                    <a:pt x="307" y="836"/>
                  </a:lnTo>
                  <a:lnTo>
                    <a:pt x="303" y="833"/>
                  </a:lnTo>
                  <a:lnTo>
                    <a:pt x="298" y="828"/>
                  </a:lnTo>
                  <a:lnTo>
                    <a:pt x="293" y="823"/>
                  </a:lnTo>
                  <a:lnTo>
                    <a:pt x="289" y="817"/>
                  </a:lnTo>
                  <a:lnTo>
                    <a:pt x="228" y="734"/>
                  </a:lnTo>
                  <a:lnTo>
                    <a:pt x="218" y="721"/>
                  </a:lnTo>
                  <a:lnTo>
                    <a:pt x="206" y="711"/>
                  </a:lnTo>
                  <a:lnTo>
                    <a:pt x="192" y="703"/>
                  </a:lnTo>
                  <a:lnTo>
                    <a:pt x="177" y="696"/>
                  </a:lnTo>
                  <a:lnTo>
                    <a:pt x="164" y="688"/>
                  </a:lnTo>
                  <a:lnTo>
                    <a:pt x="155" y="679"/>
                  </a:lnTo>
                  <a:lnTo>
                    <a:pt x="149" y="667"/>
                  </a:lnTo>
                  <a:lnTo>
                    <a:pt x="150" y="651"/>
                  </a:lnTo>
                  <a:lnTo>
                    <a:pt x="155" y="633"/>
                  </a:lnTo>
                  <a:lnTo>
                    <a:pt x="157" y="616"/>
                  </a:lnTo>
                  <a:lnTo>
                    <a:pt x="156" y="603"/>
                  </a:lnTo>
                  <a:lnTo>
                    <a:pt x="153" y="586"/>
                  </a:lnTo>
                  <a:lnTo>
                    <a:pt x="153" y="575"/>
                  </a:lnTo>
                  <a:lnTo>
                    <a:pt x="156" y="560"/>
                  </a:lnTo>
                  <a:lnTo>
                    <a:pt x="162" y="546"/>
                  </a:lnTo>
                  <a:lnTo>
                    <a:pt x="169" y="532"/>
                  </a:lnTo>
                  <a:lnTo>
                    <a:pt x="165" y="527"/>
                  </a:lnTo>
                  <a:lnTo>
                    <a:pt x="159" y="522"/>
                  </a:lnTo>
                  <a:lnTo>
                    <a:pt x="150" y="519"/>
                  </a:lnTo>
                  <a:lnTo>
                    <a:pt x="145" y="514"/>
                  </a:lnTo>
                  <a:lnTo>
                    <a:pt x="147" y="481"/>
                  </a:lnTo>
                  <a:lnTo>
                    <a:pt x="152" y="448"/>
                  </a:lnTo>
                  <a:lnTo>
                    <a:pt x="157" y="416"/>
                  </a:lnTo>
                  <a:lnTo>
                    <a:pt x="164" y="383"/>
                  </a:lnTo>
                  <a:lnTo>
                    <a:pt x="167" y="372"/>
                  </a:lnTo>
                  <a:lnTo>
                    <a:pt x="172" y="342"/>
                  </a:lnTo>
                  <a:lnTo>
                    <a:pt x="182" y="301"/>
                  </a:lnTo>
                  <a:lnTo>
                    <a:pt x="193" y="250"/>
                  </a:lnTo>
                  <a:lnTo>
                    <a:pt x="206" y="198"/>
                  </a:lnTo>
                  <a:lnTo>
                    <a:pt x="218" y="149"/>
                  </a:lnTo>
                  <a:lnTo>
                    <a:pt x="231" y="106"/>
                  </a:lnTo>
                  <a:lnTo>
                    <a:pt x="241" y="77"/>
                  </a:lnTo>
                  <a:lnTo>
                    <a:pt x="232" y="77"/>
                  </a:lnTo>
                  <a:lnTo>
                    <a:pt x="221" y="77"/>
                  </a:lnTo>
                  <a:lnTo>
                    <a:pt x="208" y="77"/>
                  </a:lnTo>
                  <a:lnTo>
                    <a:pt x="195" y="77"/>
                  </a:lnTo>
                  <a:lnTo>
                    <a:pt x="180" y="77"/>
                  </a:lnTo>
                  <a:lnTo>
                    <a:pt x="165" y="76"/>
                  </a:lnTo>
                  <a:lnTo>
                    <a:pt x="149" y="76"/>
                  </a:lnTo>
                  <a:lnTo>
                    <a:pt x="133" y="74"/>
                  </a:lnTo>
                  <a:lnTo>
                    <a:pt x="117" y="73"/>
                  </a:lnTo>
                  <a:lnTo>
                    <a:pt x="100" y="70"/>
                  </a:lnTo>
                  <a:lnTo>
                    <a:pt x="83" y="67"/>
                  </a:lnTo>
                  <a:lnTo>
                    <a:pt x="65" y="62"/>
                  </a:lnTo>
                  <a:lnTo>
                    <a:pt x="49" y="58"/>
                  </a:lnTo>
                  <a:lnTo>
                    <a:pt x="32" y="53"/>
                  </a:lnTo>
                  <a:lnTo>
                    <a:pt x="16" y="46"/>
                  </a:lnTo>
                  <a:lnTo>
                    <a:pt x="0" y="3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 flipH="1">
              <a:off x="6747020" y="5674017"/>
              <a:ext cx="1085213" cy="403494"/>
            </a:xfrm>
            <a:custGeom>
              <a:avLst/>
              <a:gdLst>
                <a:gd name="T0" fmla="*/ 87 w 672"/>
                <a:gd name="T1" fmla="*/ 12 h 262"/>
                <a:gd name="T2" fmla="*/ 56 w 672"/>
                <a:gd name="T3" fmla="*/ 22 h 262"/>
                <a:gd name="T4" fmla="*/ 93 w 672"/>
                <a:gd name="T5" fmla="*/ 55 h 262"/>
                <a:gd name="T6" fmla="*/ 201 w 672"/>
                <a:gd name="T7" fmla="*/ 111 h 262"/>
                <a:gd name="T8" fmla="*/ 267 w 672"/>
                <a:gd name="T9" fmla="*/ 137 h 262"/>
                <a:gd name="T10" fmla="*/ 328 w 672"/>
                <a:gd name="T11" fmla="*/ 152 h 262"/>
                <a:gd name="T12" fmla="*/ 391 w 672"/>
                <a:gd name="T13" fmla="*/ 162 h 262"/>
                <a:gd name="T14" fmla="*/ 453 w 672"/>
                <a:gd name="T15" fmla="*/ 169 h 262"/>
                <a:gd name="T16" fmla="*/ 525 w 672"/>
                <a:gd name="T17" fmla="*/ 174 h 262"/>
                <a:gd name="T18" fmla="*/ 588 w 672"/>
                <a:gd name="T19" fmla="*/ 174 h 262"/>
                <a:gd name="T20" fmla="*/ 633 w 672"/>
                <a:gd name="T21" fmla="*/ 172 h 262"/>
                <a:gd name="T22" fmla="*/ 654 w 672"/>
                <a:gd name="T23" fmla="*/ 170 h 262"/>
                <a:gd name="T24" fmla="*/ 671 w 672"/>
                <a:gd name="T25" fmla="*/ 183 h 262"/>
                <a:gd name="T26" fmla="*/ 630 w 672"/>
                <a:gd name="T27" fmla="*/ 194 h 262"/>
                <a:gd name="T28" fmla="*/ 556 w 672"/>
                <a:gd name="T29" fmla="*/ 194 h 262"/>
                <a:gd name="T30" fmla="*/ 479 w 672"/>
                <a:gd name="T31" fmla="*/ 191 h 262"/>
                <a:gd name="T32" fmla="*/ 418 w 672"/>
                <a:gd name="T33" fmla="*/ 185 h 262"/>
                <a:gd name="T34" fmla="*/ 344 w 672"/>
                <a:gd name="T35" fmla="*/ 172 h 262"/>
                <a:gd name="T36" fmla="*/ 261 w 672"/>
                <a:gd name="T37" fmla="*/ 153 h 262"/>
                <a:gd name="T38" fmla="*/ 212 w 672"/>
                <a:gd name="T39" fmla="*/ 136 h 262"/>
                <a:gd name="T40" fmla="*/ 151 w 672"/>
                <a:gd name="T41" fmla="*/ 106 h 262"/>
                <a:gd name="T42" fmla="*/ 87 w 672"/>
                <a:gd name="T43" fmla="*/ 72 h 262"/>
                <a:gd name="T44" fmla="*/ 43 w 672"/>
                <a:gd name="T45" fmla="*/ 43 h 262"/>
                <a:gd name="T46" fmla="*/ 20 w 672"/>
                <a:gd name="T47" fmla="*/ 63 h 262"/>
                <a:gd name="T48" fmla="*/ 57 w 672"/>
                <a:gd name="T49" fmla="*/ 105 h 262"/>
                <a:gd name="T50" fmla="*/ 132 w 672"/>
                <a:gd name="T51" fmla="*/ 145 h 262"/>
                <a:gd name="T52" fmla="*/ 218 w 672"/>
                <a:gd name="T53" fmla="*/ 183 h 262"/>
                <a:gd name="T54" fmla="*/ 294 w 672"/>
                <a:gd name="T55" fmla="*/ 209 h 262"/>
                <a:gd name="T56" fmla="*/ 352 w 672"/>
                <a:gd name="T57" fmla="*/ 223 h 262"/>
                <a:gd name="T58" fmla="*/ 420 w 672"/>
                <a:gd name="T59" fmla="*/ 232 h 262"/>
                <a:gd name="T60" fmla="*/ 490 w 672"/>
                <a:gd name="T61" fmla="*/ 238 h 262"/>
                <a:gd name="T62" fmla="*/ 552 w 672"/>
                <a:gd name="T63" fmla="*/ 240 h 262"/>
                <a:gd name="T64" fmla="*/ 597 w 672"/>
                <a:gd name="T65" fmla="*/ 237 h 262"/>
                <a:gd name="T66" fmla="*/ 665 w 672"/>
                <a:gd name="T67" fmla="*/ 236 h 262"/>
                <a:gd name="T68" fmla="*/ 619 w 672"/>
                <a:gd name="T69" fmla="*/ 255 h 262"/>
                <a:gd name="T70" fmla="*/ 547 w 672"/>
                <a:gd name="T71" fmla="*/ 262 h 262"/>
                <a:gd name="T72" fmla="*/ 506 w 672"/>
                <a:gd name="T73" fmla="*/ 262 h 262"/>
                <a:gd name="T74" fmla="*/ 455 w 672"/>
                <a:gd name="T75" fmla="*/ 260 h 262"/>
                <a:gd name="T76" fmla="*/ 404 w 672"/>
                <a:gd name="T77" fmla="*/ 255 h 262"/>
                <a:gd name="T78" fmla="*/ 358 w 672"/>
                <a:gd name="T79" fmla="*/ 248 h 262"/>
                <a:gd name="T80" fmla="*/ 303 w 672"/>
                <a:gd name="T81" fmla="*/ 235 h 262"/>
                <a:gd name="T82" fmla="*/ 205 w 672"/>
                <a:gd name="T83" fmla="*/ 198 h 262"/>
                <a:gd name="T84" fmla="*/ 96 w 672"/>
                <a:gd name="T85" fmla="*/ 147 h 262"/>
                <a:gd name="T86" fmla="*/ 12 w 672"/>
                <a:gd name="T87" fmla="*/ 94 h 262"/>
                <a:gd name="T88" fmla="*/ 9 w 672"/>
                <a:gd name="T89" fmla="*/ 49 h 262"/>
                <a:gd name="T90" fmla="*/ 30 w 672"/>
                <a:gd name="T91" fmla="*/ 12 h 262"/>
                <a:gd name="T92" fmla="*/ 64 w 672"/>
                <a:gd name="T93" fmla="*/ 1 h 262"/>
                <a:gd name="T94" fmla="*/ 96 w 672"/>
                <a:gd name="T95" fmla="*/ 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2" h="262">
                  <a:moveTo>
                    <a:pt x="101" y="12"/>
                  </a:moveTo>
                  <a:lnTo>
                    <a:pt x="99" y="12"/>
                  </a:lnTo>
                  <a:lnTo>
                    <a:pt x="94" y="12"/>
                  </a:lnTo>
                  <a:lnTo>
                    <a:pt x="87" y="12"/>
                  </a:lnTo>
                  <a:lnTo>
                    <a:pt x="79" y="14"/>
                  </a:lnTo>
                  <a:lnTo>
                    <a:pt x="70" y="15"/>
                  </a:lnTo>
                  <a:lnTo>
                    <a:pt x="62" y="18"/>
                  </a:lnTo>
                  <a:lnTo>
                    <a:pt x="56" y="22"/>
                  </a:lnTo>
                  <a:lnTo>
                    <a:pt x="51" y="26"/>
                  </a:lnTo>
                  <a:lnTo>
                    <a:pt x="57" y="32"/>
                  </a:lnTo>
                  <a:lnTo>
                    <a:pt x="72" y="42"/>
                  </a:lnTo>
                  <a:lnTo>
                    <a:pt x="93" y="55"/>
                  </a:lnTo>
                  <a:lnTo>
                    <a:pt x="119" y="70"/>
                  </a:lnTo>
                  <a:lnTo>
                    <a:pt x="147" y="85"/>
                  </a:lnTo>
                  <a:lnTo>
                    <a:pt x="175" y="99"/>
                  </a:lnTo>
                  <a:lnTo>
                    <a:pt x="201" y="111"/>
                  </a:lnTo>
                  <a:lnTo>
                    <a:pt x="224" y="122"/>
                  </a:lnTo>
                  <a:lnTo>
                    <a:pt x="238" y="128"/>
                  </a:lnTo>
                  <a:lnTo>
                    <a:pt x="253" y="132"/>
                  </a:lnTo>
                  <a:lnTo>
                    <a:pt x="267" y="137"/>
                  </a:lnTo>
                  <a:lnTo>
                    <a:pt x="282" y="141"/>
                  </a:lnTo>
                  <a:lnTo>
                    <a:pt x="297" y="145"/>
                  </a:lnTo>
                  <a:lnTo>
                    <a:pt x="313" y="148"/>
                  </a:lnTo>
                  <a:lnTo>
                    <a:pt x="328" y="152"/>
                  </a:lnTo>
                  <a:lnTo>
                    <a:pt x="344" y="154"/>
                  </a:lnTo>
                  <a:lnTo>
                    <a:pt x="359" y="158"/>
                  </a:lnTo>
                  <a:lnTo>
                    <a:pt x="375" y="160"/>
                  </a:lnTo>
                  <a:lnTo>
                    <a:pt x="391" y="162"/>
                  </a:lnTo>
                  <a:lnTo>
                    <a:pt x="406" y="164"/>
                  </a:lnTo>
                  <a:lnTo>
                    <a:pt x="422" y="166"/>
                  </a:lnTo>
                  <a:lnTo>
                    <a:pt x="437" y="168"/>
                  </a:lnTo>
                  <a:lnTo>
                    <a:pt x="453" y="169"/>
                  </a:lnTo>
                  <a:lnTo>
                    <a:pt x="468" y="170"/>
                  </a:lnTo>
                  <a:lnTo>
                    <a:pt x="488" y="171"/>
                  </a:lnTo>
                  <a:lnTo>
                    <a:pt x="506" y="172"/>
                  </a:lnTo>
                  <a:lnTo>
                    <a:pt x="525" y="174"/>
                  </a:lnTo>
                  <a:lnTo>
                    <a:pt x="542" y="174"/>
                  </a:lnTo>
                  <a:lnTo>
                    <a:pt x="558" y="175"/>
                  </a:lnTo>
                  <a:lnTo>
                    <a:pt x="573" y="175"/>
                  </a:lnTo>
                  <a:lnTo>
                    <a:pt x="588" y="174"/>
                  </a:lnTo>
                  <a:lnTo>
                    <a:pt x="601" y="174"/>
                  </a:lnTo>
                  <a:lnTo>
                    <a:pt x="614" y="174"/>
                  </a:lnTo>
                  <a:lnTo>
                    <a:pt x="624" y="172"/>
                  </a:lnTo>
                  <a:lnTo>
                    <a:pt x="633" y="172"/>
                  </a:lnTo>
                  <a:lnTo>
                    <a:pt x="640" y="171"/>
                  </a:lnTo>
                  <a:lnTo>
                    <a:pt x="647" y="171"/>
                  </a:lnTo>
                  <a:lnTo>
                    <a:pt x="652" y="170"/>
                  </a:lnTo>
                  <a:lnTo>
                    <a:pt x="654" y="170"/>
                  </a:lnTo>
                  <a:lnTo>
                    <a:pt x="655" y="170"/>
                  </a:lnTo>
                  <a:lnTo>
                    <a:pt x="661" y="172"/>
                  </a:lnTo>
                  <a:lnTo>
                    <a:pt x="667" y="177"/>
                  </a:lnTo>
                  <a:lnTo>
                    <a:pt x="671" y="183"/>
                  </a:lnTo>
                  <a:lnTo>
                    <a:pt x="672" y="191"/>
                  </a:lnTo>
                  <a:lnTo>
                    <a:pt x="660" y="192"/>
                  </a:lnTo>
                  <a:lnTo>
                    <a:pt x="646" y="193"/>
                  </a:lnTo>
                  <a:lnTo>
                    <a:pt x="630" y="194"/>
                  </a:lnTo>
                  <a:lnTo>
                    <a:pt x="612" y="194"/>
                  </a:lnTo>
                  <a:lnTo>
                    <a:pt x="594" y="194"/>
                  </a:lnTo>
                  <a:lnTo>
                    <a:pt x="576" y="194"/>
                  </a:lnTo>
                  <a:lnTo>
                    <a:pt x="556" y="194"/>
                  </a:lnTo>
                  <a:lnTo>
                    <a:pt x="536" y="193"/>
                  </a:lnTo>
                  <a:lnTo>
                    <a:pt x="517" y="193"/>
                  </a:lnTo>
                  <a:lnTo>
                    <a:pt x="497" y="192"/>
                  </a:lnTo>
                  <a:lnTo>
                    <a:pt x="479" y="191"/>
                  </a:lnTo>
                  <a:lnTo>
                    <a:pt x="461" y="190"/>
                  </a:lnTo>
                  <a:lnTo>
                    <a:pt x="445" y="189"/>
                  </a:lnTo>
                  <a:lnTo>
                    <a:pt x="430" y="187"/>
                  </a:lnTo>
                  <a:lnTo>
                    <a:pt x="418" y="185"/>
                  </a:lnTo>
                  <a:lnTo>
                    <a:pt x="407" y="184"/>
                  </a:lnTo>
                  <a:lnTo>
                    <a:pt x="388" y="181"/>
                  </a:lnTo>
                  <a:lnTo>
                    <a:pt x="366" y="177"/>
                  </a:lnTo>
                  <a:lnTo>
                    <a:pt x="344" y="172"/>
                  </a:lnTo>
                  <a:lnTo>
                    <a:pt x="322" y="168"/>
                  </a:lnTo>
                  <a:lnTo>
                    <a:pt x="300" y="163"/>
                  </a:lnTo>
                  <a:lnTo>
                    <a:pt x="280" y="159"/>
                  </a:lnTo>
                  <a:lnTo>
                    <a:pt x="261" y="153"/>
                  </a:lnTo>
                  <a:lnTo>
                    <a:pt x="244" y="148"/>
                  </a:lnTo>
                  <a:lnTo>
                    <a:pt x="235" y="145"/>
                  </a:lnTo>
                  <a:lnTo>
                    <a:pt x="224" y="141"/>
                  </a:lnTo>
                  <a:lnTo>
                    <a:pt x="212" y="136"/>
                  </a:lnTo>
                  <a:lnTo>
                    <a:pt x="197" y="129"/>
                  </a:lnTo>
                  <a:lnTo>
                    <a:pt x="182" y="122"/>
                  </a:lnTo>
                  <a:lnTo>
                    <a:pt x="167" y="114"/>
                  </a:lnTo>
                  <a:lnTo>
                    <a:pt x="151" y="106"/>
                  </a:lnTo>
                  <a:lnTo>
                    <a:pt x="134" y="98"/>
                  </a:lnTo>
                  <a:lnTo>
                    <a:pt x="118" y="88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74" y="64"/>
                  </a:lnTo>
                  <a:lnTo>
                    <a:pt x="62" y="56"/>
                  </a:lnTo>
                  <a:lnTo>
                    <a:pt x="51" y="49"/>
                  </a:lnTo>
                  <a:lnTo>
                    <a:pt x="43" y="43"/>
                  </a:lnTo>
                  <a:lnTo>
                    <a:pt x="38" y="39"/>
                  </a:lnTo>
                  <a:lnTo>
                    <a:pt x="30" y="45"/>
                  </a:lnTo>
                  <a:lnTo>
                    <a:pt x="24" y="53"/>
                  </a:lnTo>
                  <a:lnTo>
                    <a:pt x="20" y="63"/>
                  </a:lnTo>
                  <a:lnTo>
                    <a:pt x="20" y="75"/>
                  </a:lnTo>
                  <a:lnTo>
                    <a:pt x="30" y="84"/>
                  </a:lnTo>
                  <a:lnTo>
                    <a:pt x="42" y="94"/>
                  </a:lnTo>
                  <a:lnTo>
                    <a:pt x="57" y="105"/>
                  </a:lnTo>
                  <a:lnTo>
                    <a:pt x="73" y="115"/>
                  </a:lnTo>
                  <a:lnTo>
                    <a:pt x="92" y="124"/>
                  </a:lnTo>
                  <a:lnTo>
                    <a:pt x="111" y="134"/>
                  </a:lnTo>
                  <a:lnTo>
                    <a:pt x="132" y="145"/>
                  </a:lnTo>
                  <a:lnTo>
                    <a:pt x="153" y="155"/>
                  </a:lnTo>
                  <a:lnTo>
                    <a:pt x="175" y="164"/>
                  </a:lnTo>
                  <a:lnTo>
                    <a:pt x="197" y="174"/>
                  </a:lnTo>
                  <a:lnTo>
                    <a:pt x="218" y="183"/>
                  </a:lnTo>
                  <a:lnTo>
                    <a:pt x="239" y="191"/>
                  </a:lnTo>
                  <a:lnTo>
                    <a:pt x="259" y="198"/>
                  </a:lnTo>
                  <a:lnTo>
                    <a:pt x="277" y="204"/>
                  </a:lnTo>
                  <a:lnTo>
                    <a:pt x="294" y="209"/>
                  </a:lnTo>
                  <a:lnTo>
                    <a:pt x="309" y="214"/>
                  </a:lnTo>
                  <a:lnTo>
                    <a:pt x="322" y="217"/>
                  </a:lnTo>
                  <a:lnTo>
                    <a:pt x="336" y="221"/>
                  </a:lnTo>
                  <a:lnTo>
                    <a:pt x="352" y="223"/>
                  </a:lnTo>
                  <a:lnTo>
                    <a:pt x="368" y="225"/>
                  </a:lnTo>
                  <a:lnTo>
                    <a:pt x="384" y="229"/>
                  </a:lnTo>
                  <a:lnTo>
                    <a:pt x="402" y="231"/>
                  </a:lnTo>
                  <a:lnTo>
                    <a:pt x="420" y="232"/>
                  </a:lnTo>
                  <a:lnTo>
                    <a:pt x="437" y="235"/>
                  </a:lnTo>
                  <a:lnTo>
                    <a:pt x="456" y="236"/>
                  </a:lnTo>
                  <a:lnTo>
                    <a:pt x="473" y="237"/>
                  </a:lnTo>
                  <a:lnTo>
                    <a:pt x="490" y="238"/>
                  </a:lnTo>
                  <a:lnTo>
                    <a:pt x="508" y="239"/>
                  </a:lnTo>
                  <a:lnTo>
                    <a:pt x="524" y="240"/>
                  </a:lnTo>
                  <a:lnTo>
                    <a:pt x="539" y="240"/>
                  </a:lnTo>
                  <a:lnTo>
                    <a:pt x="552" y="240"/>
                  </a:lnTo>
                  <a:lnTo>
                    <a:pt x="565" y="240"/>
                  </a:lnTo>
                  <a:lnTo>
                    <a:pt x="570" y="240"/>
                  </a:lnTo>
                  <a:lnTo>
                    <a:pt x="581" y="239"/>
                  </a:lnTo>
                  <a:lnTo>
                    <a:pt x="597" y="237"/>
                  </a:lnTo>
                  <a:lnTo>
                    <a:pt x="616" y="236"/>
                  </a:lnTo>
                  <a:lnTo>
                    <a:pt x="634" y="235"/>
                  </a:lnTo>
                  <a:lnTo>
                    <a:pt x="653" y="235"/>
                  </a:lnTo>
                  <a:lnTo>
                    <a:pt x="665" y="236"/>
                  </a:lnTo>
                  <a:lnTo>
                    <a:pt x="672" y="239"/>
                  </a:lnTo>
                  <a:lnTo>
                    <a:pt x="660" y="246"/>
                  </a:lnTo>
                  <a:lnTo>
                    <a:pt x="641" y="251"/>
                  </a:lnTo>
                  <a:lnTo>
                    <a:pt x="619" y="255"/>
                  </a:lnTo>
                  <a:lnTo>
                    <a:pt x="597" y="258"/>
                  </a:lnTo>
                  <a:lnTo>
                    <a:pt x="577" y="260"/>
                  </a:lnTo>
                  <a:lnTo>
                    <a:pt x="558" y="261"/>
                  </a:lnTo>
                  <a:lnTo>
                    <a:pt x="547" y="262"/>
                  </a:lnTo>
                  <a:lnTo>
                    <a:pt x="542" y="262"/>
                  </a:lnTo>
                  <a:lnTo>
                    <a:pt x="531" y="262"/>
                  </a:lnTo>
                  <a:lnTo>
                    <a:pt x="519" y="262"/>
                  </a:lnTo>
                  <a:lnTo>
                    <a:pt x="506" y="262"/>
                  </a:lnTo>
                  <a:lnTo>
                    <a:pt x="494" y="262"/>
                  </a:lnTo>
                  <a:lnTo>
                    <a:pt x="481" y="261"/>
                  </a:lnTo>
                  <a:lnTo>
                    <a:pt x="468" y="260"/>
                  </a:lnTo>
                  <a:lnTo>
                    <a:pt x="455" y="260"/>
                  </a:lnTo>
                  <a:lnTo>
                    <a:pt x="442" y="259"/>
                  </a:lnTo>
                  <a:lnTo>
                    <a:pt x="429" y="258"/>
                  </a:lnTo>
                  <a:lnTo>
                    <a:pt x="417" y="257"/>
                  </a:lnTo>
                  <a:lnTo>
                    <a:pt x="404" y="255"/>
                  </a:lnTo>
                  <a:lnTo>
                    <a:pt x="391" y="254"/>
                  </a:lnTo>
                  <a:lnTo>
                    <a:pt x="380" y="252"/>
                  </a:lnTo>
                  <a:lnTo>
                    <a:pt x="368" y="251"/>
                  </a:lnTo>
                  <a:lnTo>
                    <a:pt x="358" y="248"/>
                  </a:lnTo>
                  <a:lnTo>
                    <a:pt x="349" y="247"/>
                  </a:lnTo>
                  <a:lnTo>
                    <a:pt x="337" y="245"/>
                  </a:lnTo>
                  <a:lnTo>
                    <a:pt x="321" y="240"/>
                  </a:lnTo>
                  <a:lnTo>
                    <a:pt x="303" y="235"/>
                  </a:lnTo>
                  <a:lnTo>
                    <a:pt x="281" y="227"/>
                  </a:lnTo>
                  <a:lnTo>
                    <a:pt x="258" y="219"/>
                  </a:lnTo>
                  <a:lnTo>
                    <a:pt x="232" y="208"/>
                  </a:lnTo>
                  <a:lnTo>
                    <a:pt x="205" y="198"/>
                  </a:lnTo>
                  <a:lnTo>
                    <a:pt x="178" y="186"/>
                  </a:lnTo>
                  <a:lnTo>
                    <a:pt x="151" y="174"/>
                  </a:lnTo>
                  <a:lnTo>
                    <a:pt x="123" y="161"/>
                  </a:lnTo>
                  <a:lnTo>
                    <a:pt x="96" y="147"/>
                  </a:lnTo>
                  <a:lnTo>
                    <a:pt x="72" y="134"/>
                  </a:lnTo>
                  <a:lnTo>
                    <a:pt x="50" y="121"/>
                  </a:lnTo>
                  <a:lnTo>
                    <a:pt x="30" y="108"/>
                  </a:lnTo>
                  <a:lnTo>
                    <a:pt x="12" y="94"/>
                  </a:lnTo>
                  <a:lnTo>
                    <a:pt x="0" y="81"/>
                  </a:lnTo>
                  <a:lnTo>
                    <a:pt x="2" y="70"/>
                  </a:lnTo>
                  <a:lnTo>
                    <a:pt x="5" y="60"/>
                  </a:lnTo>
                  <a:lnTo>
                    <a:pt x="9" y="49"/>
                  </a:lnTo>
                  <a:lnTo>
                    <a:pt x="12" y="39"/>
                  </a:lnTo>
                  <a:lnTo>
                    <a:pt x="17" y="30"/>
                  </a:lnTo>
                  <a:lnTo>
                    <a:pt x="23" y="20"/>
                  </a:lnTo>
                  <a:lnTo>
                    <a:pt x="30" y="12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1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1" y="1"/>
                  </a:lnTo>
                  <a:lnTo>
                    <a:pt x="89" y="3"/>
                  </a:lnTo>
                  <a:lnTo>
                    <a:pt x="96" y="7"/>
                  </a:lnTo>
                  <a:lnTo>
                    <a:pt x="10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 flipH="1">
              <a:off x="6747020" y="5550813"/>
              <a:ext cx="645960" cy="234087"/>
            </a:xfrm>
            <a:custGeom>
              <a:avLst/>
              <a:gdLst>
                <a:gd name="T0" fmla="*/ 1 w 398"/>
                <a:gd name="T1" fmla="*/ 8 h 153"/>
                <a:gd name="T2" fmla="*/ 5 w 398"/>
                <a:gd name="T3" fmla="*/ 4 h 153"/>
                <a:gd name="T4" fmla="*/ 398 w 398"/>
                <a:gd name="T5" fmla="*/ 86 h 153"/>
                <a:gd name="T6" fmla="*/ 206 w 398"/>
                <a:gd name="T7" fmla="*/ 62 h 153"/>
                <a:gd name="T8" fmla="*/ 192 w 398"/>
                <a:gd name="T9" fmla="*/ 71 h 153"/>
                <a:gd name="T10" fmla="*/ 178 w 398"/>
                <a:gd name="T11" fmla="*/ 77 h 153"/>
                <a:gd name="T12" fmla="*/ 159 w 398"/>
                <a:gd name="T13" fmla="*/ 78 h 153"/>
                <a:gd name="T14" fmla="*/ 127 w 398"/>
                <a:gd name="T15" fmla="*/ 74 h 153"/>
                <a:gd name="T16" fmla="*/ 111 w 398"/>
                <a:gd name="T17" fmla="*/ 76 h 153"/>
                <a:gd name="T18" fmla="*/ 94 w 398"/>
                <a:gd name="T19" fmla="*/ 91 h 153"/>
                <a:gd name="T20" fmla="*/ 125 w 398"/>
                <a:gd name="T21" fmla="*/ 103 h 153"/>
                <a:gd name="T22" fmla="*/ 164 w 398"/>
                <a:gd name="T23" fmla="*/ 113 h 153"/>
                <a:gd name="T24" fmla="*/ 208 w 398"/>
                <a:gd name="T25" fmla="*/ 121 h 153"/>
                <a:gd name="T26" fmla="*/ 254 w 398"/>
                <a:gd name="T27" fmla="*/ 128 h 153"/>
                <a:gd name="T28" fmla="*/ 299 w 398"/>
                <a:gd name="T29" fmla="*/ 135 h 153"/>
                <a:gd name="T30" fmla="*/ 339 w 398"/>
                <a:gd name="T31" fmla="*/ 139 h 153"/>
                <a:gd name="T32" fmla="*/ 373 w 398"/>
                <a:gd name="T33" fmla="*/ 144 h 153"/>
                <a:gd name="T34" fmla="*/ 396 w 398"/>
                <a:gd name="T35" fmla="*/ 148 h 153"/>
                <a:gd name="T36" fmla="*/ 362 w 398"/>
                <a:gd name="T37" fmla="*/ 152 h 153"/>
                <a:gd name="T38" fmla="*/ 323 w 398"/>
                <a:gd name="T39" fmla="*/ 152 h 153"/>
                <a:gd name="T40" fmla="*/ 279 w 398"/>
                <a:gd name="T41" fmla="*/ 150 h 153"/>
                <a:gd name="T42" fmla="*/ 237 w 398"/>
                <a:gd name="T43" fmla="*/ 144 h 153"/>
                <a:gd name="T44" fmla="*/ 198 w 398"/>
                <a:gd name="T45" fmla="*/ 137 h 153"/>
                <a:gd name="T46" fmla="*/ 165 w 398"/>
                <a:gd name="T47" fmla="*/ 131 h 153"/>
                <a:gd name="T48" fmla="*/ 144 w 398"/>
                <a:gd name="T49" fmla="*/ 127 h 153"/>
                <a:gd name="T50" fmla="*/ 136 w 398"/>
                <a:gd name="T51" fmla="*/ 124 h 153"/>
                <a:gd name="T52" fmla="*/ 111 w 398"/>
                <a:gd name="T53" fmla="*/ 118 h 153"/>
                <a:gd name="T54" fmla="*/ 91 w 398"/>
                <a:gd name="T55" fmla="*/ 110 h 153"/>
                <a:gd name="T56" fmla="*/ 76 w 398"/>
                <a:gd name="T57" fmla="*/ 99 h 153"/>
                <a:gd name="T58" fmla="*/ 69 w 398"/>
                <a:gd name="T59" fmla="*/ 85 h 153"/>
                <a:gd name="T60" fmla="*/ 84 w 398"/>
                <a:gd name="T61" fmla="*/ 71 h 153"/>
                <a:gd name="T62" fmla="*/ 100 w 398"/>
                <a:gd name="T63" fmla="*/ 63 h 153"/>
                <a:gd name="T64" fmla="*/ 112 w 398"/>
                <a:gd name="T65" fmla="*/ 61 h 153"/>
                <a:gd name="T66" fmla="*/ 119 w 398"/>
                <a:gd name="T67" fmla="*/ 61 h 153"/>
                <a:gd name="T68" fmla="*/ 131 w 398"/>
                <a:gd name="T69" fmla="*/ 62 h 153"/>
                <a:gd name="T70" fmla="*/ 150 w 398"/>
                <a:gd name="T71" fmla="*/ 66 h 153"/>
                <a:gd name="T72" fmla="*/ 167 w 398"/>
                <a:gd name="T73" fmla="*/ 66 h 153"/>
                <a:gd name="T74" fmla="*/ 175 w 398"/>
                <a:gd name="T75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8" h="153">
                  <a:moveTo>
                    <a:pt x="0" y="14"/>
                  </a:moveTo>
                  <a:lnTo>
                    <a:pt x="1" y="8"/>
                  </a:lnTo>
                  <a:lnTo>
                    <a:pt x="2" y="6"/>
                  </a:lnTo>
                  <a:lnTo>
                    <a:pt x="5" y="4"/>
                  </a:lnTo>
                  <a:lnTo>
                    <a:pt x="8" y="0"/>
                  </a:lnTo>
                  <a:lnTo>
                    <a:pt x="398" y="86"/>
                  </a:lnTo>
                  <a:lnTo>
                    <a:pt x="397" y="104"/>
                  </a:lnTo>
                  <a:lnTo>
                    <a:pt x="206" y="62"/>
                  </a:lnTo>
                  <a:lnTo>
                    <a:pt x="199" y="67"/>
                  </a:lnTo>
                  <a:lnTo>
                    <a:pt x="192" y="71"/>
                  </a:lnTo>
                  <a:lnTo>
                    <a:pt x="185" y="75"/>
                  </a:lnTo>
                  <a:lnTo>
                    <a:pt x="178" y="77"/>
                  </a:lnTo>
                  <a:lnTo>
                    <a:pt x="169" y="78"/>
                  </a:lnTo>
                  <a:lnTo>
                    <a:pt x="159" y="78"/>
                  </a:lnTo>
                  <a:lnTo>
                    <a:pt x="145" y="77"/>
                  </a:lnTo>
                  <a:lnTo>
                    <a:pt x="127" y="74"/>
                  </a:lnTo>
                  <a:lnTo>
                    <a:pt x="121" y="75"/>
                  </a:lnTo>
                  <a:lnTo>
                    <a:pt x="111" y="76"/>
                  </a:lnTo>
                  <a:lnTo>
                    <a:pt x="102" y="81"/>
                  </a:lnTo>
                  <a:lnTo>
                    <a:pt x="94" y="91"/>
                  </a:lnTo>
                  <a:lnTo>
                    <a:pt x="109" y="97"/>
                  </a:lnTo>
                  <a:lnTo>
                    <a:pt x="125" y="103"/>
                  </a:lnTo>
                  <a:lnTo>
                    <a:pt x="144" y="108"/>
                  </a:lnTo>
                  <a:lnTo>
                    <a:pt x="164" y="113"/>
                  </a:lnTo>
                  <a:lnTo>
                    <a:pt x="186" y="118"/>
                  </a:lnTo>
                  <a:lnTo>
                    <a:pt x="208" y="121"/>
                  </a:lnTo>
                  <a:lnTo>
                    <a:pt x="231" y="124"/>
                  </a:lnTo>
                  <a:lnTo>
                    <a:pt x="254" y="128"/>
                  </a:lnTo>
                  <a:lnTo>
                    <a:pt x="277" y="131"/>
                  </a:lnTo>
                  <a:lnTo>
                    <a:pt x="299" y="135"/>
                  </a:lnTo>
                  <a:lnTo>
                    <a:pt x="320" y="137"/>
                  </a:lnTo>
                  <a:lnTo>
                    <a:pt x="339" y="139"/>
                  </a:lnTo>
                  <a:lnTo>
                    <a:pt x="357" y="142"/>
                  </a:lnTo>
                  <a:lnTo>
                    <a:pt x="373" y="144"/>
                  </a:lnTo>
                  <a:lnTo>
                    <a:pt x="385" y="145"/>
                  </a:lnTo>
                  <a:lnTo>
                    <a:pt x="396" y="148"/>
                  </a:lnTo>
                  <a:lnTo>
                    <a:pt x="381" y="151"/>
                  </a:lnTo>
                  <a:lnTo>
                    <a:pt x="362" y="152"/>
                  </a:lnTo>
                  <a:lnTo>
                    <a:pt x="344" y="153"/>
                  </a:lnTo>
                  <a:lnTo>
                    <a:pt x="323" y="152"/>
                  </a:lnTo>
                  <a:lnTo>
                    <a:pt x="301" y="151"/>
                  </a:lnTo>
                  <a:lnTo>
                    <a:pt x="279" y="150"/>
                  </a:lnTo>
                  <a:lnTo>
                    <a:pt x="259" y="146"/>
                  </a:lnTo>
                  <a:lnTo>
                    <a:pt x="237" y="144"/>
                  </a:lnTo>
                  <a:lnTo>
                    <a:pt x="217" y="141"/>
                  </a:lnTo>
                  <a:lnTo>
                    <a:pt x="198" y="137"/>
                  </a:lnTo>
                  <a:lnTo>
                    <a:pt x="180" y="134"/>
                  </a:lnTo>
                  <a:lnTo>
                    <a:pt x="165" y="131"/>
                  </a:lnTo>
                  <a:lnTo>
                    <a:pt x="153" y="128"/>
                  </a:lnTo>
                  <a:lnTo>
                    <a:pt x="144" y="127"/>
                  </a:lnTo>
                  <a:lnTo>
                    <a:pt x="138" y="124"/>
                  </a:lnTo>
                  <a:lnTo>
                    <a:pt x="136" y="124"/>
                  </a:lnTo>
                  <a:lnTo>
                    <a:pt x="123" y="121"/>
                  </a:lnTo>
                  <a:lnTo>
                    <a:pt x="111" y="118"/>
                  </a:lnTo>
                  <a:lnTo>
                    <a:pt x="101" y="114"/>
                  </a:lnTo>
                  <a:lnTo>
                    <a:pt x="91" y="110"/>
                  </a:lnTo>
                  <a:lnTo>
                    <a:pt x="83" y="105"/>
                  </a:lnTo>
                  <a:lnTo>
                    <a:pt x="76" y="99"/>
                  </a:lnTo>
                  <a:lnTo>
                    <a:pt x="71" y="93"/>
                  </a:lnTo>
                  <a:lnTo>
                    <a:pt x="69" y="85"/>
                  </a:lnTo>
                  <a:lnTo>
                    <a:pt x="76" y="77"/>
                  </a:lnTo>
                  <a:lnTo>
                    <a:pt x="84" y="71"/>
                  </a:lnTo>
                  <a:lnTo>
                    <a:pt x="92" y="67"/>
                  </a:lnTo>
                  <a:lnTo>
                    <a:pt x="100" y="63"/>
                  </a:lnTo>
                  <a:lnTo>
                    <a:pt x="107" y="61"/>
                  </a:lnTo>
                  <a:lnTo>
                    <a:pt x="112" y="61"/>
                  </a:lnTo>
                  <a:lnTo>
                    <a:pt x="117" y="61"/>
                  </a:lnTo>
                  <a:lnTo>
                    <a:pt x="119" y="61"/>
                  </a:lnTo>
                  <a:lnTo>
                    <a:pt x="124" y="61"/>
                  </a:lnTo>
                  <a:lnTo>
                    <a:pt x="131" y="62"/>
                  </a:lnTo>
                  <a:lnTo>
                    <a:pt x="140" y="65"/>
                  </a:lnTo>
                  <a:lnTo>
                    <a:pt x="150" y="66"/>
                  </a:lnTo>
                  <a:lnTo>
                    <a:pt x="160" y="67"/>
                  </a:lnTo>
                  <a:lnTo>
                    <a:pt x="167" y="66"/>
                  </a:lnTo>
                  <a:lnTo>
                    <a:pt x="172" y="63"/>
                  </a:lnTo>
                  <a:lnTo>
                    <a:pt x="175" y="5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 flipH="1">
              <a:off x="6701802" y="5415288"/>
              <a:ext cx="297142" cy="135524"/>
            </a:xfrm>
            <a:custGeom>
              <a:avLst/>
              <a:gdLst>
                <a:gd name="T0" fmla="*/ 177 w 183"/>
                <a:gd name="T1" fmla="*/ 40 h 87"/>
                <a:gd name="T2" fmla="*/ 37 w 183"/>
                <a:gd name="T3" fmla="*/ 19 h 87"/>
                <a:gd name="T4" fmla="*/ 15 w 183"/>
                <a:gd name="T5" fmla="*/ 87 h 87"/>
                <a:gd name="T6" fmla="*/ 0 w 183"/>
                <a:gd name="T7" fmla="*/ 85 h 87"/>
                <a:gd name="T8" fmla="*/ 24 w 183"/>
                <a:gd name="T9" fmla="*/ 0 h 87"/>
                <a:gd name="T10" fmla="*/ 183 w 183"/>
                <a:gd name="T11" fmla="*/ 26 h 87"/>
                <a:gd name="T12" fmla="*/ 177 w 183"/>
                <a:gd name="T13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87">
                  <a:moveTo>
                    <a:pt x="177" y="40"/>
                  </a:moveTo>
                  <a:lnTo>
                    <a:pt x="37" y="19"/>
                  </a:lnTo>
                  <a:lnTo>
                    <a:pt x="15" y="87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183" y="26"/>
                  </a:lnTo>
                  <a:lnTo>
                    <a:pt x="177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 flipH="1">
              <a:off x="6730870" y="5778740"/>
              <a:ext cx="771924" cy="117044"/>
            </a:xfrm>
            <a:custGeom>
              <a:avLst/>
              <a:gdLst>
                <a:gd name="T0" fmla="*/ 476 w 476"/>
                <a:gd name="T1" fmla="*/ 71 h 76"/>
                <a:gd name="T2" fmla="*/ 473 w 476"/>
                <a:gd name="T3" fmla="*/ 72 h 76"/>
                <a:gd name="T4" fmla="*/ 465 w 476"/>
                <a:gd name="T5" fmla="*/ 75 h 76"/>
                <a:gd name="T6" fmla="*/ 452 w 476"/>
                <a:gd name="T7" fmla="*/ 75 h 76"/>
                <a:gd name="T8" fmla="*/ 437 w 476"/>
                <a:gd name="T9" fmla="*/ 76 h 76"/>
                <a:gd name="T10" fmla="*/ 420 w 476"/>
                <a:gd name="T11" fmla="*/ 76 h 76"/>
                <a:gd name="T12" fmla="*/ 400 w 476"/>
                <a:gd name="T13" fmla="*/ 76 h 76"/>
                <a:gd name="T14" fmla="*/ 379 w 476"/>
                <a:gd name="T15" fmla="*/ 76 h 76"/>
                <a:gd name="T16" fmla="*/ 358 w 476"/>
                <a:gd name="T17" fmla="*/ 75 h 76"/>
                <a:gd name="T18" fmla="*/ 336 w 476"/>
                <a:gd name="T19" fmla="*/ 75 h 76"/>
                <a:gd name="T20" fmla="*/ 315 w 476"/>
                <a:gd name="T21" fmla="*/ 73 h 76"/>
                <a:gd name="T22" fmla="*/ 295 w 476"/>
                <a:gd name="T23" fmla="*/ 73 h 76"/>
                <a:gd name="T24" fmla="*/ 277 w 476"/>
                <a:gd name="T25" fmla="*/ 72 h 76"/>
                <a:gd name="T26" fmla="*/ 261 w 476"/>
                <a:gd name="T27" fmla="*/ 72 h 76"/>
                <a:gd name="T28" fmla="*/ 248 w 476"/>
                <a:gd name="T29" fmla="*/ 71 h 76"/>
                <a:gd name="T30" fmla="*/ 240 w 476"/>
                <a:gd name="T31" fmla="*/ 71 h 76"/>
                <a:gd name="T32" fmla="*/ 236 w 476"/>
                <a:gd name="T33" fmla="*/ 71 h 76"/>
                <a:gd name="T34" fmla="*/ 208 w 476"/>
                <a:gd name="T35" fmla="*/ 68 h 76"/>
                <a:gd name="T36" fmla="*/ 182 w 476"/>
                <a:gd name="T37" fmla="*/ 64 h 76"/>
                <a:gd name="T38" fmla="*/ 157 w 476"/>
                <a:gd name="T39" fmla="*/ 60 h 76"/>
                <a:gd name="T40" fmla="*/ 134 w 476"/>
                <a:gd name="T41" fmla="*/ 56 h 76"/>
                <a:gd name="T42" fmla="*/ 114 w 476"/>
                <a:gd name="T43" fmla="*/ 51 h 76"/>
                <a:gd name="T44" fmla="*/ 95 w 476"/>
                <a:gd name="T45" fmla="*/ 47 h 76"/>
                <a:gd name="T46" fmla="*/ 78 w 476"/>
                <a:gd name="T47" fmla="*/ 42 h 76"/>
                <a:gd name="T48" fmla="*/ 63 w 476"/>
                <a:gd name="T49" fmla="*/ 37 h 76"/>
                <a:gd name="T50" fmla="*/ 49 w 476"/>
                <a:gd name="T51" fmla="*/ 32 h 76"/>
                <a:gd name="T52" fmla="*/ 36 w 476"/>
                <a:gd name="T53" fmla="*/ 27 h 76"/>
                <a:gd name="T54" fmla="*/ 26 w 476"/>
                <a:gd name="T55" fmla="*/ 24 h 76"/>
                <a:gd name="T56" fmla="*/ 18 w 476"/>
                <a:gd name="T57" fmla="*/ 19 h 76"/>
                <a:gd name="T58" fmla="*/ 11 w 476"/>
                <a:gd name="T59" fmla="*/ 16 h 76"/>
                <a:gd name="T60" fmla="*/ 5 w 476"/>
                <a:gd name="T61" fmla="*/ 12 h 76"/>
                <a:gd name="T62" fmla="*/ 2 w 476"/>
                <a:gd name="T63" fmla="*/ 9 h 76"/>
                <a:gd name="T64" fmla="*/ 0 w 476"/>
                <a:gd name="T65" fmla="*/ 7 h 76"/>
                <a:gd name="T66" fmla="*/ 2 w 476"/>
                <a:gd name="T67" fmla="*/ 5 h 76"/>
                <a:gd name="T68" fmla="*/ 3 w 476"/>
                <a:gd name="T69" fmla="*/ 3 h 76"/>
                <a:gd name="T70" fmla="*/ 4 w 476"/>
                <a:gd name="T71" fmla="*/ 1 h 76"/>
                <a:gd name="T72" fmla="*/ 7 w 476"/>
                <a:gd name="T73" fmla="*/ 0 h 76"/>
                <a:gd name="T74" fmla="*/ 25 w 476"/>
                <a:gd name="T75" fmla="*/ 8 h 76"/>
                <a:gd name="T76" fmla="*/ 43 w 476"/>
                <a:gd name="T77" fmla="*/ 16 h 76"/>
                <a:gd name="T78" fmla="*/ 62 w 476"/>
                <a:gd name="T79" fmla="*/ 23 h 76"/>
                <a:gd name="T80" fmla="*/ 81 w 476"/>
                <a:gd name="T81" fmla="*/ 28 h 76"/>
                <a:gd name="T82" fmla="*/ 101 w 476"/>
                <a:gd name="T83" fmla="*/ 34 h 76"/>
                <a:gd name="T84" fmla="*/ 121 w 476"/>
                <a:gd name="T85" fmla="*/ 39 h 76"/>
                <a:gd name="T86" fmla="*/ 140 w 476"/>
                <a:gd name="T87" fmla="*/ 43 h 76"/>
                <a:gd name="T88" fmla="*/ 161 w 476"/>
                <a:gd name="T89" fmla="*/ 48 h 76"/>
                <a:gd name="T90" fmla="*/ 163 w 476"/>
                <a:gd name="T91" fmla="*/ 48 h 76"/>
                <a:gd name="T92" fmla="*/ 168 w 476"/>
                <a:gd name="T93" fmla="*/ 49 h 76"/>
                <a:gd name="T94" fmla="*/ 176 w 476"/>
                <a:gd name="T95" fmla="*/ 50 h 76"/>
                <a:gd name="T96" fmla="*/ 187 w 476"/>
                <a:gd name="T97" fmla="*/ 51 h 76"/>
                <a:gd name="T98" fmla="*/ 202 w 476"/>
                <a:gd name="T99" fmla="*/ 53 h 76"/>
                <a:gd name="T100" fmla="*/ 218 w 476"/>
                <a:gd name="T101" fmla="*/ 55 h 76"/>
                <a:gd name="T102" fmla="*/ 238 w 476"/>
                <a:gd name="T103" fmla="*/ 56 h 76"/>
                <a:gd name="T104" fmla="*/ 259 w 476"/>
                <a:gd name="T105" fmla="*/ 58 h 76"/>
                <a:gd name="T106" fmla="*/ 282 w 476"/>
                <a:gd name="T107" fmla="*/ 60 h 76"/>
                <a:gd name="T108" fmla="*/ 306 w 476"/>
                <a:gd name="T109" fmla="*/ 61 h 76"/>
                <a:gd name="T110" fmla="*/ 333 w 476"/>
                <a:gd name="T111" fmla="*/ 62 h 76"/>
                <a:gd name="T112" fmla="*/ 359 w 476"/>
                <a:gd name="T113" fmla="*/ 63 h 76"/>
                <a:gd name="T114" fmla="*/ 387 w 476"/>
                <a:gd name="T115" fmla="*/ 63 h 76"/>
                <a:gd name="T116" fmla="*/ 415 w 476"/>
                <a:gd name="T117" fmla="*/ 63 h 76"/>
                <a:gd name="T118" fmla="*/ 445 w 476"/>
                <a:gd name="T119" fmla="*/ 62 h 76"/>
                <a:gd name="T120" fmla="*/ 474 w 476"/>
                <a:gd name="T121" fmla="*/ 61 h 76"/>
                <a:gd name="T122" fmla="*/ 476 w 476"/>
                <a:gd name="T123" fmla="*/ 7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" h="76">
                  <a:moveTo>
                    <a:pt x="476" y="71"/>
                  </a:moveTo>
                  <a:lnTo>
                    <a:pt x="473" y="72"/>
                  </a:lnTo>
                  <a:lnTo>
                    <a:pt x="465" y="75"/>
                  </a:lnTo>
                  <a:lnTo>
                    <a:pt x="452" y="75"/>
                  </a:lnTo>
                  <a:lnTo>
                    <a:pt x="437" y="76"/>
                  </a:lnTo>
                  <a:lnTo>
                    <a:pt x="420" y="76"/>
                  </a:lnTo>
                  <a:lnTo>
                    <a:pt x="400" y="76"/>
                  </a:lnTo>
                  <a:lnTo>
                    <a:pt x="379" y="76"/>
                  </a:lnTo>
                  <a:lnTo>
                    <a:pt x="358" y="75"/>
                  </a:lnTo>
                  <a:lnTo>
                    <a:pt x="336" y="75"/>
                  </a:lnTo>
                  <a:lnTo>
                    <a:pt x="315" y="73"/>
                  </a:lnTo>
                  <a:lnTo>
                    <a:pt x="295" y="73"/>
                  </a:lnTo>
                  <a:lnTo>
                    <a:pt x="277" y="72"/>
                  </a:lnTo>
                  <a:lnTo>
                    <a:pt x="261" y="72"/>
                  </a:lnTo>
                  <a:lnTo>
                    <a:pt x="248" y="71"/>
                  </a:lnTo>
                  <a:lnTo>
                    <a:pt x="240" y="71"/>
                  </a:lnTo>
                  <a:lnTo>
                    <a:pt x="236" y="71"/>
                  </a:lnTo>
                  <a:lnTo>
                    <a:pt x="208" y="68"/>
                  </a:lnTo>
                  <a:lnTo>
                    <a:pt x="182" y="64"/>
                  </a:lnTo>
                  <a:lnTo>
                    <a:pt x="157" y="60"/>
                  </a:lnTo>
                  <a:lnTo>
                    <a:pt x="134" y="56"/>
                  </a:lnTo>
                  <a:lnTo>
                    <a:pt x="114" y="51"/>
                  </a:lnTo>
                  <a:lnTo>
                    <a:pt x="95" y="47"/>
                  </a:lnTo>
                  <a:lnTo>
                    <a:pt x="78" y="42"/>
                  </a:lnTo>
                  <a:lnTo>
                    <a:pt x="63" y="37"/>
                  </a:lnTo>
                  <a:lnTo>
                    <a:pt x="49" y="32"/>
                  </a:lnTo>
                  <a:lnTo>
                    <a:pt x="36" y="27"/>
                  </a:lnTo>
                  <a:lnTo>
                    <a:pt x="26" y="24"/>
                  </a:lnTo>
                  <a:lnTo>
                    <a:pt x="18" y="19"/>
                  </a:lnTo>
                  <a:lnTo>
                    <a:pt x="11" y="16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25" y="8"/>
                  </a:lnTo>
                  <a:lnTo>
                    <a:pt x="43" y="16"/>
                  </a:lnTo>
                  <a:lnTo>
                    <a:pt x="62" y="23"/>
                  </a:lnTo>
                  <a:lnTo>
                    <a:pt x="81" y="28"/>
                  </a:lnTo>
                  <a:lnTo>
                    <a:pt x="101" y="34"/>
                  </a:lnTo>
                  <a:lnTo>
                    <a:pt x="121" y="39"/>
                  </a:lnTo>
                  <a:lnTo>
                    <a:pt x="140" y="43"/>
                  </a:lnTo>
                  <a:lnTo>
                    <a:pt x="161" y="48"/>
                  </a:lnTo>
                  <a:lnTo>
                    <a:pt x="163" y="48"/>
                  </a:lnTo>
                  <a:lnTo>
                    <a:pt x="168" y="49"/>
                  </a:lnTo>
                  <a:lnTo>
                    <a:pt x="176" y="50"/>
                  </a:lnTo>
                  <a:lnTo>
                    <a:pt x="187" y="51"/>
                  </a:lnTo>
                  <a:lnTo>
                    <a:pt x="202" y="53"/>
                  </a:lnTo>
                  <a:lnTo>
                    <a:pt x="218" y="55"/>
                  </a:lnTo>
                  <a:lnTo>
                    <a:pt x="238" y="56"/>
                  </a:lnTo>
                  <a:lnTo>
                    <a:pt x="259" y="58"/>
                  </a:lnTo>
                  <a:lnTo>
                    <a:pt x="282" y="60"/>
                  </a:lnTo>
                  <a:lnTo>
                    <a:pt x="306" y="61"/>
                  </a:lnTo>
                  <a:lnTo>
                    <a:pt x="333" y="62"/>
                  </a:lnTo>
                  <a:lnTo>
                    <a:pt x="359" y="63"/>
                  </a:lnTo>
                  <a:lnTo>
                    <a:pt x="387" y="63"/>
                  </a:lnTo>
                  <a:lnTo>
                    <a:pt x="415" y="63"/>
                  </a:lnTo>
                  <a:lnTo>
                    <a:pt x="445" y="62"/>
                  </a:lnTo>
                  <a:lnTo>
                    <a:pt x="474" y="61"/>
                  </a:lnTo>
                  <a:lnTo>
                    <a:pt x="476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 flipH="1">
              <a:off x="5529385" y="5017955"/>
              <a:ext cx="704097" cy="1078034"/>
            </a:xfrm>
            <a:custGeom>
              <a:avLst/>
              <a:gdLst>
                <a:gd name="T0" fmla="*/ 244 w 437"/>
                <a:gd name="T1" fmla="*/ 15 h 700"/>
                <a:gd name="T2" fmla="*/ 220 w 437"/>
                <a:gd name="T3" fmla="*/ 31 h 700"/>
                <a:gd name="T4" fmla="*/ 196 w 437"/>
                <a:gd name="T5" fmla="*/ 75 h 700"/>
                <a:gd name="T6" fmla="*/ 150 w 437"/>
                <a:gd name="T7" fmla="*/ 178 h 700"/>
                <a:gd name="T8" fmla="*/ 113 w 437"/>
                <a:gd name="T9" fmla="*/ 296 h 700"/>
                <a:gd name="T10" fmla="*/ 81 w 437"/>
                <a:gd name="T11" fmla="*/ 435 h 700"/>
                <a:gd name="T12" fmla="*/ 114 w 437"/>
                <a:gd name="T13" fmla="*/ 465 h 700"/>
                <a:gd name="T14" fmla="*/ 159 w 437"/>
                <a:gd name="T15" fmla="*/ 490 h 700"/>
                <a:gd name="T16" fmla="*/ 206 w 437"/>
                <a:gd name="T17" fmla="*/ 511 h 700"/>
                <a:gd name="T18" fmla="*/ 256 w 437"/>
                <a:gd name="T19" fmla="*/ 512 h 700"/>
                <a:gd name="T20" fmla="*/ 297 w 437"/>
                <a:gd name="T21" fmla="*/ 493 h 700"/>
                <a:gd name="T22" fmla="*/ 286 w 437"/>
                <a:gd name="T23" fmla="*/ 520 h 700"/>
                <a:gd name="T24" fmla="*/ 235 w 437"/>
                <a:gd name="T25" fmla="*/ 535 h 700"/>
                <a:gd name="T26" fmla="*/ 182 w 437"/>
                <a:gd name="T27" fmla="*/ 526 h 700"/>
                <a:gd name="T28" fmla="*/ 60 w 437"/>
                <a:gd name="T29" fmla="*/ 509 h 700"/>
                <a:gd name="T30" fmla="*/ 27 w 437"/>
                <a:gd name="T31" fmla="*/ 561 h 700"/>
                <a:gd name="T32" fmla="*/ 47 w 437"/>
                <a:gd name="T33" fmla="*/ 617 h 700"/>
                <a:gd name="T34" fmla="*/ 131 w 437"/>
                <a:gd name="T35" fmla="*/ 611 h 700"/>
                <a:gd name="T36" fmla="*/ 179 w 437"/>
                <a:gd name="T37" fmla="*/ 627 h 700"/>
                <a:gd name="T38" fmla="*/ 182 w 437"/>
                <a:gd name="T39" fmla="*/ 641 h 700"/>
                <a:gd name="T40" fmla="*/ 140 w 437"/>
                <a:gd name="T41" fmla="*/ 635 h 700"/>
                <a:gd name="T42" fmla="*/ 66 w 437"/>
                <a:gd name="T43" fmla="*/ 644 h 700"/>
                <a:gd name="T44" fmla="*/ 29 w 437"/>
                <a:gd name="T45" fmla="*/ 648 h 700"/>
                <a:gd name="T46" fmla="*/ 51 w 437"/>
                <a:gd name="T47" fmla="*/ 656 h 700"/>
                <a:gd name="T48" fmla="*/ 151 w 437"/>
                <a:gd name="T49" fmla="*/ 662 h 700"/>
                <a:gd name="T50" fmla="*/ 288 w 437"/>
                <a:gd name="T51" fmla="*/ 669 h 700"/>
                <a:gd name="T52" fmla="*/ 394 w 437"/>
                <a:gd name="T53" fmla="*/ 673 h 700"/>
                <a:gd name="T54" fmla="*/ 422 w 437"/>
                <a:gd name="T55" fmla="*/ 650 h 700"/>
                <a:gd name="T56" fmla="*/ 404 w 437"/>
                <a:gd name="T57" fmla="*/ 601 h 700"/>
                <a:gd name="T58" fmla="*/ 351 w 437"/>
                <a:gd name="T59" fmla="*/ 574 h 700"/>
                <a:gd name="T60" fmla="*/ 286 w 437"/>
                <a:gd name="T61" fmla="*/ 581 h 700"/>
                <a:gd name="T62" fmla="*/ 225 w 437"/>
                <a:gd name="T63" fmla="*/ 626 h 700"/>
                <a:gd name="T64" fmla="*/ 239 w 437"/>
                <a:gd name="T65" fmla="*/ 604 h 700"/>
                <a:gd name="T66" fmla="*/ 305 w 437"/>
                <a:gd name="T67" fmla="*/ 555 h 700"/>
                <a:gd name="T68" fmla="*/ 356 w 437"/>
                <a:gd name="T69" fmla="*/ 553 h 700"/>
                <a:gd name="T70" fmla="*/ 418 w 437"/>
                <a:gd name="T71" fmla="*/ 587 h 700"/>
                <a:gd name="T72" fmla="*/ 434 w 437"/>
                <a:gd name="T73" fmla="*/ 662 h 700"/>
                <a:gd name="T74" fmla="*/ 393 w 437"/>
                <a:gd name="T75" fmla="*/ 697 h 700"/>
                <a:gd name="T76" fmla="*/ 338 w 437"/>
                <a:gd name="T77" fmla="*/ 693 h 700"/>
                <a:gd name="T78" fmla="*/ 251 w 437"/>
                <a:gd name="T79" fmla="*/ 688 h 700"/>
                <a:gd name="T80" fmla="*/ 112 w 437"/>
                <a:gd name="T81" fmla="*/ 682 h 700"/>
                <a:gd name="T82" fmla="*/ 8 w 437"/>
                <a:gd name="T83" fmla="*/ 665 h 700"/>
                <a:gd name="T84" fmla="*/ 2 w 437"/>
                <a:gd name="T85" fmla="*/ 608 h 700"/>
                <a:gd name="T86" fmla="*/ 11 w 437"/>
                <a:gd name="T87" fmla="*/ 550 h 700"/>
                <a:gd name="T88" fmla="*/ 36 w 437"/>
                <a:gd name="T89" fmla="*/ 511 h 700"/>
                <a:gd name="T90" fmla="*/ 50 w 437"/>
                <a:gd name="T91" fmla="*/ 475 h 700"/>
                <a:gd name="T92" fmla="*/ 43 w 437"/>
                <a:gd name="T93" fmla="*/ 432 h 700"/>
                <a:gd name="T94" fmla="*/ 121 w 437"/>
                <a:gd name="T95" fmla="*/ 185 h 700"/>
                <a:gd name="T96" fmla="*/ 178 w 437"/>
                <a:gd name="T97" fmla="*/ 35 h 700"/>
                <a:gd name="T98" fmla="*/ 120 w 437"/>
                <a:gd name="T99" fmla="*/ 42 h 700"/>
                <a:gd name="T100" fmla="*/ 82 w 437"/>
                <a:gd name="T101" fmla="*/ 19 h 700"/>
                <a:gd name="T102" fmla="*/ 148 w 437"/>
                <a:gd name="T103" fmla="*/ 15 h 700"/>
                <a:gd name="T104" fmla="*/ 259 w 437"/>
                <a:gd name="T105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7" h="700">
                  <a:moveTo>
                    <a:pt x="259" y="0"/>
                  </a:moveTo>
                  <a:lnTo>
                    <a:pt x="256" y="5"/>
                  </a:lnTo>
                  <a:lnTo>
                    <a:pt x="251" y="11"/>
                  </a:lnTo>
                  <a:lnTo>
                    <a:pt x="244" y="15"/>
                  </a:lnTo>
                  <a:lnTo>
                    <a:pt x="239" y="19"/>
                  </a:lnTo>
                  <a:lnTo>
                    <a:pt x="232" y="23"/>
                  </a:lnTo>
                  <a:lnTo>
                    <a:pt x="226" y="27"/>
                  </a:lnTo>
                  <a:lnTo>
                    <a:pt x="220" y="31"/>
                  </a:lnTo>
                  <a:lnTo>
                    <a:pt x="214" y="35"/>
                  </a:lnTo>
                  <a:lnTo>
                    <a:pt x="212" y="40"/>
                  </a:lnTo>
                  <a:lnTo>
                    <a:pt x="205" y="54"/>
                  </a:lnTo>
                  <a:lnTo>
                    <a:pt x="196" y="75"/>
                  </a:lnTo>
                  <a:lnTo>
                    <a:pt x="184" y="99"/>
                  </a:lnTo>
                  <a:lnTo>
                    <a:pt x="173" y="125"/>
                  </a:lnTo>
                  <a:lnTo>
                    <a:pt x="160" y="153"/>
                  </a:lnTo>
                  <a:lnTo>
                    <a:pt x="150" y="178"/>
                  </a:lnTo>
                  <a:lnTo>
                    <a:pt x="141" y="199"/>
                  </a:lnTo>
                  <a:lnTo>
                    <a:pt x="133" y="223"/>
                  </a:lnTo>
                  <a:lnTo>
                    <a:pt x="123" y="257"/>
                  </a:lnTo>
                  <a:lnTo>
                    <a:pt x="113" y="296"/>
                  </a:lnTo>
                  <a:lnTo>
                    <a:pt x="103" y="336"/>
                  </a:lnTo>
                  <a:lnTo>
                    <a:pt x="93" y="375"/>
                  </a:lnTo>
                  <a:lnTo>
                    <a:pt x="87" y="410"/>
                  </a:lnTo>
                  <a:lnTo>
                    <a:pt x="81" y="435"/>
                  </a:lnTo>
                  <a:lnTo>
                    <a:pt x="79" y="450"/>
                  </a:lnTo>
                  <a:lnTo>
                    <a:pt x="90" y="455"/>
                  </a:lnTo>
                  <a:lnTo>
                    <a:pt x="103" y="459"/>
                  </a:lnTo>
                  <a:lnTo>
                    <a:pt x="114" y="465"/>
                  </a:lnTo>
                  <a:lnTo>
                    <a:pt x="126" y="472"/>
                  </a:lnTo>
                  <a:lnTo>
                    <a:pt x="137" y="478"/>
                  </a:lnTo>
                  <a:lnTo>
                    <a:pt x="148" y="485"/>
                  </a:lnTo>
                  <a:lnTo>
                    <a:pt x="159" y="490"/>
                  </a:lnTo>
                  <a:lnTo>
                    <a:pt x="171" y="496"/>
                  </a:lnTo>
                  <a:lnTo>
                    <a:pt x="182" y="502"/>
                  </a:lnTo>
                  <a:lnTo>
                    <a:pt x="194" y="506"/>
                  </a:lnTo>
                  <a:lnTo>
                    <a:pt x="206" y="511"/>
                  </a:lnTo>
                  <a:lnTo>
                    <a:pt x="218" y="513"/>
                  </a:lnTo>
                  <a:lnTo>
                    <a:pt x="231" y="515"/>
                  </a:lnTo>
                  <a:lnTo>
                    <a:pt x="242" y="515"/>
                  </a:lnTo>
                  <a:lnTo>
                    <a:pt x="256" y="512"/>
                  </a:lnTo>
                  <a:lnTo>
                    <a:pt x="269" y="509"/>
                  </a:lnTo>
                  <a:lnTo>
                    <a:pt x="282" y="502"/>
                  </a:lnTo>
                  <a:lnTo>
                    <a:pt x="290" y="496"/>
                  </a:lnTo>
                  <a:lnTo>
                    <a:pt x="297" y="493"/>
                  </a:lnTo>
                  <a:lnTo>
                    <a:pt x="302" y="493"/>
                  </a:lnTo>
                  <a:lnTo>
                    <a:pt x="302" y="502"/>
                  </a:lnTo>
                  <a:lnTo>
                    <a:pt x="296" y="511"/>
                  </a:lnTo>
                  <a:lnTo>
                    <a:pt x="286" y="520"/>
                  </a:lnTo>
                  <a:lnTo>
                    <a:pt x="274" y="530"/>
                  </a:lnTo>
                  <a:lnTo>
                    <a:pt x="262" y="533"/>
                  </a:lnTo>
                  <a:lnTo>
                    <a:pt x="248" y="534"/>
                  </a:lnTo>
                  <a:lnTo>
                    <a:pt x="235" y="535"/>
                  </a:lnTo>
                  <a:lnTo>
                    <a:pt x="221" y="534"/>
                  </a:lnTo>
                  <a:lnTo>
                    <a:pt x="209" y="532"/>
                  </a:lnTo>
                  <a:lnTo>
                    <a:pt x="195" y="530"/>
                  </a:lnTo>
                  <a:lnTo>
                    <a:pt x="182" y="526"/>
                  </a:lnTo>
                  <a:lnTo>
                    <a:pt x="168" y="523"/>
                  </a:lnTo>
                  <a:lnTo>
                    <a:pt x="72" y="479"/>
                  </a:lnTo>
                  <a:lnTo>
                    <a:pt x="67" y="495"/>
                  </a:lnTo>
                  <a:lnTo>
                    <a:pt x="60" y="509"/>
                  </a:lnTo>
                  <a:lnTo>
                    <a:pt x="52" y="523"/>
                  </a:lnTo>
                  <a:lnTo>
                    <a:pt x="44" y="535"/>
                  </a:lnTo>
                  <a:lnTo>
                    <a:pt x="35" y="548"/>
                  </a:lnTo>
                  <a:lnTo>
                    <a:pt x="27" y="561"/>
                  </a:lnTo>
                  <a:lnTo>
                    <a:pt x="22" y="576"/>
                  </a:lnTo>
                  <a:lnTo>
                    <a:pt x="19" y="591"/>
                  </a:lnTo>
                  <a:lnTo>
                    <a:pt x="31" y="609"/>
                  </a:lnTo>
                  <a:lnTo>
                    <a:pt x="47" y="617"/>
                  </a:lnTo>
                  <a:lnTo>
                    <a:pt x="67" y="619"/>
                  </a:lnTo>
                  <a:lnTo>
                    <a:pt x="88" y="617"/>
                  </a:lnTo>
                  <a:lnTo>
                    <a:pt x="110" y="614"/>
                  </a:lnTo>
                  <a:lnTo>
                    <a:pt x="131" y="611"/>
                  </a:lnTo>
                  <a:lnTo>
                    <a:pt x="152" y="614"/>
                  </a:lnTo>
                  <a:lnTo>
                    <a:pt x="172" y="624"/>
                  </a:lnTo>
                  <a:lnTo>
                    <a:pt x="174" y="625"/>
                  </a:lnTo>
                  <a:lnTo>
                    <a:pt x="179" y="627"/>
                  </a:lnTo>
                  <a:lnTo>
                    <a:pt x="184" y="632"/>
                  </a:lnTo>
                  <a:lnTo>
                    <a:pt x="186" y="638"/>
                  </a:lnTo>
                  <a:lnTo>
                    <a:pt x="186" y="640"/>
                  </a:lnTo>
                  <a:lnTo>
                    <a:pt x="182" y="641"/>
                  </a:lnTo>
                  <a:lnTo>
                    <a:pt x="179" y="642"/>
                  </a:lnTo>
                  <a:lnTo>
                    <a:pt x="176" y="644"/>
                  </a:lnTo>
                  <a:lnTo>
                    <a:pt x="158" y="637"/>
                  </a:lnTo>
                  <a:lnTo>
                    <a:pt x="140" y="635"/>
                  </a:lnTo>
                  <a:lnTo>
                    <a:pt x="121" y="637"/>
                  </a:lnTo>
                  <a:lnTo>
                    <a:pt x="103" y="639"/>
                  </a:lnTo>
                  <a:lnTo>
                    <a:pt x="84" y="642"/>
                  </a:lnTo>
                  <a:lnTo>
                    <a:pt x="66" y="644"/>
                  </a:lnTo>
                  <a:lnTo>
                    <a:pt x="47" y="642"/>
                  </a:lnTo>
                  <a:lnTo>
                    <a:pt x="28" y="638"/>
                  </a:lnTo>
                  <a:lnTo>
                    <a:pt x="27" y="644"/>
                  </a:lnTo>
                  <a:lnTo>
                    <a:pt x="29" y="648"/>
                  </a:lnTo>
                  <a:lnTo>
                    <a:pt x="31" y="653"/>
                  </a:lnTo>
                  <a:lnTo>
                    <a:pt x="35" y="655"/>
                  </a:lnTo>
                  <a:lnTo>
                    <a:pt x="39" y="655"/>
                  </a:lnTo>
                  <a:lnTo>
                    <a:pt x="51" y="656"/>
                  </a:lnTo>
                  <a:lnTo>
                    <a:pt x="68" y="657"/>
                  </a:lnTo>
                  <a:lnTo>
                    <a:pt x="92" y="659"/>
                  </a:lnTo>
                  <a:lnTo>
                    <a:pt x="120" y="660"/>
                  </a:lnTo>
                  <a:lnTo>
                    <a:pt x="151" y="662"/>
                  </a:lnTo>
                  <a:lnTo>
                    <a:pt x="184" y="664"/>
                  </a:lnTo>
                  <a:lnTo>
                    <a:pt x="219" y="665"/>
                  </a:lnTo>
                  <a:lnTo>
                    <a:pt x="254" y="668"/>
                  </a:lnTo>
                  <a:lnTo>
                    <a:pt x="288" y="669"/>
                  </a:lnTo>
                  <a:lnTo>
                    <a:pt x="320" y="671"/>
                  </a:lnTo>
                  <a:lnTo>
                    <a:pt x="349" y="672"/>
                  </a:lnTo>
                  <a:lnTo>
                    <a:pt x="375" y="672"/>
                  </a:lnTo>
                  <a:lnTo>
                    <a:pt x="394" y="673"/>
                  </a:lnTo>
                  <a:lnTo>
                    <a:pt x="408" y="673"/>
                  </a:lnTo>
                  <a:lnTo>
                    <a:pt x="415" y="672"/>
                  </a:lnTo>
                  <a:lnTo>
                    <a:pt x="418" y="662"/>
                  </a:lnTo>
                  <a:lnTo>
                    <a:pt x="422" y="650"/>
                  </a:lnTo>
                  <a:lnTo>
                    <a:pt x="423" y="639"/>
                  </a:lnTo>
                  <a:lnTo>
                    <a:pt x="421" y="629"/>
                  </a:lnTo>
                  <a:lnTo>
                    <a:pt x="414" y="614"/>
                  </a:lnTo>
                  <a:lnTo>
                    <a:pt x="404" y="601"/>
                  </a:lnTo>
                  <a:lnTo>
                    <a:pt x="393" y="592"/>
                  </a:lnTo>
                  <a:lnTo>
                    <a:pt x="380" y="584"/>
                  </a:lnTo>
                  <a:lnTo>
                    <a:pt x="366" y="578"/>
                  </a:lnTo>
                  <a:lnTo>
                    <a:pt x="351" y="574"/>
                  </a:lnTo>
                  <a:lnTo>
                    <a:pt x="335" y="571"/>
                  </a:lnTo>
                  <a:lnTo>
                    <a:pt x="320" y="570"/>
                  </a:lnTo>
                  <a:lnTo>
                    <a:pt x="303" y="573"/>
                  </a:lnTo>
                  <a:lnTo>
                    <a:pt x="286" y="581"/>
                  </a:lnTo>
                  <a:lnTo>
                    <a:pt x="267" y="593"/>
                  </a:lnTo>
                  <a:lnTo>
                    <a:pt x="251" y="604"/>
                  </a:lnTo>
                  <a:lnTo>
                    <a:pt x="236" y="616"/>
                  </a:lnTo>
                  <a:lnTo>
                    <a:pt x="225" y="626"/>
                  </a:lnTo>
                  <a:lnTo>
                    <a:pt x="217" y="632"/>
                  </a:lnTo>
                  <a:lnTo>
                    <a:pt x="214" y="633"/>
                  </a:lnTo>
                  <a:lnTo>
                    <a:pt x="225" y="619"/>
                  </a:lnTo>
                  <a:lnTo>
                    <a:pt x="239" y="604"/>
                  </a:lnTo>
                  <a:lnTo>
                    <a:pt x="256" y="589"/>
                  </a:lnTo>
                  <a:lnTo>
                    <a:pt x="274" y="576"/>
                  </a:lnTo>
                  <a:lnTo>
                    <a:pt x="290" y="564"/>
                  </a:lnTo>
                  <a:lnTo>
                    <a:pt x="305" y="555"/>
                  </a:lnTo>
                  <a:lnTo>
                    <a:pt x="316" y="549"/>
                  </a:lnTo>
                  <a:lnTo>
                    <a:pt x="319" y="547"/>
                  </a:lnTo>
                  <a:lnTo>
                    <a:pt x="338" y="549"/>
                  </a:lnTo>
                  <a:lnTo>
                    <a:pt x="356" y="553"/>
                  </a:lnTo>
                  <a:lnTo>
                    <a:pt x="373" y="558"/>
                  </a:lnTo>
                  <a:lnTo>
                    <a:pt x="391" y="565"/>
                  </a:lnTo>
                  <a:lnTo>
                    <a:pt x="406" y="576"/>
                  </a:lnTo>
                  <a:lnTo>
                    <a:pt x="418" y="587"/>
                  </a:lnTo>
                  <a:lnTo>
                    <a:pt x="429" y="602"/>
                  </a:lnTo>
                  <a:lnTo>
                    <a:pt x="436" y="621"/>
                  </a:lnTo>
                  <a:lnTo>
                    <a:pt x="437" y="641"/>
                  </a:lnTo>
                  <a:lnTo>
                    <a:pt x="434" y="662"/>
                  </a:lnTo>
                  <a:lnTo>
                    <a:pt x="428" y="682"/>
                  </a:lnTo>
                  <a:lnTo>
                    <a:pt x="417" y="700"/>
                  </a:lnTo>
                  <a:lnTo>
                    <a:pt x="406" y="699"/>
                  </a:lnTo>
                  <a:lnTo>
                    <a:pt x="393" y="697"/>
                  </a:lnTo>
                  <a:lnTo>
                    <a:pt x="381" y="695"/>
                  </a:lnTo>
                  <a:lnTo>
                    <a:pt x="368" y="694"/>
                  </a:lnTo>
                  <a:lnTo>
                    <a:pt x="354" y="693"/>
                  </a:lnTo>
                  <a:lnTo>
                    <a:pt x="338" y="693"/>
                  </a:lnTo>
                  <a:lnTo>
                    <a:pt x="320" y="692"/>
                  </a:lnTo>
                  <a:lnTo>
                    <a:pt x="300" y="691"/>
                  </a:lnTo>
                  <a:lnTo>
                    <a:pt x="278" y="690"/>
                  </a:lnTo>
                  <a:lnTo>
                    <a:pt x="251" y="688"/>
                  </a:lnTo>
                  <a:lnTo>
                    <a:pt x="222" y="687"/>
                  </a:lnTo>
                  <a:lnTo>
                    <a:pt x="190" y="685"/>
                  </a:lnTo>
                  <a:lnTo>
                    <a:pt x="153" y="684"/>
                  </a:lnTo>
                  <a:lnTo>
                    <a:pt x="112" y="682"/>
                  </a:lnTo>
                  <a:lnTo>
                    <a:pt x="66" y="679"/>
                  </a:lnTo>
                  <a:lnTo>
                    <a:pt x="15" y="677"/>
                  </a:lnTo>
                  <a:lnTo>
                    <a:pt x="11" y="671"/>
                  </a:lnTo>
                  <a:lnTo>
                    <a:pt x="8" y="665"/>
                  </a:lnTo>
                  <a:lnTo>
                    <a:pt x="6" y="659"/>
                  </a:lnTo>
                  <a:lnTo>
                    <a:pt x="5" y="649"/>
                  </a:lnTo>
                  <a:lnTo>
                    <a:pt x="11" y="624"/>
                  </a:lnTo>
                  <a:lnTo>
                    <a:pt x="2" y="608"/>
                  </a:lnTo>
                  <a:lnTo>
                    <a:pt x="0" y="592"/>
                  </a:lnTo>
                  <a:lnTo>
                    <a:pt x="1" y="574"/>
                  </a:lnTo>
                  <a:lnTo>
                    <a:pt x="6" y="557"/>
                  </a:lnTo>
                  <a:lnTo>
                    <a:pt x="11" y="550"/>
                  </a:lnTo>
                  <a:lnTo>
                    <a:pt x="16" y="541"/>
                  </a:lnTo>
                  <a:lnTo>
                    <a:pt x="23" y="532"/>
                  </a:lnTo>
                  <a:lnTo>
                    <a:pt x="29" y="521"/>
                  </a:lnTo>
                  <a:lnTo>
                    <a:pt x="36" y="511"/>
                  </a:lnTo>
                  <a:lnTo>
                    <a:pt x="43" y="500"/>
                  </a:lnTo>
                  <a:lnTo>
                    <a:pt x="49" y="489"/>
                  </a:lnTo>
                  <a:lnTo>
                    <a:pt x="54" y="478"/>
                  </a:lnTo>
                  <a:lnTo>
                    <a:pt x="50" y="475"/>
                  </a:lnTo>
                  <a:lnTo>
                    <a:pt x="43" y="472"/>
                  </a:lnTo>
                  <a:lnTo>
                    <a:pt x="38" y="468"/>
                  </a:lnTo>
                  <a:lnTo>
                    <a:pt x="37" y="462"/>
                  </a:lnTo>
                  <a:lnTo>
                    <a:pt x="43" y="432"/>
                  </a:lnTo>
                  <a:lnTo>
                    <a:pt x="55" y="382"/>
                  </a:lnTo>
                  <a:lnTo>
                    <a:pt x="74" y="321"/>
                  </a:lnTo>
                  <a:lnTo>
                    <a:pt x="97" y="253"/>
                  </a:lnTo>
                  <a:lnTo>
                    <a:pt x="121" y="185"/>
                  </a:lnTo>
                  <a:lnTo>
                    <a:pt x="145" y="121"/>
                  </a:lnTo>
                  <a:lnTo>
                    <a:pt x="168" y="69"/>
                  </a:lnTo>
                  <a:lnTo>
                    <a:pt x="189" y="33"/>
                  </a:lnTo>
                  <a:lnTo>
                    <a:pt x="178" y="35"/>
                  </a:lnTo>
                  <a:lnTo>
                    <a:pt x="165" y="38"/>
                  </a:lnTo>
                  <a:lnTo>
                    <a:pt x="150" y="40"/>
                  </a:lnTo>
                  <a:lnTo>
                    <a:pt x="135" y="41"/>
                  </a:lnTo>
                  <a:lnTo>
                    <a:pt x="120" y="42"/>
                  </a:lnTo>
                  <a:lnTo>
                    <a:pt x="105" y="42"/>
                  </a:lnTo>
                  <a:lnTo>
                    <a:pt x="91" y="41"/>
                  </a:lnTo>
                  <a:lnTo>
                    <a:pt x="80" y="39"/>
                  </a:lnTo>
                  <a:lnTo>
                    <a:pt x="82" y="19"/>
                  </a:lnTo>
                  <a:lnTo>
                    <a:pt x="93" y="18"/>
                  </a:lnTo>
                  <a:lnTo>
                    <a:pt x="108" y="17"/>
                  </a:lnTo>
                  <a:lnTo>
                    <a:pt x="127" y="16"/>
                  </a:lnTo>
                  <a:lnTo>
                    <a:pt x="148" y="15"/>
                  </a:lnTo>
                  <a:lnTo>
                    <a:pt x="172" y="12"/>
                  </a:lnTo>
                  <a:lnTo>
                    <a:pt x="198" y="9"/>
                  </a:lnTo>
                  <a:lnTo>
                    <a:pt x="228" y="5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 flipH="1">
              <a:off x="6995713" y="3228420"/>
              <a:ext cx="87206" cy="117044"/>
            </a:xfrm>
            <a:custGeom>
              <a:avLst/>
              <a:gdLst>
                <a:gd name="T0" fmla="*/ 1 w 54"/>
                <a:gd name="T1" fmla="*/ 0 h 74"/>
                <a:gd name="T2" fmla="*/ 4 w 54"/>
                <a:gd name="T3" fmla="*/ 9 h 74"/>
                <a:gd name="T4" fmla="*/ 9 w 54"/>
                <a:gd name="T5" fmla="*/ 18 h 74"/>
                <a:gd name="T6" fmla="*/ 15 w 54"/>
                <a:gd name="T7" fmla="*/ 26 h 74"/>
                <a:gd name="T8" fmla="*/ 21 w 54"/>
                <a:gd name="T9" fmla="*/ 33 h 74"/>
                <a:gd name="T10" fmla="*/ 27 w 54"/>
                <a:gd name="T11" fmla="*/ 40 h 74"/>
                <a:gd name="T12" fmla="*/ 36 w 54"/>
                <a:gd name="T13" fmla="*/ 46 h 74"/>
                <a:gd name="T14" fmla="*/ 45 w 54"/>
                <a:gd name="T15" fmla="*/ 51 h 74"/>
                <a:gd name="T16" fmla="*/ 54 w 54"/>
                <a:gd name="T17" fmla="*/ 56 h 74"/>
                <a:gd name="T18" fmla="*/ 53 w 54"/>
                <a:gd name="T19" fmla="*/ 62 h 74"/>
                <a:gd name="T20" fmla="*/ 49 w 54"/>
                <a:gd name="T21" fmla="*/ 69 h 74"/>
                <a:gd name="T22" fmla="*/ 45 w 54"/>
                <a:gd name="T23" fmla="*/ 73 h 74"/>
                <a:gd name="T24" fmla="*/ 41 w 54"/>
                <a:gd name="T25" fmla="*/ 74 h 74"/>
                <a:gd name="T26" fmla="*/ 41 w 54"/>
                <a:gd name="T27" fmla="*/ 69 h 74"/>
                <a:gd name="T28" fmla="*/ 40 w 54"/>
                <a:gd name="T29" fmla="*/ 63 h 74"/>
                <a:gd name="T30" fmla="*/ 37 w 54"/>
                <a:gd name="T31" fmla="*/ 59 h 74"/>
                <a:gd name="T32" fmla="*/ 32 w 54"/>
                <a:gd name="T33" fmla="*/ 56 h 74"/>
                <a:gd name="T34" fmla="*/ 26 w 54"/>
                <a:gd name="T35" fmla="*/ 51 h 74"/>
                <a:gd name="T36" fmla="*/ 21 w 54"/>
                <a:gd name="T37" fmla="*/ 48 h 74"/>
                <a:gd name="T38" fmla="*/ 15 w 54"/>
                <a:gd name="T39" fmla="*/ 43 h 74"/>
                <a:gd name="T40" fmla="*/ 9 w 54"/>
                <a:gd name="T41" fmla="*/ 38 h 74"/>
                <a:gd name="T42" fmla="*/ 4 w 54"/>
                <a:gd name="T43" fmla="*/ 27 h 74"/>
                <a:gd name="T44" fmla="*/ 1 w 54"/>
                <a:gd name="T45" fmla="*/ 15 h 74"/>
                <a:gd name="T46" fmla="*/ 0 w 54"/>
                <a:gd name="T47" fmla="*/ 3 h 74"/>
                <a:gd name="T48" fmla="*/ 1 w 54"/>
                <a:gd name="T4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74">
                  <a:moveTo>
                    <a:pt x="1" y="0"/>
                  </a:moveTo>
                  <a:lnTo>
                    <a:pt x="4" y="9"/>
                  </a:lnTo>
                  <a:lnTo>
                    <a:pt x="9" y="18"/>
                  </a:lnTo>
                  <a:lnTo>
                    <a:pt x="15" y="26"/>
                  </a:lnTo>
                  <a:lnTo>
                    <a:pt x="21" y="33"/>
                  </a:lnTo>
                  <a:lnTo>
                    <a:pt x="27" y="40"/>
                  </a:lnTo>
                  <a:lnTo>
                    <a:pt x="36" y="46"/>
                  </a:lnTo>
                  <a:lnTo>
                    <a:pt x="45" y="51"/>
                  </a:lnTo>
                  <a:lnTo>
                    <a:pt x="54" y="56"/>
                  </a:lnTo>
                  <a:lnTo>
                    <a:pt x="53" y="62"/>
                  </a:lnTo>
                  <a:lnTo>
                    <a:pt x="49" y="69"/>
                  </a:lnTo>
                  <a:lnTo>
                    <a:pt x="45" y="73"/>
                  </a:lnTo>
                  <a:lnTo>
                    <a:pt x="41" y="74"/>
                  </a:lnTo>
                  <a:lnTo>
                    <a:pt x="41" y="69"/>
                  </a:lnTo>
                  <a:lnTo>
                    <a:pt x="40" y="63"/>
                  </a:lnTo>
                  <a:lnTo>
                    <a:pt x="37" y="59"/>
                  </a:lnTo>
                  <a:lnTo>
                    <a:pt x="32" y="56"/>
                  </a:lnTo>
                  <a:lnTo>
                    <a:pt x="26" y="51"/>
                  </a:lnTo>
                  <a:lnTo>
                    <a:pt x="21" y="48"/>
                  </a:lnTo>
                  <a:lnTo>
                    <a:pt x="15" y="43"/>
                  </a:lnTo>
                  <a:lnTo>
                    <a:pt x="9" y="38"/>
                  </a:lnTo>
                  <a:lnTo>
                    <a:pt x="4" y="27"/>
                  </a:lnTo>
                  <a:lnTo>
                    <a:pt x="1" y="1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 flipH="1">
              <a:off x="7131365" y="3253060"/>
              <a:ext cx="80746" cy="58523"/>
            </a:xfrm>
            <a:custGeom>
              <a:avLst/>
              <a:gdLst>
                <a:gd name="T0" fmla="*/ 48 w 50"/>
                <a:gd name="T1" fmla="*/ 0 h 39"/>
                <a:gd name="T2" fmla="*/ 50 w 50"/>
                <a:gd name="T3" fmla="*/ 9 h 39"/>
                <a:gd name="T4" fmla="*/ 50 w 50"/>
                <a:gd name="T5" fmla="*/ 19 h 39"/>
                <a:gd name="T6" fmla="*/ 46 w 50"/>
                <a:gd name="T7" fmla="*/ 28 h 39"/>
                <a:gd name="T8" fmla="*/ 41 w 50"/>
                <a:gd name="T9" fmla="*/ 36 h 39"/>
                <a:gd name="T10" fmla="*/ 33 w 50"/>
                <a:gd name="T11" fmla="*/ 39 h 39"/>
                <a:gd name="T12" fmla="*/ 25 w 50"/>
                <a:gd name="T13" fmla="*/ 39 h 39"/>
                <a:gd name="T14" fmla="*/ 18 w 50"/>
                <a:gd name="T15" fmla="*/ 36 h 39"/>
                <a:gd name="T16" fmla="*/ 12 w 50"/>
                <a:gd name="T17" fmla="*/ 33 h 39"/>
                <a:gd name="T18" fmla="*/ 6 w 50"/>
                <a:gd name="T19" fmla="*/ 28 h 39"/>
                <a:gd name="T20" fmla="*/ 3 w 50"/>
                <a:gd name="T21" fmla="*/ 23 h 39"/>
                <a:gd name="T22" fmla="*/ 0 w 50"/>
                <a:gd name="T23" fmla="*/ 17 h 39"/>
                <a:gd name="T24" fmla="*/ 0 w 50"/>
                <a:gd name="T25" fmla="*/ 11 h 39"/>
                <a:gd name="T26" fmla="*/ 4 w 50"/>
                <a:gd name="T27" fmla="*/ 16 h 39"/>
                <a:gd name="T28" fmla="*/ 10 w 50"/>
                <a:gd name="T29" fmla="*/ 19 h 39"/>
                <a:gd name="T30" fmla="*/ 16 w 50"/>
                <a:gd name="T31" fmla="*/ 24 h 39"/>
                <a:gd name="T32" fmla="*/ 23 w 50"/>
                <a:gd name="T33" fmla="*/ 25 h 39"/>
                <a:gd name="T34" fmla="*/ 30 w 50"/>
                <a:gd name="T35" fmla="*/ 25 h 39"/>
                <a:gd name="T36" fmla="*/ 37 w 50"/>
                <a:gd name="T37" fmla="*/ 20 h 39"/>
                <a:gd name="T38" fmla="*/ 43 w 50"/>
                <a:gd name="T39" fmla="*/ 12 h 39"/>
                <a:gd name="T40" fmla="*/ 48 w 50"/>
                <a:gd name="T4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39">
                  <a:moveTo>
                    <a:pt x="48" y="0"/>
                  </a:moveTo>
                  <a:lnTo>
                    <a:pt x="50" y="9"/>
                  </a:lnTo>
                  <a:lnTo>
                    <a:pt x="50" y="19"/>
                  </a:lnTo>
                  <a:lnTo>
                    <a:pt x="46" y="28"/>
                  </a:lnTo>
                  <a:lnTo>
                    <a:pt x="41" y="36"/>
                  </a:lnTo>
                  <a:lnTo>
                    <a:pt x="33" y="39"/>
                  </a:lnTo>
                  <a:lnTo>
                    <a:pt x="25" y="39"/>
                  </a:lnTo>
                  <a:lnTo>
                    <a:pt x="18" y="36"/>
                  </a:lnTo>
                  <a:lnTo>
                    <a:pt x="12" y="33"/>
                  </a:lnTo>
                  <a:lnTo>
                    <a:pt x="6" y="28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16"/>
                  </a:lnTo>
                  <a:lnTo>
                    <a:pt x="10" y="19"/>
                  </a:lnTo>
                  <a:lnTo>
                    <a:pt x="16" y="24"/>
                  </a:lnTo>
                  <a:lnTo>
                    <a:pt x="23" y="25"/>
                  </a:lnTo>
                  <a:lnTo>
                    <a:pt x="30" y="25"/>
                  </a:lnTo>
                  <a:lnTo>
                    <a:pt x="37" y="20"/>
                  </a:lnTo>
                  <a:lnTo>
                    <a:pt x="43" y="1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 flipH="1">
              <a:off x="6986025" y="3169897"/>
              <a:ext cx="74286" cy="61602"/>
            </a:xfrm>
            <a:custGeom>
              <a:avLst/>
              <a:gdLst>
                <a:gd name="T0" fmla="*/ 40 w 46"/>
                <a:gd name="T1" fmla="*/ 0 h 40"/>
                <a:gd name="T2" fmla="*/ 45 w 46"/>
                <a:gd name="T3" fmla="*/ 8 h 40"/>
                <a:gd name="T4" fmla="*/ 46 w 46"/>
                <a:gd name="T5" fmla="*/ 17 h 40"/>
                <a:gd name="T6" fmla="*/ 46 w 46"/>
                <a:gd name="T7" fmla="*/ 25 h 40"/>
                <a:gd name="T8" fmla="*/ 42 w 46"/>
                <a:gd name="T9" fmla="*/ 34 h 40"/>
                <a:gd name="T10" fmla="*/ 35 w 46"/>
                <a:gd name="T11" fmla="*/ 38 h 40"/>
                <a:gd name="T12" fmla="*/ 27 w 46"/>
                <a:gd name="T13" fmla="*/ 40 h 40"/>
                <a:gd name="T14" fmla="*/ 20 w 46"/>
                <a:gd name="T15" fmla="*/ 39 h 40"/>
                <a:gd name="T16" fmla="*/ 15 w 46"/>
                <a:gd name="T17" fmla="*/ 38 h 40"/>
                <a:gd name="T18" fmla="*/ 9 w 46"/>
                <a:gd name="T19" fmla="*/ 34 h 40"/>
                <a:gd name="T20" fmla="*/ 4 w 46"/>
                <a:gd name="T21" fmla="*/ 29 h 40"/>
                <a:gd name="T22" fmla="*/ 1 w 46"/>
                <a:gd name="T23" fmla="*/ 25 h 40"/>
                <a:gd name="T24" fmla="*/ 0 w 46"/>
                <a:gd name="T25" fmla="*/ 20 h 40"/>
                <a:gd name="T26" fmla="*/ 4 w 46"/>
                <a:gd name="T27" fmla="*/ 23 h 40"/>
                <a:gd name="T28" fmla="*/ 10 w 46"/>
                <a:gd name="T29" fmla="*/ 26 h 40"/>
                <a:gd name="T30" fmla="*/ 17 w 46"/>
                <a:gd name="T31" fmla="*/ 27 h 40"/>
                <a:gd name="T32" fmla="*/ 24 w 46"/>
                <a:gd name="T33" fmla="*/ 27 h 40"/>
                <a:gd name="T34" fmla="*/ 30 w 46"/>
                <a:gd name="T35" fmla="*/ 26 h 40"/>
                <a:gd name="T36" fmla="*/ 35 w 46"/>
                <a:gd name="T37" fmla="*/ 20 h 40"/>
                <a:gd name="T38" fmla="*/ 39 w 46"/>
                <a:gd name="T39" fmla="*/ 12 h 40"/>
                <a:gd name="T40" fmla="*/ 40 w 46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0">
                  <a:moveTo>
                    <a:pt x="40" y="0"/>
                  </a:moveTo>
                  <a:lnTo>
                    <a:pt x="45" y="8"/>
                  </a:lnTo>
                  <a:lnTo>
                    <a:pt x="46" y="17"/>
                  </a:lnTo>
                  <a:lnTo>
                    <a:pt x="46" y="25"/>
                  </a:lnTo>
                  <a:lnTo>
                    <a:pt x="42" y="34"/>
                  </a:lnTo>
                  <a:lnTo>
                    <a:pt x="35" y="38"/>
                  </a:lnTo>
                  <a:lnTo>
                    <a:pt x="27" y="40"/>
                  </a:lnTo>
                  <a:lnTo>
                    <a:pt x="20" y="39"/>
                  </a:lnTo>
                  <a:lnTo>
                    <a:pt x="15" y="38"/>
                  </a:lnTo>
                  <a:lnTo>
                    <a:pt x="9" y="34"/>
                  </a:lnTo>
                  <a:lnTo>
                    <a:pt x="4" y="29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4" y="23"/>
                  </a:lnTo>
                  <a:lnTo>
                    <a:pt x="10" y="26"/>
                  </a:lnTo>
                  <a:lnTo>
                    <a:pt x="17" y="27"/>
                  </a:lnTo>
                  <a:lnTo>
                    <a:pt x="24" y="27"/>
                  </a:lnTo>
                  <a:lnTo>
                    <a:pt x="30" y="26"/>
                  </a:lnTo>
                  <a:lnTo>
                    <a:pt x="35" y="20"/>
                  </a:lnTo>
                  <a:lnTo>
                    <a:pt x="39" y="1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7" name="Picture 70" descr="C:\Users\Mike\AppData\Local\Microsoft\Windows\INetCache\IE\3UI6QE36\MC90023794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2116" flipH="1">
              <a:off x="7051154" y="2788996"/>
              <a:ext cx="730465" cy="492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" name="Oval Callout 78"/>
          <p:cNvSpPr/>
          <p:nvPr/>
        </p:nvSpPr>
        <p:spPr>
          <a:xfrm>
            <a:off x="6104071" y="3892477"/>
            <a:ext cx="2980211" cy="2837787"/>
          </a:xfrm>
          <a:prstGeom prst="wedgeEllipseCallout">
            <a:avLst>
              <a:gd name="adj1" fmla="val -65425"/>
              <a:gd name="adj2" fmla="val -1083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Quite so – whoever heard of a talking papaya?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766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10135"/>
            <a:ext cx="2634247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One day he felt hungry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028994"/>
            <a:ext cx="3541354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so he went out to pick a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papaya.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3074" name="Picture 2" descr="http://3.bp.blogspot.com/_mmUmZiQiN4A/TP1IleB3mPI/AAAAAAAAAZM/_rtSng5WMIM/s1600/Papaya%2Btre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2" b="100000" l="9766" r="89844">
                        <a14:backgroundMark x1="60547" y1="17578" x2="60547" y2="18359"/>
                        <a14:backgroundMark x1="37891" y1="29297" x2="37891" y2="29297"/>
                        <a14:backgroundMark x1="64063" y1="32422" x2="64063" y2="32422"/>
                        <a14:backgroundMark x1="65625" y1="15234" x2="65625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1340768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ike\AppData\Local\Microsoft\Windows\INetCache\IE\SE3GG1RT\MC90018611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28468"/>
            <a:ext cx="1440160" cy="19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06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reenworldtree.com/images/iStock_000002718081XSmal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628800"/>
            <a:ext cx="6408712" cy="424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46531" y="3368395"/>
            <a:ext cx="2250937" cy="76944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Kozuka Gothic Pro M" pitchFamily="34" charset="-128"/>
                <a:ea typeface="Kozuka Gothic Pro M" pitchFamily="34" charset="-128"/>
              </a:rPr>
              <a:t>The end</a:t>
            </a:r>
            <a:endParaRPr lang="en-GB" sz="4400" dirty="0">
              <a:solidFill>
                <a:schemeClr val="bg1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342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10135"/>
            <a:ext cx="4100994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To his amazement, the papaya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spoke.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4098" name="Picture 2" descr="http://www.greenworldtree.com/images/iStock_000002718081XSmal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6992"/>
            <a:ext cx="42672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427984" y="2060848"/>
            <a:ext cx="3384376" cy="1872208"/>
          </a:xfrm>
          <a:prstGeom prst="wedgeEllipseCallout">
            <a:avLst>
              <a:gd name="adj1" fmla="val -42598"/>
              <a:gd name="adj2" fmla="val 62048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Hands off!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22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916832"/>
            <a:ext cx="3235181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The farmer looked at his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dog.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3" name="Picture 2" descr="C:\Users\Mike\AppData\Local\Microsoft\Windows\INetCache\IE\SE3GG1RT\MC9001861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43301"/>
            <a:ext cx="2808312" cy="37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ike\AppData\Local\Microsoft\Windows\INetCache\IE\SE3GG1RT\MC9000273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2425440" cy="206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499992" y="1268760"/>
            <a:ext cx="3384376" cy="1872208"/>
          </a:xfrm>
          <a:prstGeom prst="wedgeEllipseCallout">
            <a:avLst>
              <a:gd name="adj1" fmla="val -78372"/>
              <a:gd name="adj2" fmla="val 60691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Was that you?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773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ike\AppData\Local\Microsoft\Windows\INetCache\IE\SE3GG1RT\MC9001861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43301"/>
            <a:ext cx="2808312" cy="37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ike\AppData\Local\Microsoft\Windows\INetCache\IE\SE3GG1RT\MC9000273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2425440" cy="206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085149" y="620688"/>
            <a:ext cx="2232248" cy="985600"/>
          </a:xfrm>
          <a:prstGeom prst="wedgeEllipseCallout">
            <a:avLst>
              <a:gd name="adj1" fmla="val 38506"/>
              <a:gd name="adj2" fmla="val 283556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No.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868144" y="1484784"/>
            <a:ext cx="2880320" cy="1705680"/>
          </a:xfrm>
          <a:prstGeom prst="wedgeEllipseCallout">
            <a:avLst>
              <a:gd name="adj1" fmla="val -56032"/>
              <a:gd name="adj2" fmla="val 91855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It was the 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papaya.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571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7504" y="459160"/>
            <a:ext cx="5004556" cy="5780169"/>
            <a:chOff x="107504" y="459160"/>
            <a:chExt cx="5004556" cy="5780169"/>
          </a:xfrm>
        </p:grpSpPr>
        <p:grpSp>
          <p:nvGrpSpPr>
            <p:cNvPr id="4" name="Group 3"/>
            <p:cNvGrpSpPr/>
            <p:nvPr/>
          </p:nvGrpSpPr>
          <p:grpSpPr>
            <a:xfrm>
              <a:off x="107504" y="459160"/>
              <a:ext cx="5004556" cy="5780169"/>
              <a:chOff x="107504" y="459160"/>
              <a:chExt cx="5004556" cy="5780169"/>
            </a:xfrm>
          </p:grpSpPr>
          <p:pic>
            <p:nvPicPr>
              <p:cNvPr id="2" name="Picture 1" descr="C:\Users\Mike\AppData\Local\Microsoft\Windows\INetCache\IE\SE3GG1RT\MC900186114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3748" y="2518314"/>
                <a:ext cx="2808312" cy="3721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Oval Callout 2"/>
              <p:cNvSpPr/>
              <p:nvPr/>
            </p:nvSpPr>
            <p:spPr>
              <a:xfrm>
                <a:off x="107504" y="459160"/>
                <a:ext cx="3240360" cy="1705680"/>
              </a:xfrm>
              <a:prstGeom prst="wedgeEllipseCallout">
                <a:avLst>
                  <a:gd name="adj1" fmla="val 50468"/>
                  <a:gd name="adj2" fmla="val 839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 err="1" smtClean="0">
                    <a:solidFill>
                      <a:schemeClr val="accent4">
                        <a:lumMod val="75000"/>
                      </a:schemeClr>
                    </a:solidFill>
                    <a:latin typeface="Kozuka Gothic Pro M" pitchFamily="34" charset="-128"/>
                    <a:ea typeface="Kozuka Gothic Pro M" pitchFamily="34" charset="-128"/>
                  </a:rPr>
                  <a:t>AAAAARGH</a:t>
                </a:r>
                <a:r>
                  <a:rPr lang="en-GB" sz="2800" dirty="0">
                    <a:solidFill>
                      <a:schemeClr val="accent4">
                        <a:lumMod val="75000"/>
                      </a:schemeClr>
                    </a:solidFill>
                    <a:latin typeface="Kozuka Gothic Pro M" pitchFamily="34" charset="-128"/>
                    <a:ea typeface="Kozuka Gothic Pro M" pitchFamily="34" charset="-128"/>
                  </a:rPr>
                  <a:t>!</a:t>
                </a: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4067944" y="3611690"/>
              <a:ext cx="278606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7062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3701654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As fast as his legs could carry him,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376772"/>
            <a:ext cx="3211135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he ran and he ran and he ran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931113"/>
            <a:ext cx="2904962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until he came to a market,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5" name="Picture 4" descr="C:\Users\Mike\AppData\Local\Microsoft\Windows\INetCache\IE\SE3GG1RT\MC9001861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43301"/>
            <a:ext cx="2808312" cy="37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427984" y="2547410"/>
            <a:ext cx="3906078" cy="3531333"/>
            <a:chOff x="4427984" y="2547410"/>
            <a:chExt cx="3906078" cy="3531333"/>
          </a:xfrm>
        </p:grpSpPr>
        <p:pic>
          <p:nvPicPr>
            <p:cNvPr id="1028" name="Picture 4" descr="C:\Users\Mike\AppData\Local\Microsoft\Windows\INetCache\IE\8724MEVC\MC90033032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294" y="2547410"/>
              <a:ext cx="1816729" cy="956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Mike\AppData\Local\Microsoft\Windows\INetCache\IE\8724MEVC\MC90033032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2547410"/>
              <a:ext cx="1816729" cy="956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Mike\AppData\Local\Microsoft\Windows\INetCache\IE\3UI6QE36\MC900212907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636912"/>
              <a:ext cx="3906078" cy="3441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4788024" y="1376772"/>
            <a:ext cx="4107215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where he met a fisherman selling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fish.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719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ike\AppData\Local\Microsoft\Windows\INetCache\IE\SE3GG1RT\MC9001861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43301"/>
            <a:ext cx="2808312" cy="37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427984" y="2547410"/>
            <a:ext cx="3906078" cy="3531333"/>
            <a:chOff x="4427984" y="2547410"/>
            <a:chExt cx="3906078" cy="3531333"/>
          </a:xfrm>
        </p:grpSpPr>
        <p:pic>
          <p:nvPicPr>
            <p:cNvPr id="1028" name="Picture 4" descr="C:\Users\Mike\AppData\Local\Microsoft\Windows\INetCache\IE\8724MEVC\MC90033032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294" y="2547410"/>
              <a:ext cx="1816729" cy="956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Mike\AppData\Local\Microsoft\Windows\INetCache\IE\8724MEVC\MC90033032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2547410"/>
              <a:ext cx="1816729" cy="956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Mike\AppData\Local\Microsoft\Windows\INetCache\IE\3UI6QE36\MC900212907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636912"/>
              <a:ext cx="3906078" cy="3441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Callout 11"/>
          <p:cNvSpPr/>
          <p:nvPr/>
        </p:nvSpPr>
        <p:spPr>
          <a:xfrm>
            <a:off x="611560" y="188640"/>
            <a:ext cx="5616624" cy="1728192"/>
          </a:xfrm>
          <a:prstGeom prst="wedgeEllipseCallout">
            <a:avLst>
              <a:gd name="adj1" fmla="val 61658"/>
              <a:gd name="adj2" fmla="val 154564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Why are you running so fast when the sun is shining so bright?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2050" name="Picture 2" descr="C:\Users\Mike\AppData\Local\Microsoft\Windows\INetCache\IE\NKRC30TP\MC9002321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33" y="105299"/>
            <a:ext cx="1875576" cy="17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DE07D171DC084DB64EB6C63DB1BE67" ma:contentTypeVersion="16" ma:contentTypeDescription="Create a new document." ma:contentTypeScope="" ma:versionID="869ee7d7126fb088ca44f63fed122042">
  <xsd:schema xmlns:xsd="http://www.w3.org/2001/XMLSchema" xmlns:xs="http://www.w3.org/2001/XMLSchema" xmlns:p="http://schemas.microsoft.com/office/2006/metadata/properties" xmlns:ns2="569833fe-c060-4615-99ab-00c60159a504" xmlns:ns3="d80e9b89-75f6-4ebc-8307-463d2ebbfbc2" targetNamespace="http://schemas.microsoft.com/office/2006/metadata/properties" ma:root="true" ma:fieldsID="998826a1a3561cdf49d0aa0946b449fb" ns2:_="" ns3:_="">
    <xsd:import namespace="569833fe-c060-4615-99ab-00c60159a504"/>
    <xsd:import namespace="d80e9b89-75f6-4ebc-8307-463d2ebbfb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833fe-c060-4615-99ab-00c60159a5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e467b70-560e-4ed2-860f-ddff909c37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e9b89-75f6-4ebc-8307-463d2ebbfb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d06299f-7d7a-47ce-aab1-8efa5501e64c}" ma:internalName="TaxCatchAll" ma:showField="CatchAllData" ma:web="d80e9b89-75f6-4ebc-8307-463d2ebbfb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9833fe-c060-4615-99ab-00c60159a504">
      <Terms xmlns="http://schemas.microsoft.com/office/infopath/2007/PartnerControls"/>
    </lcf76f155ced4ddcb4097134ff3c332f>
    <TaxCatchAll xmlns="d80e9b89-75f6-4ebc-8307-463d2ebbfbc2" xsi:nil="true"/>
  </documentManagement>
</p:properties>
</file>

<file path=customXml/itemProps1.xml><?xml version="1.0" encoding="utf-8"?>
<ds:datastoreItem xmlns:ds="http://schemas.openxmlformats.org/officeDocument/2006/customXml" ds:itemID="{05B1D73E-345B-4967-89F8-A1504DC0998B}"/>
</file>

<file path=customXml/itemProps2.xml><?xml version="1.0" encoding="utf-8"?>
<ds:datastoreItem xmlns:ds="http://schemas.openxmlformats.org/officeDocument/2006/customXml" ds:itemID="{4E35F242-8EAB-49E8-A82A-2D9B59228DC5}"/>
</file>

<file path=customXml/itemProps3.xml><?xml version="1.0" encoding="utf-8"?>
<ds:datastoreItem xmlns:ds="http://schemas.openxmlformats.org/officeDocument/2006/customXml" ds:itemID="{0B38F948-7BDB-4CCC-B978-9FEDE883E617}"/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343</Words>
  <Application>Microsoft Office PowerPoint</Application>
  <PresentationFormat>On-screen Show (4:3)</PresentationFormat>
  <Paragraphs>46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The papaya that spoke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papaya that spoke</dc:title>
  <dc:creator>Mike</dc:creator>
  <cp:lastModifiedBy>Mike</cp:lastModifiedBy>
  <cp:revision>25</cp:revision>
  <dcterms:created xsi:type="dcterms:W3CDTF">2014-02-18T14:17:15Z</dcterms:created>
  <dcterms:modified xsi:type="dcterms:W3CDTF">2014-02-18T21:28:55Z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0x01010031DE07D171DC084DB64EB6C63DB1BE67</vt:lpwstr>
  </property>
</Properties>
</file>