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0" r:id="rId2"/>
    <p:sldId id="26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winkl" pitchFamily="2" charset="77"/>
      <p:regular r:id="rId10"/>
      <p:bold r:id="rId11"/>
    </p:embeddedFont>
    <p:embeddedFont>
      <p:font typeface="Twinkl SemiBold"/>
      <p:bold r:id="rId1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4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2E2C5D-BA9A-7644-923E-0C80DADFC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BC8F3-1559-534B-9256-6D6E83E66D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3D6E2C-660A-9A40-B413-84E808152BF4}" type="datetimeFigureOut">
              <a:rPr lang="en-GB"/>
              <a:pPr>
                <a:defRPr/>
              </a:pPr>
              <a:t>06/11/2020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3584F-9ACB-7342-8E2D-9C65B95174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B4A6-4780-8F4F-9778-5583BE8F98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94D83E-D78C-4A41-8BE6-44A60B396A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A121B-4BA1-2947-9D6D-75B32215C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1E7D3-93E4-B64D-8209-60150FEAEE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6DBF04-4F60-6D41-A7E4-410CC3C211AC}" type="datetimeFigureOut">
              <a:rPr lang="en-GB"/>
              <a:pPr>
                <a:defRPr/>
              </a:pPr>
              <a:t>06/11/2020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3343A9-10F1-DE41-A393-20A60270BF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1CA770-1949-B84A-AF9C-07C0D9E54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55102-5DB0-CA42-BDA5-189F35DC94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34E18-05F7-1748-B6A4-36C2EC556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3C1CED7-BB4A-9646-9438-082F0873EB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447267A-B1D8-2041-8D32-7249712080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215C36-2AE4-6349-9DE2-5A87DA4B193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CEE72C5-13B4-1E48-9464-ACEBAED3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8BDD10-5B90-0B4B-8E21-281B4FFA8BC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8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930B37-54E0-DF45-9FD6-6C161DDD234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145243-D3FA-DC4C-8674-6B77D9B68ED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BD3BF6-9E6E-3344-8746-A031B0E285A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F215DB-5699-934A-84FE-82AC2E678B2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27AF46C-CE4B-024D-9E5E-8CB7A39D57E5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380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2CAFDD-7C1C-1A4E-A63D-96A4AAEF84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6CFD56-66C4-554D-99DF-861E77F730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35ED8B-DAB9-1C41-9B48-7A986115B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77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80305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73DA2F47-A5C3-3843-B80A-4EFAF389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Checklist for Paraphrasing 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EA65E66-7C6B-CC49-B444-F1B6B1D9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473200"/>
            <a:ext cx="771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Ask yourself these questions when you are paraphrasing.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0DC7A9-3A8E-5145-A843-E1DB720F57C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66925"/>
            <a:ext cx="3819525" cy="368300"/>
            <a:chOff x="755650" y="2066324"/>
            <a:chExt cx="3819711" cy="369332"/>
          </a:xfrm>
        </p:grpSpPr>
        <p:sp>
          <p:nvSpPr>
            <p:cNvPr id="12312" name="Rectangle 1">
              <a:extLst>
                <a:ext uri="{FF2B5EF4-FFF2-40B4-BE49-F238E27FC236}">
                  <a16:creationId xmlns:a16="http://schemas.microsoft.com/office/drawing/2014/main" id="{D49DB77B-CBFC-7A4D-B5AA-688333992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2066324"/>
              <a:ext cx="3349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Have I read the text?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DFF398-5536-B14D-AA2B-878FE69DA3A2}"/>
                </a:ext>
              </a:extLst>
            </p:cNvPr>
            <p:cNvSpPr/>
            <p:nvPr/>
          </p:nvSpPr>
          <p:spPr>
            <a:xfrm>
              <a:off x="755650" y="2082243"/>
              <a:ext cx="333391" cy="3327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A8554A-3E72-214D-9406-37DF917A94A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84438"/>
            <a:ext cx="4268788" cy="369887"/>
            <a:chOff x="755650" y="2484956"/>
            <a:chExt cx="4269438" cy="369332"/>
          </a:xfrm>
        </p:grpSpPr>
        <p:sp>
          <p:nvSpPr>
            <p:cNvPr id="12310" name="Rectangle 3">
              <a:extLst>
                <a:ext uri="{FF2B5EF4-FFF2-40B4-BE49-F238E27FC236}">
                  <a16:creationId xmlns:a16="http://schemas.microsoft.com/office/drawing/2014/main" id="{F4931CDD-BBA9-A346-9981-14A6DA8E0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7" y="2484956"/>
              <a:ext cx="37989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Have I covered the text?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88A242-603E-594F-9578-F19CCBF1552E}"/>
                </a:ext>
              </a:extLst>
            </p:cNvPr>
            <p:cNvSpPr/>
            <p:nvPr/>
          </p:nvSpPr>
          <p:spPr>
            <a:xfrm>
              <a:off x="755650" y="2502392"/>
              <a:ext cx="333426" cy="3344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9621F0-282C-C44F-B484-8AA9C18C323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03538"/>
            <a:ext cx="7048500" cy="369887"/>
            <a:chOff x="755650" y="2903588"/>
            <a:chExt cx="7048412" cy="369332"/>
          </a:xfrm>
        </p:grpSpPr>
        <p:sp>
          <p:nvSpPr>
            <p:cNvPr id="12308" name="Rectangle 6">
              <a:extLst>
                <a:ext uri="{FF2B5EF4-FFF2-40B4-BE49-F238E27FC236}">
                  <a16:creationId xmlns:a16="http://schemas.microsoft.com/office/drawing/2014/main" id="{4C84CFAD-AA91-EE47-A8FD-60CA07FEB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2903588"/>
              <a:ext cx="6577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Can I explain the ideas aloud in my own words?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FBD2D7-C40A-7D48-B4E1-73EF25405FBE}"/>
                </a:ext>
              </a:extLst>
            </p:cNvPr>
            <p:cNvSpPr/>
            <p:nvPr/>
          </p:nvSpPr>
          <p:spPr>
            <a:xfrm>
              <a:off x="755650" y="2919439"/>
              <a:ext cx="333371" cy="334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EF0A41-1D14-7C40-838B-7A94FA9884EA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322638"/>
            <a:ext cx="7048500" cy="368300"/>
            <a:chOff x="755650" y="3322220"/>
            <a:chExt cx="7048412" cy="369332"/>
          </a:xfrm>
        </p:grpSpPr>
        <p:sp>
          <p:nvSpPr>
            <p:cNvPr id="12306" name="Rectangle 7">
              <a:extLst>
                <a:ext uri="{FF2B5EF4-FFF2-40B4-BE49-F238E27FC236}">
                  <a16:creationId xmlns:a16="http://schemas.microsoft.com/office/drawing/2014/main" id="{EDADFD17-BA63-AC4F-9706-3099C3226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3322220"/>
              <a:ext cx="6577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Have I written the main ideas of the text in my own words?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C17F1B-0DA2-F645-8AA8-B04D21E866D3}"/>
                </a:ext>
              </a:extLst>
            </p:cNvPr>
            <p:cNvSpPr/>
            <p:nvPr/>
          </p:nvSpPr>
          <p:spPr>
            <a:xfrm>
              <a:off x="755650" y="3341323"/>
              <a:ext cx="333371" cy="33271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967247-3909-3443-84DF-D220DE004B3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40150"/>
            <a:ext cx="4552950" cy="369888"/>
            <a:chOff x="755650" y="3740852"/>
            <a:chExt cx="4553115" cy="369332"/>
          </a:xfrm>
        </p:grpSpPr>
        <p:sp>
          <p:nvSpPr>
            <p:cNvPr id="12304" name="Rectangle 10">
              <a:extLst>
                <a:ext uri="{FF2B5EF4-FFF2-40B4-BE49-F238E27FC236}">
                  <a16:creationId xmlns:a16="http://schemas.microsoft.com/office/drawing/2014/main" id="{5A2F200E-E544-1B42-BB16-69A241BFB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3740852"/>
              <a:ext cx="40826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Does my text make sense?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7CF9C8-97D9-9A43-A961-7DCC2E1EFBD7}"/>
                </a:ext>
              </a:extLst>
            </p:cNvPr>
            <p:cNvSpPr/>
            <p:nvPr/>
          </p:nvSpPr>
          <p:spPr>
            <a:xfrm>
              <a:off x="755650" y="3751948"/>
              <a:ext cx="333387" cy="3344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EFAEC2-F5C5-3949-9700-A0C42BCD315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59250"/>
            <a:ext cx="6234113" cy="369888"/>
            <a:chOff x="755650" y="4159484"/>
            <a:chExt cx="6234409" cy="369332"/>
          </a:xfrm>
        </p:grpSpPr>
        <p:sp>
          <p:nvSpPr>
            <p:cNvPr id="12302" name="Rectangle 18">
              <a:extLst>
                <a:ext uri="{FF2B5EF4-FFF2-40B4-BE49-F238E27FC236}">
                  <a16:creationId xmlns:a16="http://schemas.microsoft.com/office/drawing/2014/main" id="{AD4AFF15-1111-4D40-BB0C-DB22B3044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8" y="4159484"/>
              <a:ext cx="5763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Does my text include the same ideas?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7B5EE9-8463-CE45-932B-0A6FFC6A45ED}"/>
                </a:ext>
              </a:extLst>
            </p:cNvPr>
            <p:cNvSpPr/>
            <p:nvPr/>
          </p:nvSpPr>
          <p:spPr>
            <a:xfrm>
              <a:off x="755650" y="4168995"/>
              <a:ext cx="333391" cy="3328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DEAAB5-91AC-1245-8A4D-5EBC8B5FFFF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578350"/>
            <a:ext cx="6778625" cy="369888"/>
            <a:chOff x="755650" y="4578117"/>
            <a:chExt cx="6778696" cy="369332"/>
          </a:xfrm>
        </p:grpSpPr>
        <p:sp>
          <p:nvSpPr>
            <p:cNvPr id="12300" name="Rectangle 19">
              <a:extLst>
                <a:ext uri="{FF2B5EF4-FFF2-40B4-BE49-F238E27FC236}">
                  <a16:creationId xmlns:a16="http://schemas.microsoft.com/office/drawing/2014/main" id="{D2924021-B03F-A348-9780-A9C2A4E2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47" y="4578117"/>
              <a:ext cx="6308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eaLnBrk="1" hangingPunct="1"/>
              <a:r>
                <a:rPr lang="en-AU" altLang="en-US"/>
                <a:t>Is my text shorter than the original text?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05F85C-1E41-D44E-BF8E-C09ED764C1B6}"/>
                </a:ext>
              </a:extLst>
            </p:cNvPr>
            <p:cNvSpPr/>
            <p:nvPr/>
          </p:nvSpPr>
          <p:spPr>
            <a:xfrm>
              <a:off x="755650" y="4589213"/>
              <a:ext cx="333378" cy="3344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F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6C90499-3596-D746-A987-3B7EFB17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5187950"/>
            <a:ext cx="773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eaLnBrk="1" hangingPunct="1"/>
            <a:r>
              <a:rPr lang="en-AU" altLang="en-US"/>
              <a:t>If you have followed all of these steps you are a paraphrasing professor!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86</Words>
  <Application>Microsoft Macintosh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Twinkl</vt:lpstr>
      <vt:lpstr>Twinkl SemiBold</vt:lpstr>
      <vt:lpstr>Calibri</vt:lpstr>
      <vt:lpstr>Arial</vt:lpstr>
      <vt:lpstr>Office Theme</vt:lpstr>
      <vt:lpstr>Checklist for Paraphrasing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Davis</dc:creator>
  <cp:lastModifiedBy>Jo Heydon</cp:lastModifiedBy>
  <cp:revision>17</cp:revision>
  <dcterms:created xsi:type="dcterms:W3CDTF">2018-09-11T06:53:04Z</dcterms:created>
  <dcterms:modified xsi:type="dcterms:W3CDTF">2020-11-06T13:38:53Z</dcterms:modified>
</cp:coreProperties>
</file>