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FBD07-D886-4E95-A394-A696597E729F}" v="22" dt="2022-04-19T11:01:39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85B5-91E4-4FDA-91B9-E45A8B772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F1CC6-F26F-4D13-AE9C-9C9405FF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0FD4-8232-42BB-802C-4C819E71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AF9BF-DFE0-4F7A-9012-2182C4A5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5CBAA-76FF-4BDF-8B1E-99B0ACCB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97D-4A7C-4B79-B5B3-C9C68E87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46193-4DC8-40A5-9EAE-41F5411E4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5ECD-E8A6-4488-B0AF-324DCB91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6EDF-5F8B-4C8E-99A0-D9DA8082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EE2D-1306-4F96-8C02-37B21089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9C9E-B0A2-41C4-AE96-922F062E4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B81F3-A61A-493E-BC36-CE0965F3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F08AF-7D0E-453C-8738-4C5B62FD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BEFF-18DA-4606-9A28-2BA4B798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FF670-0BD8-41D6-8304-5EA42B58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3B86-2048-43BE-A8D3-A6FFCB7A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A28D-77E6-4918-AF86-71EAA175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E7270-F87B-47B2-8546-AB59E765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7443-E07B-4DC4-A24C-9BD3E22D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66E4-4E6F-4461-9750-CF73CC57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3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0D14-E3BF-4B3D-991F-5D2C24FA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7A68F-68C6-4FEB-B1A9-FC59019F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F0D30-A7B1-4766-AB6E-B77D93F0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96BD-5100-4E89-B57B-727B34E3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F4C5-FB99-4F40-BF6A-52ACDC8B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4C34-40E3-40C8-8BB5-93A4F860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54C4-A210-401E-A491-F832F4BE4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5F01-93C7-493E-9103-CE383C4D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9C40F-A39C-4718-8BD6-1585C3C5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C871-D538-4E0A-8A8C-33CDA694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0D725-9B05-4849-8800-5C08DFD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8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38EA-E73B-4F7E-94BE-E18FFAE9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A92EF-AE28-4023-BE4E-FF1E940E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2EE83-3ECB-44DA-B68A-823A2561E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16DA9-57A4-4BF3-931E-64DBED9AA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6127C-CB5F-434C-86E8-00D74C168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A1B3F-DFF6-4A68-9B90-3BD25778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13FF7-52C7-45CD-BD6A-309F4EDB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531CE-7261-42F0-86B4-A0CD8E60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2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8373-3212-4278-BB8D-376D45FB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A600C-B865-490C-9A80-9D4A03C4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97F0-609B-4395-B545-B6939680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FA838-73DC-49E2-8B14-C1480546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6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E633-B45B-47A0-A5E9-A760B124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275E9-23D8-422A-8170-2E77C3B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94551-97D0-4DE8-B613-AAFB61BD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6ED3-82BE-446D-960C-4B687B6A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9317-CBE7-4D8D-A598-5A78FE2B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36B69-FFEA-4531-A04F-A42285E91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C613-7852-4E85-90C4-3F50020F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CF70C-82EA-4CD1-B1E8-B2520B5F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DA340-155C-4D00-B250-32610D2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D8B8-FF4F-4740-94D3-4A252D15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55468-FA5D-4B49-B5C4-CA05C9DD3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76FBA-8A0A-45FF-BDA3-F8F94F0C5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ECAC4-9CF0-4E2E-A1ED-1B69CCA2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50D6-DD53-4234-9F6C-E5DDBAD1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924B1-353B-452C-8E96-4FC83314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7E78C-76FE-44F3-B917-99C32053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EBBB-4A41-4D23-8F86-B29C6EBC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7DB0-9A14-4421-A290-B41C0966E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4A94-1B5A-4BF1-922D-B63DBDCAFE3F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4C22-E79B-467C-9B68-DD7C6EE81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4390-5802-4362-9B9E-0F5CFF2D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info-advice/bullying-abuse-safety/online-mobile-safety/staying-safe-onlin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43E70F1-F035-472C-B499-1C0E46E0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9430E-4FCA-4E73-97D7-45F856EAC966}"/>
              </a:ext>
            </a:extLst>
          </p:cNvPr>
          <p:cNvSpPr txBox="1"/>
          <p:nvPr/>
        </p:nvSpPr>
        <p:spPr>
          <a:xfrm>
            <a:off x="0" y="6088559"/>
            <a:ext cx="380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Online Safety</a:t>
            </a:r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9918E4E-2B72-4B4F-8D8C-FFE9BC0EF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2926281"/>
            <a:ext cx="4042410" cy="2694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B3B70-A1E4-401B-84D4-936E8708EF7C}"/>
              </a:ext>
            </a:extLst>
          </p:cNvPr>
          <p:cNvSpPr txBox="1"/>
          <p:nvPr/>
        </p:nvSpPr>
        <p:spPr>
          <a:xfrm>
            <a:off x="-397554" y="1716102"/>
            <a:ext cx="1285477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How to Stay </a:t>
            </a:r>
            <a:r>
              <a:rPr lang="en-GB" sz="4400" b="1" dirty="0">
                <a:solidFill>
                  <a:srgbClr val="5C9431"/>
                </a:solidFill>
                <a:latin typeface="Libre Baskerville"/>
              </a:rPr>
              <a:t>Safe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Online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3913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C07609B-2C1D-4995-86AE-6AE7A5D8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05" y="2098421"/>
            <a:ext cx="5271551" cy="3106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D53856-20CF-4F3B-9DB5-55802A889144}"/>
              </a:ext>
            </a:extLst>
          </p:cNvPr>
          <p:cNvSpPr txBox="1"/>
          <p:nvPr/>
        </p:nvSpPr>
        <p:spPr>
          <a:xfrm>
            <a:off x="3832209" y="445958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chemeClr val="bg1"/>
                </a:solidFill>
                <a:latin typeface="Libre Baskerville"/>
              </a:rPr>
              <a:t>I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f in doubt, ask!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5035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E5C3D-74A2-474D-B288-B850B7E0EC94}"/>
              </a:ext>
            </a:extLst>
          </p:cNvPr>
          <p:cNvSpPr txBox="1"/>
          <p:nvPr/>
        </p:nvSpPr>
        <p:spPr>
          <a:xfrm>
            <a:off x="4622562" y="2746198"/>
            <a:ext cx="70993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Libre Baskerville" panose="02000000000000000000" pitchFamily="2" charset="0"/>
                <a:hlinkClick r:id="rId3"/>
              </a:rPr>
              <a:t>https://www.childline.org.uk/info-advice/bullying-abuse-safety/online-mobile-safety/staying-safe-online/</a:t>
            </a:r>
            <a:r>
              <a:rPr lang="en-GB" sz="2800" b="1" dirty="0">
                <a:latin typeface="Libre Baskerville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6C70B-361F-4DBA-9D2D-0411FDF2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561" y="4871871"/>
            <a:ext cx="4457929" cy="52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93452-E510-4B7D-A3FF-6F67DBC1DA82}"/>
              </a:ext>
            </a:extLst>
          </p:cNvPr>
          <p:cNvSpPr txBox="1"/>
          <p:nvPr/>
        </p:nvSpPr>
        <p:spPr>
          <a:xfrm>
            <a:off x="647828" y="1316868"/>
            <a:ext cx="116894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Above all, enjoy being a safe Internet user!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9B4CAA57-5E07-4292-A900-1E3661A76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8" y="2461597"/>
            <a:ext cx="3281620" cy="33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F80AC-6492-4642-B3D1-79AC92EFF829}"/>
              </a:ext>
            </a:extLst>
          </p:cNvPr>
          <p:cNvSpPr txBox="1"/>
          <p:nvPr/>
        </p:nvSpPr>
        <p:spPr>
          <a:xfrm>
            <a:off x="88136" y="1525921"/>
            <a:ext cx="12702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It helps us to find information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 that will help us with our home learning.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72B1C-D35D-43E4-8C87-A5A573CC636A}"/>
              </a:ext>
            </a:extLst>
          </p:cNvPr>
          <p:cNvSpPr txBox="1"/>
          <p:nvPr/>
        </p:nvSpPr>
        <p:spPr>
          <a:xfrm>
            <a:off x="88136" y="3142562"/>
            <a:ext cx="119973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can share files and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 pictures with other people very easily.</a:t>
            </a:r>
            <a:r>
              <a:rPr lang="en-US" sz="2800" b="1" dirty="0">
                <a:solidFill>
                  <a:schemeClr val="bg1"/>
                </a:solidFill>
                <a:latin typeface="Libre Baskerville"/>
              </a:rPr>
              <a:t> 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27DB3-D0A7-4BE9-95CE-F72A17B55C36}"/>
              </a:ext>
            </a:extLst>
          </p:cNvPr>
          <p:cNvSpPr txBox="1"/>
          <p:nvPr/>
        </p:nvSpPr>
        <p:spPr>
          <a:xfrm>
            <a:off x="88136" y="4290814"/>
            <a:ext cx="1183946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can communicate with others that</a:t>
            </a:r>
            <a:r>
              <a:rPr lang="en-US" sz="2800" b="1" dirty="0">
                <a:solidFill>
                  <a:schemeClr val="bg1"/>
                </a:solidFill>
                <a:latin typeface="Libre Baskerville"/>
              </a:rPr>
              <a:t> we are never likely to meet face to face.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895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EB981-902A-4391-9BE4-E32D59AD7840}"/>
              </a:ext>
            </a:extLst>
          </p:cNvPr>
          <p:cNvSpPr txBox="1"/>
          <p:nvPr/>
        </p:nvSpPr>
        <p:spPr>
          <a:xfrm>
            <a:off x="643838" y="2299630"/>
            <a:ext cx="562670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Unfortunately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, nothing we see or do online is ever completely private.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ea typeface="Calibri"/>
              <a:cs typeface="Calibri"/>
            </a:endParaRPr>
          </a:p>
        </p:txBody>
      </p:sp>
      <p:pic>
        <p:nvPicPr>
          <p:cNvPr id="9" name="Picture 8" descr="A picture containing electronics, keyboard, computer, sitting&#10;&#10;Description automatically generated">
            <a:extLst>
              <a:ext uri="{FF2B5EF4-FFF2-40B4-BE49-F238E27FC236}">
                <a16:creationId xmlns:a16="http://schemas.microsoft.com/office/drawing/2014/main" id="{D231E74B-F42B-4A5C-9A7D-BC88AFE05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46" y="1230994"/>
            <a:ext cx="4973463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BDB8A-7E5D-46B6-AA3F-B09025F8602E}"/>
              </a:ext>
            </a:extLst>
          </p:cNvPr>
          <p:cNvSpPr txBox="1"/>
          <p:nvPr/>
        </p:nvSpPr>
        <p:spPr>
          <a:xfrm>
            <a:off x="270807" y="1740207"/>
            <a:ext cx="64522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be careful about the information we share online.</a:t>
            </a:r>
            <a:r>
              <a:rPr lang="en-GB" sz="2800" dirty="0">
                <a:solidFill>
                  <a:schemeClr val="bg1"/>
                </a:solidFill>
                <a:latin typeface="Libre Baskerville"/>
              </a:rPr>
              <a:t> 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031DD-AAFF-4661-AC48-A48B92C3819C}"/>
              </a:ext>
            </a:extLst>
          </p:cNvPr>
          <p:cNvSpPr txBox="1"/>
          <p:nvPr/>
        </p:nvSpPr>
        <p:spPr>
          <a:xfrm>
            <a:off x="270807" y="2964325"/>
            <a:ext cx="64522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should not be sharing...</a:t>
            </a:r>
            <a:r>
              <a:rPr lang="en-GB" sz="2800" b="1" dirty="0">
                <a:solidFill>
                  <a:schemeClr val="bg1"/>
                </a:solidFill>
                <a:latin typeface="Libre Baskerville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5685-22EE-408C-ACBD-2815502A9C3F}"/>
              </a:ext>
            </a:extLst>
          </p:cNvPr>
          <p:cNvSpPr txBox="1"/>
          <p:nvPr/>
        </p:nvSpPr>
        <p:spPr>
          <a:xfrm>
            <a:off x="272278" y="3586137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full names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BEE6B-C961-414A-9B78-CC0F3F354987}"/>
              </a:ext>
            </a:extLst>
          </p:cNvPr>
          <p:cNvSpPr txBox="1"/>
          <p:nvPr/>
        </p:nvSpPr>
        <p:spPr>
          <a:xfrm>
            <a:off x="270807" y="4018347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home addresses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EED31-8686-4E27-8D95-1853AC9538AF}"/>
              </a:ext>
            </a:extLst>
          </p:cNvPr>
          <p:cNvSpPr txBox="1"/>
          <p:nvPr/>
        </p:nvSpPr>
        <p:spPr>
          <a:xfrm>
            <a:off x="270807" y="4440565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school details (if relevant)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9FA5D-54C8-4CE7-8E21-5CBE0E34D5D9}"/>
              </a:ext>
            </a:extLst>
          </p:cNvPr>
          <p:cNvSpPr txBox="1"/>
          <p:nvPr/>
        </p:nvSpPr>
        <p:spPr>
          <a:xfrm>
            <a:off x="270807" y="4844214"/>
            <a:ext cx="645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phone numbers or email addresses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pic>
        <p:nvPicPr>
          <p:cNvPr id="14" name="Picture 13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30F1AF5B-840B-48FD-BB64-280D39040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35" y="1826467"/>
            <a:ext cx="3880675" cy="25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AB83F-904A-4389-9888-CB22E3399A46}"/>
              </a:ext>
            </a:extLst>
          </p:cNvPr>
          <p:cNvSpPr txBox="1"/>
          <p:nvPr/>
        </p:nvSpPr>
        <p:spPr>
          <a:xfrm>
            <a:off x="272278" y="2288096"/>
            <a:ext cx="64522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be careful about the information we share online.</a:t>
            </a:r>
            <a:r>
              <a:rPr lang="en-GB" sz="2800" dirty="0">
                <a:solidFill>
                  <a:schemeClr val="bg1"/>
                </a:solidFill>
                <a:latin typeface="Libre Baskerville"/>
              </a:rPr>
              <a:t> </a:t>
            </a:r>
            <a:endParaRPr lang="en-GB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614BD2-6C88-438B-9E1D-6E54CCA711D0}"/>
              </a:ext>
            </a:extLst>
          </p:cNvPr>
          <p:cNvSpPr txBox="1"/>
          <p:nvPr/>
        </p:nvSpPr>
        <p:spPr>
          <a:xfrm>
            <a:off x="367527" y="4149404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personal photographs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1573A-EEB3-4D70-9498-7591B0FF164E}"/>
              </a:ext>
            </a:extLst>
          </p:cNvPr>
          <p:cNvSpPr txBox="1"/>
          <p:nvPr/>
        </p:nvSpPr>
        <p:spPr>
          <a:xfrm>
            <a:off x="272278" y="3488485"/>
            <a:ext cx="64522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should not be sharing…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</p:txBody>
      </p:sp>
      <p:pic>
        <p:nvPicPr>
          <p:cNvPr id="18" name="Picture 17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A3D511BA-4D1F-43E1-9B7D-052558EF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66" y="2122219"/>
            <a:ext cx="4534053" cy="25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2C113-4AC1-4319-84CB-0F3E369F1517}"/>
              </a:ext>
            </a:extLst>
          </p:cNvPr>
          <p:cNvSpPr txBox="1"/>
          <p:nvPr/>
        </p:nvSpPr>
        <p:spPr>
          <a:xfrm>
            <a:off x="265635" y="2822867"/>
            <a:ext cx="645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Passwords may contain…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2B009-A775-447A-8DFD-9B5F1712AF2F}"/>
              </a:ext>
            </a:extLst>
          </p:cNvPr>
          <p:cNvSpPr txBox="1"/>
          <p:nvPr/>
        </p:nvSpPr>
        <p:spPr>
          <a:xfrm>
            <a:off x="264092" y="3454369"/>
            <a:ext cx="645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a mixture of upper/lower-case letters and/or 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742EE-6211-49DC-9CE7-C20E7F0F2A4F}"/>
              </a:ext>
            </a:extLst>
          </p:cNvPr>
          <p:cNvSpPr txBox="1"/>
          <p:nvPr/>
        </p:nvSpPr>
        <p:spPr>
          <a:xfrm>
            <a:off x="261006" y="4483274"/>
            <a:ext cx="645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special characters (# @ 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7CB6A-84A4-4A35-A58D-5DDCE0F31A56}"/>
              </a:ext>
            </a:extLst>
          </p:cNvPr>
          <p:cNvSpPr txBox="1"/>
          <p:nvPr/>
        </p:nvSpPr>
        <p:spPr>
          <a:xfrm>
            <a:off x="261006" y="5157245"/>
            <a:ext cx="810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a word or phrase with a special meaning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20C9D-BE17-425C-82AE-CF1418807688}"/>
              </a:ext>
            </a:extLst>
          </p:cNvPr>
          <p:cNvSpPr txBox="1"/>
          <p:nvPr/>
        </p:nvSpPr>
        <p:spPr>
          <a:xfrm>
            <a:off x="261006" y="1747795"/>
            <a:ext cx="838654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keep passwords private.</a:t>
            </a:r>
            <a:endParaRPr lang="en-GB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cs typeface="Calibri"/>
            </a:endParaRPr>
          </a:p>
        </p:txBody>
      </p:sp>
      <p:pic>
        <p:nvPicPr>
          <p:cNvPr id="14" name="Picture 13" descr="A hand on a keyboard&#10;&#10;Description automatically generated with low confidence">
            <a:extLst>
              <a:ext uri="{FF2B5EF4-FFF2-40B4-BE49-F238E27FC236}">
                <a16:creationId xmlns:a16="http://schemas.microsoft.com/office/drawing/2014/main" id="{9C298D3A-96F1-4437-9609-C4C24C9F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76" y="2317644"/>
            <a:ext cx="3355006" cy="22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54A50-C65C-4D98-80D0-52560558D72A}"/>
              </a:ext>
            </a:extLst>
          </p:cNvPr>
          <p:cNvSpPr txBox="1"/>
          <p:nvPr/>
        </p:nvSpPr>
        <p:spPr>
          <a:xfrm>
            <a:off x="611702" y="2199789"/>
            <a:ext cx="6051264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be careful about downloading files from sources we do not know well or trust.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chemeClr val="bg1"/>
              </a:solidFill>
              <a:latin typeface="Libre Baskervil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Libre Baskerville"/>
              </a:rPr>
              <a:t>If in doubt, ask!</a:t>
            </a:r>
            <a:endParaRPr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ea typeface="Calibri"/>
              <a:cs typeface="Calibri"/>
            </a:endParaRPr>
          </a:p>
        </p:txBody>
      </p:sp>
      <p:pic>
        <p:nvPicPr>
          <p:cNvPr id="16" name="Picture 1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FA43D305-7BFF-48A7-903B-34D1F24A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34" y="2028050"/>
            <a:ext cx="3885374" cy="25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EDAB2-E23D-4897-8FA7-E920FE58D5BF}"/>
              </a:ext>
            </a:extLst>
          </p:cNvPr>
          <p:cNvSpPr txBox="1"/>
          <p:nvPr/>
        </p:nvSpPr>
        <p:spPr>
          <a:xfrm>
            <a:off x="611702" y="2540011"/>
            <a:ext cx="605126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It is a good idea to show an adult the messages you receive.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</p:txBody>
      </p:sp>
      <p:pic>
        <p:nvPicPr>
          <p:cNvPr id="7" name="Picture 6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37832847-7F57-4C45-824A-8752D0C6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67" y="2038119"/>
            <a:ext cx="3883907" cy="2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C33A0-6522-4E28-893A-946F934E35BE}"/>
              </a:ext>
            </a:extLst>
          </p:cNvPr>
          <p:cNvSpPr txBox="1"/>
          <p:nvPr/>
        </p:nvSpPr>
        <p:spPr>
          <a:xfrm>
            <a:off x="298927" y="1517946"/>
            <a:ext cx="869083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Think about sending messages or posting anything online.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439D6-9DCA-4F6A-83E4-1A0821D0ED95}"/>
              </a:ext>
            </a:extLst>
          </p:cNvPr>
          <p:cNvSpPr txBox="1"/>
          <p:nvPr/>
        </p:nvSpPr>
        <p:spPr>
          <a:xfrm>
            <a:off x="298927" y="2603147"/>
            <a:ext cx="814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Don’t post anything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 that you that you wouldn’t want adults or other children to read.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5DF93-0DD3-4C03-94B8-ED74464E5746}"/>
              </a:ext>
            </a:extLst>
          </p:cNvPr>
          <p:cNvSpPr txBox="1"/>
          <p:nvPr/>
        </p:nvSpPr>
        <p:spPr>
          <a:xfrm>
            <a:off x="298927" y="4097502"/>
            <a:ext cx="814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Be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 respectful and considerate to others. Don’t post anything you wouldn’t want to receive yourself.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D3D28ED4-CCED-4243-9E0C-C544B820F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1" y="2321909"/>
            <a:ext cx="3347133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C04E681B954C91AA5B1296A3052B" ma:contentTypeVersion="8" ma:contentTypeDescription="Create a new document." ma:contentTypeScope="" ma:versionID="17b85898f758240e297cbfbab7976078">
  <xsd:schema xmlns:xsd="http://www.w3.org/2001/XMLSchema" xmlns:xs="http://www.w3.org/2001/XMLSchema" xmlns:p="http://schemas.microsoft.com/office/2006/metadata/properties" xmlns:ns2="2dfbb81e-0653-421a-bdce-df16c174df71" xmlns:ns3="d10dafba-be75-4f4b-b6a3-8e27594e0825" targetNamespace="http://schemas.microsoft.com/office/2006/metadata/properties" ma:root="true" ma:fieldsID="b1bf8886032c84a45dbfb6909122742f" ns2:_="" ns3:_="">
    <xsd:import namespace="2dfbb81e-0653-421a-bdce-df16c174df71"/>
    <xsd:import namespace="d10dafba-be75-4f4b-b6a3-8e27594e08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bb81e-0653-421a-bdce-df16c174d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dafba-be75-4f4b-b6a3-8e27594e08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CC39F4-807C-4CAC-B7C9-D729D3AC41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6B8BF6-635E-4237-ABDD-F1F30BB802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213CD-08A2-4A0E-9482-7610F5101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bb81e-0653-421a-bdce-df16c174df71"/>
    <ds:schemaRef ds:uri="d10dafba-be75-4f4b-b6a3-8e27594e08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273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Myers</dc:creator>
  <cp:lastModifiedBy>Jonathan Coles</cp:lastModifiedBy>
  <cp:revision>7</cp:revision>
  <dcterms:created xsi:type="dcterms:W3CDTF">2022-02-04T16:53:29Z</dcterms:created>
  <dcterms:modified xsi:type="dcterms:W3CDTF">2022-09-30T10:10:18Z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0x01010043CAC04E681B954C91AA5B1296A3052B</vt:lpwstr>
  </property>
</Properties>
</file>