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0" r:id="rId5"/>
    <p:sldId id="288" r:id="rId6"/>
    <p:sldId id="281" r:id="rId7"/>
    <p:sldId id="282" r:id="rId8"/>
    <p:sldId id="283" r:id="rId9"/>
    <p:sldId id="284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E31BA-B702-4B36-81A6-23CCE06C68F2}" v="8" dt="2022-04-19T13:26:59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Coles" userId="29a124065b34fc92" providerId="LiveId" clId="{A48E31BA-B702-4B36-81A6-23CCE06C68F2}"/>
    <pc:docChg chg="undo custSel addSld delSld modSld">
      <pc:chgData name="Jonathan Coles" userId="29a124065b34fc92" providerId="LiveId" clId="{A48E31BA-B702-4B36-81A6-23CCE06C68F2}" dt="2022-04-19T13:27:15.504" v="106" actId="1076"/>
      <pc:docMkLst>
        <pc:docMk/>
      </pc:docMkLst>
      <pc:sldChg chg="addSp delSp modSp mod delAnim modAnim">
        <pc:chgData name="Jonathan Coles" userId="29a124065b34fc92" providerId="LiveId" clId="{A48E31BA-B702-4B36-81A6-23CCE06C68F2}" dt="2022-04-19T13:27:15.504" v="106" actId="1076"/>
        <pc:sldMkLst>
          <pc:docMk/>
          <pc:sldMk cId="589543817" sldId="258"/>
        </pc:sldMkLst>
        <pc:spChg chg="del">
          <ac:chgData name="Jonathan Coles" userId="29a124065b34fc92" providerId="LiveId" clId="{A48E31BA-B702-4B36-81A6-23CCE06C68F2}" dt="2022-04-19T13:16:29.385" v="0" actId="478"/>
          <ac:spMkLst>
            <pc:docMk/>
            <pc:sldMk cId="589543817" sldId="258"/>
            <ac:spMk id="5" creationId="{285F80AC-6492-4642-B3D1-79AC92EFF829}"/>
          </ac:spMkLst>
        </pc:spChg>
        <pc:spChg chg="del">
          <ac:chgData name="Jonathan Coles" userId="29a124065b34fc92" providerId="LiveId" clId="{A48E31BA-B702-4B36-81A6-23CCE06C68F2}" dt="2022-04-19T13:16:29.385" v="0" actId="478"/>
          <ac:spMkLst>
            <pc:docMk/>
            <pc:sldMk cId="589543817" sldId="258"/>
            <ac:spMk id="6" creationId="{CB572B1C-D35D-43E4-8C87-A5A573CC636A}"/>
          </ac:spMkLst>
        </pc:spChg>
        <pc:spChg chg="del">
          <ac:chgData name="Jonathan Coles" userId="29a124065b34fc92" providerId="LiveId" clId="{A48E31BA-B702-4B36-81A6-23CCE06C68F2}" dt="2022-04-19T13:16:29.385" v="0" actId="478"/>
          <ac:spMkLst>
            <pc:docMk/>
            <pc:sldMk cId="589543817" sldId="258"/>
            <ac:spMk id="7" creationId="{C0827DB3-D0A7-4BE9-95CE-F72A17B55C36}"/>
          </ac:spMkLst>
        </pc:spChg>
        <pc:spChg chg="add mod">
          <ac:chgData name="Jonathan Coles" userId="29a124065b34fc92" providerId="LiveId" clId="{A48E31BA-B702-4B36-81A6-23CCE06C68F2}" dt="2022-04-19T13:27:04.746" v="102" actId="1076"/>
          <ac:spMkLst>
            <pc:docMk/>
            <pc:sldMk cId="589543817" sldId="258"/>
            <ac:spMk id="8" creationId="{107429C7-3786-4C39-BD11-C2AFE795CB88}"/>
          </ac:spMkLst>
        </pc:spChg>
        <pc:spChg chg="add mod">
          <ac:chgData name="Jonathan Coles" userId="29a124065b34fc92" providerId="LiveId" clId="{A48E31BA-B702-4B36-81A6-23CCE06C68F2}" dt="2022-04-19T13:27:11.915" v="105" actId="1076"/>
          <ac:spMkLst>
            <pc:docMk/>
            <pc:sldMk cId="589543817" sldId="258"/>
            <ac:spMk id="9" creationId="{BF6B0286-08E8-4C41-A6E3-7AC8830D264E}"/>
          </ac:spMkLst>
        </pc:spChg>
        <pc:spChg chg="add mod">
          <ac:chgData name="Jonathan Coles" userId="29a124065b34fc92" providerId="LiveId" clId="{A48E31BA-B702-4B36-81A6-23CCE06C68F2}" dt="2022-04-19T13:27:15.504" v="106" actId="1076"/>
          <ac:spMkLst>
            <pc:docMk/>
            <pc:sldMk cId="589543817" sldId="258"/>
            <ac:spMk id="10" creationId="{6CAAA40A-D195-4909-890F-B025AF2D9821}"/>
          </ac:spMkLst>
        </pc:spChg>
        <pc:picChg chg="mod">
          <ac:chgData name="Jonathan Coles" userId="29a124065b34fc92" providerId="LiveId" clId="{A48E31BA-B702-4B36-81A6-23CCE06C68F2}" dt="2022-04-19T13:27:08.139" v="104" actId="1076"/>
          <ac:picMkLst>
            <pc:docMk/>
            <pc:sldMk cId="589543817" sldId="258"/>
            <ac:picMk id="3" creationId="{2CB4440A-C371-41FB-82C8-02222F9CE0FD}"/>
          </ac:picMkLst>
        </pc:picChg>
      </pc:sldChg>
      <pc:sldChg chg="addSp delSp modSp mod delAnim">
        <pc:chgData name="Jonathan Coles" userId="29a124065b34fc92" providerId="LiveId" clId="{A48E31BA-B702-4B36-81A6-23CCE06C68F2}" dt="2022-04-19T13:19:55.810" v="14" actId="1076"/>
        <pc:sldMkLst>
          <pc:docMk/>
          <pc:sldMk cId="2960947102" sldId="280"/>
        </pc:sldMkLst>
        <pc:spChg chg="del">
          <ac:chgData name="Jonathan Coles" userId="29a124065b34fc92" providerId="LiveId" clId="{A48E31BA-B702-4B36-81A6-23CCE06C68F2}" dt="2022-04-19T13:19:19.655" v="7" actId="478"/>
          <ac:spMkLst>
            <pc:docMk/>
            <pc:sldMk cId="2960947102" sldId="280"/>
            <ac:spMk id="5" creationId="{BD8BDB8A-7E5D-46B6-AA3F-B09025F8602E}"/>
          </ac:spMkLst>
        </pc:spChg>
        <pc:spChg chg="del">
          <ac:chgData name="Jonathan Coles" userId="29a124065b34fc92" providerId="LiveId" clId="{A48E31BA-B702-4B36-81A6-23CCE06C68F2}" dt="2022-04-19T13:19:19.655" v="7" actId="478"/>
          <ac:spMkLst>
            <pc:docMk/>
            <pc:sldMk cId="2960947102" sldId="280"/>
            <ac:spMk id="6" creationId="{67D031DD-AAFF-4661-AC48-A48B92C3819C}"/>
          </ac:spMkLst>
        </pc:spChg>
        <pc:spChg chg="del">
          <ac:chgData name="Jonathan Coles" userId="29a124065b34fc92" providerId="LiveId" clId="{A48E31BA-B702-4B36-81A6-23CCE06C68F2}" dt="2022-04-19T13:19:19.655" v="7" actId="478"/>
          <ac:spMkLst>
            <pc:docMk/>
            <pc:sldMk cId="2960947102" sldId="280"/>
            <ac:spMk id="7" creationId="{2C955685-22EE-408C-ACBD-2815502A9C3F}"/>
          </ac:spMkLst>
        </pc:spChg>
        <pc:spChg chg="del">
          <ac:chgData name="Jonathan Coles" userId="29a124065b34fc92" providerId="LiveId" clId="{A48E31BA-B702-4B36-81A6-23CCE06C68F2}" dt="2022-04-19T13:19:19.655" v="7" actId="478"/>
          <ac:spMkLst>
            <pc:docMk/>
            <pc:sldMk cId="2960947102" sldId="280"/>
            <ac:spMk id="10" creationId="{8C1BEE6B-C961-414A-9B78-CC0F3F354987}"/>
          </ac:spMkLst>
        </pc:spChg>
        <pc:spChg chg="del">
          <ac:chgData name="Jonathan Coles" userId="29a124065b34fc92" providerId="LiveId" clId="{A48E31BA-B702-4B36-81A6-23CCE06C68F2}" dt="2022-04-19T13:19:19.655" v="7" actId="478"/>
          <ac:spMkLst>
            <pc:docMk/>
            <pc:sldMk cId="2960947102" sldId="280"/>
            <ac:spMk id="11" creationId="{E31EED31-8686-4E27-8D95-1853AC9538AF}"/>
          </ac:spMkLst>
        </pc:spChg>
        <pc:spChg chg="del">
          <ac:chgData name="Jonathan Coles" userId="29a124065b34fc92" providerId="LiveId" clId="{A48E31BA-B702-4B36-81A6-23CCE06C68F2}" dt="2022-04-19T13:19:19.655" v="7" actId="478"/>
          <ac:spMkLst>
            <pc:docMk/>
            <pc:sldMk cId="2960947102" sldId="280"/>
            <ac:spMk id="12" creationId="{3429FA5D-54C8-4CE7-8E21-5CBE0E34D5D9}"/>
          </ac:spMkLst>
        </pc:spChg>
        <pc:spChg chg="add mod">
          <ac:chgData name="Jonathan Coles" userId="29a124065b34fc92" providerId="LiveId" clId="{A48E31BA-B702-4B36-81A6-23CCE06C68F2}" dt="2022-04-19T13:19:52.126" v="13" actId="1076"/>
          <ac:spMkLst>
            <pc:docMk/>
            <pc:sldMk cId="2960947102" sldId="280"/>
            <ac:spMk id="15" creationId="{8C148C15-A0C4-44C0-94BD-4D3627C77987}"/>
          </ac:spMkLst>
        </pc:spChg>
        <pc:picChg chg="del">
          <ac:chgData name="Jonathan Coles" userId="29a124065b34fc92" providerId="LiveId" clId="{A48E31BA-B702-4B36-81A6-23CCE06C68F2}" dt="2022-04-19T13:19:23.046" v="9" actId="478"/>
          <ac:picMkLst>
            <pc:docMk/>
            <pc:sldMk cId="2960947102" sldId="280"/>
            <ac:picMk id="14" creationId="{30F1AF5B-840B-48FD-BB64-280D39040A4A}"/>
          </ac:picMkLst>
        </pc:picChg>
        <pc:picChg chg="add mod">
          <ac:chgData name="Jonathan Coles" userId="29a124065b34fc92" providerId="LiveId" clId="{A48E31BA-B702-4B36-81A6-23CCE06C68F2}" dt="2022-04-19T13:19:55.810" v="14" actId="1076"/>
          <ac:picMkLst>
            <pc:docMk/>
            <pc:sldMk cId="2960947102" sldId="280"/>
            <ac:picMk id="16" creationId="{E0A7B575-2247-4E8A-BAE5-D81CF6F913E2}"/>
          </ac:picMkLst>
        </pc:picChg>
      </pc:sldChg>
      <pc:sldChg chg="modSp mod">
        <pc:chgData name="Jonathan Coles" userId="29a124065b34fc92" providerId="LiveId" clId="{A48E31BA-B702-4B36-81A6-23CCE06C68F2}" dt="2022-04-19T13:20:34.092" v="15" actId="20577"/>
        <pc:sldMkLst>
          <pc:docMk/>
          <pc:sldMk cId="2127453866" sldId="283"/>
        </pc:sldMkLst>
        <pc:spChg chg="mod">
          <ac:chgData name="Jonathan Coles" userId="29a124065b34fc92" providerId="LiveId" clId="{A48E31BA-B702-4B36-81A6-23CCE06C68F2}" dt="2022-04-19T13:20:34.092" v="15" actId="20577"/>
          <ac:spMkLst>
            <pc:docMk/>
            <pc:sldMk cId="2127453866" sldId="283"/>
            <ac:spMk id="15" creationId="{21F54A50-C65C-4D98-80D0-52560558D72A}"/>
          </ac:spMkLst>
        </pc:spChg>
      </pc:sldChg>
      <pc:sldChg chg="addSp delSp modSp mod">
        <pc:chgData name="Jonathan Coles" userId="29a124065b34fc92" providerId="LiveId" clId="{A48E31BA-B702-4B36-81A6-23CCE06C68F2}" dt="2022-04-19T13:22:30.506" v="77" actId="1076"/>
        <pc:sldMkLst>
          <pc:docMk/>
          <pc:sldMk cId="2298682762" sldId="284"/>
        </pc:sldMkLst>
        <pc:spChg chg="del">
          <ac:chgData name="Jonathan Coles" userId="29a124065b34fc92" providerId="LiveId" clId="{A48E31BA-B702-4B36-81A6-23CCE06C68F2}" dt="2022-04-19T13:21:16.232" v="16" actId="478"/>
          <ac:spMkLst>
            <pc:docMk/>
            <pc:sldMk cId="2298682762" sldId="284"/>
            <ac:spMk id="6" creationId="{D87EDAB2-E23D-4897-8FA7-E920FE58D5BF}"/>
          </ac:spMkLst>
        </pc:spChg>
        <pc:spChg chg="add mod">
          <ac:chgData name="Jonathan Coles" userId="29a124065b34fc92" providerId="LiveId" clId="{A48E31BA-B702-4B36-81A6-23CCE06C68F2}" dt="2022-04-19T13:22:30.506" v="77" actId="1076"/>
          <ac:spMkLst>
            <pc:docMk/>
            <pc:sldMk cId="2298682762" sldId="284"/>
            <ac:spMk id="8" creationId="{CB561364-DF42-418F-AFF9-E93CEF5C6B6A}"/>
          </ac:spMkLst>
        </pc:spChg>
        <pc:picChg chg="del">
          <ac:chgData name="Jonathan Coles" userId="29a124065b34fc92" providerId="LiveId" clId="{A48E31BA-B702-4B36-81A6-23CCE06C68F2}" dt="2022-04-19T13:21:18.920" v="18" actId="478"/>
          <ac:picMkLst>
            <pc:docMk/>
            <pc:sldMk cId="2298682762" sldId="284"/>
            <ac:picMk id="7" creationId="{37832847-7F57-4C45-824A-8752D0C66416}"/>
          </ac:picMkLst>
        </pc:picChg>
        <pc:picChg chg="add mod">
          <ac:chgData name="Jonathan Coles" userId="29a124065b34fc92" providerId="LiveId" clId="{A48E31BA-B702-4B36-81A6-23CCE06C68F2}" dt="2022-04-19T13:22:25.605" v="76" actId="1076"/>
          <ac:picMkLst>
            <pc:docMk/>
            <pc:sldMk cId="2298682762" sldId="284"/>
            <ac:picMk id="9" creationId="{C5C53E7C-2ED5-41B0-A46E-1994C9A64283}"/>
          </ac:picMkLst>
        </pc:picChg>
      </pc:sldChg>
      <pc:sldChg chg="del">
        <pc:chgData name="Jonathan Coles" userId="29a124065b34fc92" providerId="LiveId" clId="{A48E31BA-B702-4B36-81A6-23CCE06C68F2}" dt="2022-04-19T13:23:06.087" v="78" actId="47"/>
        <pc:sldMkLst>
          <pc:docMk/>
          <pc:sldMk cId="3530487186" sldId="285"/>
        </pc:sldMkLst>
      </pc:sldChg>
      <pc:sldChg chg="del">
        <pc:chgData name="Jonathan Coles" userId="29a124065b34fc92" providerId="LiveId" clId="{A48E31BA-B702-4B36-81A6-23CCE06C68F2}" dt="2022-04-19T13:23:06.087" v="78" actId="47"/>
        <pc:sldMkLst>
          <pc:docMk/>
          <pc:sldMk cId="4150353256" sldId="286"/>
        </pc:sldMkLst>
      </pc:sldChg>
      <pc:sldChg chg="addSp delSp modSp del mod delAnim">
        <pc:chgData name="Jonathan Coles" userId="29a124065b34fc92" providerId="LiveId" clId="{A48E31BA-B702-4B36-81A6-23CCE06C68F2}" dt="2022-04-19T13:24:59.434" v="91" actId="47"/>
        <pc:sldMkLst>
          <pc:docMk/>
          <pc:sldMk cId="915651202" sldId="287"/>
        </pc:sldMkLst>
        <pc:spChg chg="del">
          <ac:chgData name="Jonathan Coles" userId="29a124065b34fc92" providerId="LiveId" clId="{A48E31BA-B702-4B36-81A6-23CCE06C68F2}" dt="2022-04-19T13:23:34.524" v="79" actId="478"/>
          <ac:spMkLst>
            <pc:docMk/>
            <pc:sldMk cId="915651202" sldId="287"/>
            <ac:spMk id="5" creationId="{8D2E5C3D-74A2-474D-B288-B850B7E0EC94}"/>
          </ac:spMkLst>
        </pc:spChg>
        <pc:spChg chg="del">
          <ac:chgData name="Jonathan Coles" userId="29a124065b34fc92" providerId="LiveId" clId="{A48E31BA-B702-4B36-81A6-23CCE06C68F2}" dt="2022-04-19T13:23:34.524" v="79" actId="478"/>
          <ac:spMkLst>
            <pc:docMk/>
            <pc:sldMk cId="915651202" sldId="287"/>
            <ac:spMk id="7" creationId="{F4B93452-E510-4B7D-A3FF-6F67DBC1DA82}"/>
          </ac:spMkLst>
        </pc:spChg>
        <pc:spChg chg="add mod">
          <ac:chgData name="Jonathan Coles" userId="29a124065b34fc92" providerId="LiveId" clId="{A48E31BA-B702-4B36-81A6-23CCE06C68F2}" dt="2022-04-19T13:23:35.600" v="80"/>
          <ac:spMkLst>
            <pc:docMk/>
            <pc:sldMk cId="915651202" sldId="287"/>
            <ac:spMk id="9" creationId="{3B65611A-F304-4E9E-9696-779842C82025}"/>
          </ac:spMkLst>
        </pc:spChg>
        <pc:spChg chg="add mod">
          <ac:chgData name="Jonathan Coles" userId="29a124065b34fc92" providerId="LiveId" clId="{A48E31BA-B702-4B36-81A6-23CCE06C68F2}" dt="2022-04-19T13:23:46.601" v="81" actId="255"/>
          <ac:spMkLst>
            <pc:docMk/>
            <pc:sldMk cId="915651202" sldId="287"/>
            <ac:spMk id="15" creationId="{594299C2-9E15-49D4-9EC8-AA9B351E84C3}"/>
          </ac:spMkLst>
        </pc:spChg>
        <pc:picChg chg="del">
          <ac:chgData name="Jonathan Coles" userId="29a124065b34fc92" providerId="LiveId" clId="{A48E31BA-B702-4B36-81A6-23CCE06C68F2}" dt="2022-04-19T13:23:34.524" v="79" actId="478"/>
          <ac:picMkLst>
            <pc:docMk/>
            <pc:sldMk cId="915651202" sldId="287"/>
            <ac:picMk id="3" creationId="{2CB4440A-C371-41FB-82C8-02222F9CE0FD}"/>
          </ac:picMkLst>
        </pc:picChg>
        <pc:picChg chg="del">
          <ac:chgData name="Jonathan Coles" userId="29a124065b34fc92" providerId="LiveId" clId="{A48E31BA-B702-4B36-81A6-23CCE06C68F2}" dt="2022-04-19T13:23:34.524" v="79" actId="478"/>
          <ac:picMkLst>
            <pc:docMk/>
            <pc:sldMk cId="915651202" sldId="287"/>
            <ac:picMk id="6" creationId="{4F56C70B-361F-4DBA-9D2D-0411FDF2E193}"/>
          </ac:picMkLst>
        </pc:picChg>
        <pc:picChg chg="del">
          <ac:chgData name="Jonathan Coles" userId="29a124065b34fc92" providerId="LiveId" clId="{A48E31BA-B702-4B36-81A6-23CCE06C68F2}" dt="2022-04-19T13:23:34.524" v="79" actId="478"/>
          <ac:picMkLst>
            <pc:docMk/>
            <pc:sldMk cId="915651202" sldId="287"/>
            <ac:picMk id="8" creationId="{9B4CAA57-5E07-4292-A900-1E3661A7614C}"/>
          </ac:picMkLst>
        </pc:picChg>
        <pc:picChg chg="add mod">
          <ac:chgData name="Jonathan Coles" userId="29a124065b34fc92" providerId="LiveId" clId="{A48E31BA-B702-4B36-81A6-23CCE06C68F2}" dt="2022-04-19T13:23:35.600" v="80"/>
          <ac:picMkLst>
            <pc:docMk/>
            <pc:sldMk cId="915651202" sldId="287"/>
            <ac:picMk id="10" creationId="{76A19B3F-BFD8-44F3-8328-3ADBEAFE6EE9}"/>
          </ac:picMkLst>
        </pc:picChg>
        <pc:picChg chg="add mod">
          <ac:chgData name="Jonathan Coles" userId="29a124065b34fc92" providerId="LiveId" clId="{A48E31BA-B702-4B36-81A6-23CCE06C68F2}" dt="2022-04-19T13:23:35.600" v="80"/>
          <ac:picMkLst>
            <pc:docMk/>
            <pc:sldMk cId="915651202" sldId="287"/>
            <ac:picMk id="11" creationId="{D08F8588-8F2F-402E-B4ED-131A4E076FD6}"/>
          </ac:picMkLst>
        </pc:picChg>
        <pc:picChg chg="add mod">
          <ac:chgData name="Jonathan Coles" userId="29a124065b34fc92" providerId="LiveId" clId="{A48E31BA-B702-4B36-81A6-23CCE06C68F2}" dt="2022-04-19T13:23:35.600" v="80"/>
          <ac:picMkLst>
            <pc:docMk/>
            <pc:sldMk cId="915651202" sldId="287"/>
            <ac:picMk id="13" creationId="{DF794DBC-721C-45E7-B565-79397C947289}"/>
          </ac:picMkLst>
        </pc:picChg>
      </pc:sldChg>
      <pc:sldChg chg="add">
        <pc:chgData name="Jonathan Coles" userId="29a124065b34fc92" providerId="LiveId" clId="{A48E31BA-B702-4B36-81A6-23CCE06C68F2}" dt="2022-04-19T13:17:53.202" v="6" actId="2890"/>
        <pc:sldMkLst>
          <pc:docMk/>
          <pc:sldMk cId="2418647437" sldId="288"/>
        </pc:sldMkLst>
      </pc:sldChg>
      <pc:sldChg chg="addSp delSp modSp add mod">
        <pc:chgData name="Jonathan Coles" userId="29a124065b34fc92" providerId="LiveId" clId="{A48E31BA-B702-4B36-81A6-23CCE06C68F2}" dt="2022-04-19T13:26:11.424" v="100" actId="1076"/>
        <pc:sldMkLst>
          <pc:docMk/>
          <pc:sldMk cId="3179034037" sldId="289"/>
        </pc:sldMkLst>
        <pc:spChg chg="add mod">
          <ac:chgData name="Jonathan Coles" userId="29a124065b34fc92" providerId="LiveId" clId="{A48E31BA-B702-4B36-81A6-23CCE06C68F2}" dt="2022-04-19T13:26:11.424" v="100" actId="1076"/>
          <ac:spMkLst>
            <pc:docMk/>
            <pc:sldMk cId="3179034037" sldId="289"/>
            <ac:spMk id="6" creationId="{FFB95966-9352-439C-B88F-436C45E9DF24}"/>
          </ac:spMkLst>
        </pc:spChg>
        <pc:spChg chg="del">
          <ac:chgData name="Jonathan Coles" userId="29a124065b34fc92" providerId="LiveId" clId="{A48E31BA-B702-4B36-81A6-23CCE06C68F2}" dt="2022-04-19T13:24:03.470" v="83" actId="478"/>
          <ac:spMkLst>
            <pc:docMk/>
            <pc:sldMk cId="3179034037" sldId="289"/>
            <ac:spMk id="8" creationId="{CB561364-DF42-418F-AFF9-E93CEF5C6B6A}"/>
          </ac:spMkLst>
        </pc:spChg>
        <pc:spChg chg="add mod">
          <ac:chgData name="Jonathan Coles" userId="29a124065b34fc92" providerId="LiveId" clId="{A48E31BA-B702-4B36-81A6-23CCE06C68F2}" dt="2022-04-19T13:25:09.022" v="93" actId="1076"/>
          <ac:spMkLst>
            <pc:docMk/>
            <pc:sldMk cId="3179034037" sldId="289"/>
            <ac:spMk id="12" creationId="{C9FED11A-7FEC-40BB-90BF-F39E7B35490D}"/>
          </ac:spMkLst>
        </pc:spChg>
        <pc:spChg chg="del mod">
          <ac:chgData name="Jonathan Coles" userId="29a124065b34fc92" providerId="LiveId" clId="{A48E31BA-B702-4B36-81A6-23CCE06C68F2}" dt="2022-04-19T13:24:09.912" v="85" actId="478"/>
          <ac:spMkLst>
            <pc:docMk/>
            <pc:sldMk cId="3179034037" sldId="289"/>
            <ac:spMk id="13" creationId="{D3683F23-AD21-4647-BE6F-5907CC6A9623}"/>
          </ac:spMkLst>
        </pc:spChg>
        <pc:picChg chg="add mod">
          <ac:chgData name="Jonathan Coles" userId="29a124065b34fc92" providerId="LiveId" clId="{A48E31BA-B702-4B36-81A6-23CCE06C68F2}" dt="2022-04-19T13:24:26.405" v="88" actId="1076"/>
          <ac:picMkLst>
            <pc:docMk/>
            <pc:sldMk cId="3179034037" sldId="289"/>
            <ac:picMk id="7" creationId="{0921C5F2-B09B-46E1-AE44-4D4A70708A8A}"/>
          </ac:picMkLst>
        </pc:picChg>
        <pc:picChg chg="del">
          <ac:chgData name="Jonathan Coles" userId="29a124065b34fc92" providerId="LiveId" clId="{A48E31BA-B702-4B36-81A6-23CCE06C68F2}" dt="2022-04-19T13:24:03.470" v="83" actId="478"/>
          <ac:picMkLst>
            <pc:docMk/>
            <pc:sldMk cId="3179034037" sldId="289"/>
            <ac:picMk id="9" creationId="{C5C53E7C-2ED5-41B0-A46E-1994C9A64283}"/>
          </ac:picMkLst>
        </pc:picChg>
        <pc:picChg chg="add mod">
          <ac:chgData name="Jonathan Coles" userId="29a124065b34fc92" providerId="LiveId" clId="{A48E31BA-B702-4B36-81A6-23CCE06C68F2}" dt="2022-04-19T13:24:26.405" v="88" actId="1076"/>
          <ac:picMkLst>
            <pc:docMk/>
            <pc:sldMk cId="3179034037" sldId="289"/>
            <ac:picMk id="10" creationId="{7641311C-0523-4FF6-A31F-9C5748582232}"/>
          </ac:picMkLst>
        </pc:picChg>
        <pc:picChg chg="add mod">
          <ac:chgData name="Jonathan Coles" userId="29a124065b34fc92" providerId="LiveId" clId="{A48E31BA-B702-4B36-81A6-23CCE06C68F2}" dt="2022-04-19T13:24:26.405" v="88" actId="1076"/>
          <ac:picMkLst>
            <pc:docMk/>
            <pc:sldMk cId="3179034037" sldId="289"/>
            <ac:picMk id="11" creationId="{5783C416-6A1F-4D1E-8128-3A501B2C1DF2}"/>
          </ac:picMkLst>
        </pc:picChg>
      </pc:sldChg>
      <pc:sldChg chg="addSp delSp modSp add mod">
        <pc:chgData name="Jonathan Coles" userId="29a124065b34fc92" providerId="LiveId" clId="{A48E31BA-B702-4B36-81A6-23CCE06C68F2}" dt="2022-04-19T13:25:58.083" v="98" actId="1076"/>
        <pc:sldMkLst>
          <pc:docMk/>
          <pc:sldMk cId="838173979" sldId="290"/>
        </pc:sldMkLst>
        <pc:spChg chg="del">
          <ac:chgData name="Jonathan Coles" userId="29a124065b34fc92" providerId="LiveId" clId="{A48E31BA-B702-4B36-81A6-23CCE06C68F2}" dt="2022-04-19T13:25:49.110" v="95" actId="478"/>
          <ac:spMkLst>
            <pc:docMk/>
            <pc:sldMk cId="838173979" sldId="290"/>
            <ac:spMk id="6" creationId="{FFB95966-9352-439C-B88F-436C45E9DF24}"/>
          </ac:spMkLst>
        </pc:spChg>
        <pc:spChg chg="add mod">
          <ac:chgData name="Jonathan Coles" userId="29a124065b34fc92" providerId="LiveId" clId="{A48E31BA-B702-4B36-81A6-23CCE06C68F2}" dt="2022-04-19T13:25:58.083" v="98" actId="1076"/>
          <ac:spMkLst>
            <pc:docMk/>
            <pc:sldMk cId="838173979" sldId="290"/>
            <ac:spMk id="8" creationId="{B77B8AEF-C63A-4FE2-87B9-5A40EB4F1C0F}"/>
          </ac:spMkLst>
        </pc:spChg>
        <pc:spChg chg="add mod">
          <ac:chgData name="Jonathan Coles" userId="29a124065b34fc92" providerId="LiveId" clId="{A48E31BA-B702-4B36-81A6-23CCE06C68F2}" dt="2022-04-19T13:25:58.083" v="98" actId="1076"/>
          <ac:spMkLst>
            <pc:docMk/>
            <pc:sldMk cId="838173979" sldId="290"/>
            <ac:spMk id="9" creationId="{1774CFEC-B939-496F-9358-33D626A2B973}"/>
          </ac:spMkLst>
        </pc:spChg>
        <pc:spChg chg="mod">
          <ac:chgData name="Jonathan Coles" userId="29a124065b34fc92" providerId="LiveId" clId="{A48E31BA-B702-4B36-81A6-23CCE06C68F2}" dt="2022-04-19T13:25:19.765" v="94" actId="1076"/>
          <ac:spMkLst>
            <pc:docMk/>
            <pc:sldMk cId="838173979" sldId="290"/>
            <ac:spMk id="12" creationId="{C9FED11A-7FEC-40BB-90BF-F39E7B35490D}"/>
          </ac:spMkLst>
        </pc:spChg>
        <pc:picChg chg="del">
          <ac:chgData name="Jonathan Coles" userId="29a124065b34fc92" providerId="LiveId" clId="{A48E31BA-B702-4B36-81A6-23CCE06C68F2}" dt="2022-04-19T13:25:49.110" v="95" actId="478"/>
          <ac:picMkLst>
            <pc:docMk/>
            <pc:sldMk cId="838173979" sldId="290"/>
            <ac:picMk id="7" creationId="{0921C5F2-B09B-46E1-AE44-4D4A70708A8A}"/>
          </ac:picMkLst>
        </pc:picChg>
        <pc:picChg chg="del">
          <ac:chgData name="Jonathan Coles" userId="29a124065b34fc92" providerId="LiveId" clId="{A48E31BA-B702-4B36-81A6-23CCE06C68F2}" dt="2022-04-19T13:25:49.110" v="95" actId="478"/>
          <ac:picMkLst>
            <pc:docMk/>
            <pc:sldMk cId="838173979" sldId="290"/>
            <ac:picMk id="10" creationId="{7641311C-0523-4FF6-A31F-9C5748582232}"/>
          </ac:picMkLst>
        </pc:picChg>
        <pc:picChg chg="del">
          <ac:chgData name="Jonathan Coles" userId="29a124065b34fc92" providerId="LiveId" clId="{A48E31BA-B702-4B36-81A6-23CCE06C68F2}" dt="2022-04-19T13:25:49.110" v="95" actId="478"/>
          <ac:picMkLst>
            <pc:docMk/>
            <pc:sldMk cId="838173979" sldId="290"/>
            <ac:picMk id="11" creationId="{5783C416-6A1F-4D1E-8128-3A501B2C1DF2}"/>
          </ac:picMkLst>
        </pc:picChg>
        <pc:picChg chg="add mod">
          <ac:chgData name="Jonathan Coles" userId="29a124065b34fc92" providerId="LiveId" clId="{A48E31BA-B702-4B36-81A6-23CCE06C68F2}" dt="2022-04-19T13:25:58.083" v="98" actId="1076"/>
          <ac:picMkLst>
            <pc:docMk/>
            <pc:sldMk cId="838173979" sldId="290"/>
            <ac:picMk id="13" creationId="{55B3E5DA-B4B7-46C2-8A82-5B35FF94AF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85B5-91E4-4FDA-91B9-E45A8B772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F1CC6-F26F-4D13-AE9C-9C9405FF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0FD4-8232-42BB-802C-4C819E71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AF9BF-DFE0-4F7A-9012-2182C4A5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5CBAA-76FF-4BDF-8B1E-99B0ACCB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897D-4A7C-4B79-B5B3-C9C68E87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46193-4DC8-40A5-9EAE-41F5411E4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5ECD-E8A6-4488-B0AF-324DCB91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E6EDF-5F8B-4C8E-99A0-D9DA8082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EE2D-1306-4F96-8C02-37B21089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69C9E-B0A2-41C4-AE96-922F062E4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B81F3-A61A-493E-BC36-CE0965F3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F08AF-7D0E-453C-8738-4C5B62FD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1BEFF-18DA-4606-9A28-2BA4B798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FF670-0BD8-41D6-8304-5EA42B58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1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3B86-2048-43BE-A8D3-A6FFCB7A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1A28D-77E6-4918-AF86-71EAA1754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E7270-F87B-47B2-8546-AB59E765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37443-E07B-4DC4-A24C-9BD3E22D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566E4-4E6F-4461-9750-CF73CC57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53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0D14-E3BF-4B3D-991F-5D2C24FA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7A68F-68C6-4FEB-B1A9-FC59019F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F0D30-A7B1-4766-AB6E-B77D93F0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996BD-5100-4E89-B57B-727B34E3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8F4C5-FB99-4F40-BF6A-52ACDC8B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4C34-40E3-40C8-8BB5-93A4F860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54C4-A210-401E-A491-F832F4BE4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5F01-93C7-493E-9103-CE383C4D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9C40F-A39C-4718-8BD6-1585C3C5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3C871-D538-4E0A-8A8C-33CDA694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0D725-9B05-4849-8800-5C08DFDD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8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38EA-E73B-4F7E-94BE-E18FFAE9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A92EF-AE28-4023-BE4E-FF1E940E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2EE83-3ECB-44DA-B68A-823A2561E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16DA9-57A4-4BF3-931E-64DBED9AA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6127C-CB5F-434C-86E8-00D74C168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A1B3F-DFF6-4A68-9B90-3BD25778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713FF7-52C7-45CD-BD6A-309F4EDB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531CE-7261-42F0-86B4-A0CD8E60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2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8373-3212-4278-BB8D-376D45FB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A600C-B865-490C-9A80-9D4A03C4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997F0-609B-4395-B545-B6939680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FA838-73DC-49E2-8B14-C1480546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6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9E633-B45B-47A0-A5E9-A760B124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275E9-23D8-422A-8170-2E77C3BD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94551-97D0-4DE8-B613-AAFB61BD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6ED3-82BE-446D-960C-4B687B6A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9317-CBE7-4D8D-A598-5A78FE2B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36B69-FFEA-4531-A04F-A42285E91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C613-7852-4E85-90C4-3F50020F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CF70C-82EA-4CD1-B1E8-B2520B5F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DA340-155C-4D00-B250-32610D2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6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D8B8-FF4F-4740-94D3-4A252D150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55468-FA5D-4B49-B5C4-CA05C9DD3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76FBA-8A0A-45FF-BDA3-F8F94F0C5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ECAC4-9CF0-4E2E-A1ED-1B69CCA2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50D6-DD53-4234-9F6C-E5DDBAD1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924B1-353B-452C-8E96-4FC83314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7E78C-76FE-44F3-B917-99C32053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EBBB-4A41-4D23-8F86-B29C6EBC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7DB0-9A14-4421-A290-B41C0966E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4A94-1B5A-4BF1-922D-B63DBDCAFE3F}" type="datetimeFigureOut">
              <a:rPr lang="en-GB" smtClean="0"/>
              <a:t>19/04/2022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54C22-E79B-467C-9B68-DD7C6EE81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4390-5802-4362-9B9E-0F5CFF2D6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1920-E1E8-48FE-B1F7-6E9F6AC20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matters.org/parental-controls/entertainment-search-engin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parents/articles/keeping-your-under-five-safe-onlin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bit.ly/3DlhVt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43E70F1-F035-472C-B499-1C0E46E0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C9430E-4FCA-4E73-97D7-45F856EAC966}"/>
              </a:ext>
            </a:extLst>
          </p:cNvPr>
          <p:cNvSpPr txBox="1"/>
          <p:nvPr/>
        </p:nvSpPr>
        <p:spPr>
          <a:xfrm>
            <a:off x="0" y="6088559"/>
            <a:ext cx="3807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Online Safety</a:t>
            </a:r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9918E4E-2B72-4B4F-8D8C-FFE9BC0EF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95" y="2926281"/>
            <a:ext cx="4042410" cy="2694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B3B70-A1E4-401B-84D4-936E8708EF7C}"/>
              </a:ext>
            </a:extLst>
          </p:cNvPr>
          <p:cNvSpPr txBox="1"/>
          <p:nvPr/>
        </p:nvSpPr>
        <p:spPr>
          <a:xfrm>
            <a:off x="-397554" y="1716102"/>
            <a:ext cx="12854778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How to Stay </a:t>
            </a:r>
            <a:r>
              <a:rPr lang="en-GB" sz="4400" b="1" dirty="0">
                <a:solidFill>
                  <a:srgbClr val="5C9431"/>
                </a:solidFill>
                <a:latin typeface="Libre Baskerville"/>
              </a:rPr>
              <a:t>Safe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Online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3913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B95966-9352-439C-B88F-436C45E9DF24}"/>
              </a:ext>
            </a:extLst>
          </p:cNvPr>
          <p:cNvSpPr txBox="1"/>
          <p:nvPr/>
        </p:nvSpPr>
        <p:spPr>
          <a:xfrm>
            <a:off x="2247441" y="4170882"/>
            <a:ext cx="11666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  <a:latin typeface="Libre Baskerville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https://www.internetmatters.org/parental-controls/entertainment-search-engines/</a:t>
            </a:r>
            <a:r>
              <a:rPr lang="en-GB" sz="2800" dirty="0">
                <a:solidFill>
                  <a:srgbClr val="00B0F0"/>
                </a:solidFill>
                <a:latin typeface="Libre Baskerville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21C5F2-B09B-46E1-AE44-4D4A70708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84" y="1701647"/>
            <a:ext cx="3815281" cy="2169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41311C-0523-4FF6-A31F-9C5748582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12" y="1988085"/>
            <a:ext cx="4071869" cy="1880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3C416-6A1F-4D1E-8128-3A501B2C1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295" y="2950653"/>
            <a:ext cx="3647375" cy="9253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FED11A-7FEC-40BB-90BF-F39E7B35490D}"/>
              </a:ext>
            </a:extLst>
          </p:cNvPr>
          <p:cNvSpPr txBox="1"/>
          <p:nvPr/>
        </p:nvSpPr>
        <p:spPr>
          <a:xfrm>
            <a:off x="3273227" y="224601"/>
            <a:ext cx="115016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400" b="1" i="0" u="none" strike="noStrike" dirty="0">
                <a:solidFill>
                  <a:srgbClr val="5C9431"/>
                </a:solidFill>
                <a:effectLst/>
                <a:latin typeface="Libre Baskerville" panose="02000000000000000000" pitchFamily="2" charset="0"/>
              </a:rPr>
              <a:t>Staying Safe Online</a:t>
            </a:r>
            <a:endParaRPr lang="en-US" sz="4400" b="1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3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FED11A-7FEC-40BB-90BF-F39E7B35490D}"/>
              </a:ext>
            </a:extLst>
          </p:cNvPr>
          <p:cNvSpPr txBox="1"/>
          <p:nvPr/>
        </p:nvSpPr>
        <p:spPr>
          <a:xfrm>
            <a:off x="3460514" y="209421"/>
            <a:ext cx="115016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4400" b="1" i="0" u="none" strike="noStrike" dirty="0">
                <a:solidFill>
                  <a:srgbClr val="5C9431"/>
                </a:solidFill>
                <a:effectLst/>
                <a:latin typeface="Libre Baskerville" panose="02000000000000000000" pitchFamily="2" charset="0"/>
              </a:rPr>
              <a:t>Staying Safe Online</a:t>
            </a:r>
            <a:endParaRPr lang="en-US" sz="4400" b="1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B8AEF-C63A-4FE2-87B9-5A40EB4F1C0F}"/>
              </a:ext>
            </a:extLst>
          </p:cNvPr>
          <p:cNvSpPr txBox="1"/>
          <p:nvPr/>
        </p:nvSpPr>
        <p:spPr>
          <a:xfrm>
            <a:off x="633516" y="2169825"/>
            <a:ext cx="110822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  <a:latin typeface="Libre Baskerville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https://www.thinkuknow.co.uk/parents/articles/keeping-your-under-five-safe-online/</a:t>
            </a:r>
            <a:r>
              <a:rPr lang="en-GB" sz="2800" dirty="0">
                <a:solidFill>
                  <a:srgbClr val="00B0F0"/>
                </a:solidFill>
                <a:latin typeface="Libre Baskerville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4CFEC-B939-496F-9358-33D626A2B973}"/>
              </a:ext>
            </a:extLst>
          </p:cNvPr>
          <p:cNvSpPr txBox="1"/>
          <p:nvPr/>
        </p:nvSpPr>
        <p:spPr>
          <a:xfrm>
            <a:off x="633516" y="4000834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  <a:latin typeface="Libre Baskerville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https://bit.ly/3DlhVtd</a:t>
            </a:r>
            <a:r>
              <a:rPr lang="en-GB" sz="2800" dirty="0">
                <a:solidFill>
                  <a:srgbClr val="00B0F0"/>
                </a:solidFill>
                <a:latin typeface="Libre Baskerville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B3E5DA-B4B7-46C2-8A82-5B35FF94A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840" y="4000834"/>
            <a:ext cx="5639090" cy="7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7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7429C7-3786-4C39-BD11-C2AFE795CB88}"/>
              </a:ext>
            </a:extLst>
          </p:cNvPr>
          <p:cNvSpPr txBox="1"/>
          <p:nvPr/>
        </p:nvSpPr>
        <p:spPr>
          <a:xfrm>
            <a:off x="0" y="1776214"/>
            <a:ext cx="1270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It is a fantastic research tool for school work and other projects.</a:t>
            </a:r>
            <a:endParaRPr lang="en-GB" sz="28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B0286-08E8-4C41-A6E3-7AC8830D264E}"/>
              </a:ext>
            </a:extLst>
          </p:cNvPr>
          <p:cNvSpPr txBox="1"/>
          <p:nvPr/>
        </p:nvSpPr>
        <p:spPr>
          <a:xfrm>
            <a:off x="0" y="2772559"/>
            <a:ext cx="11997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It can promote collaboration with others through file/picture sharing.</a:t>
            </a:r>
            <a:endParaRPr lang="en-GB" sz="28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AA40A-D195-4909-890F-B025AF2D9821}"/>
              </a:ext>
            </a:extLst>
          </p:cNvPr>
          <p:cNvSpPr txBox="1"/>
          <p:nvPr/>
        </p:nvSpPr>
        <p:spPr>
          <a:xfrm>
            <a:off x="0" y="4199791"/>
            <a:ext cx="1183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Libre Baskerville" panose="02000000000000000000" pitchFamily="2" charset="0"/>
              </a:rPr>
              <a:t>It is a popular forum for online gaming. </a:t>
            </a:r>
            <a:endParaRPr lang="en-GB" sz="2800" b="1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6EB981-902A-4391-9BE4-E32D59AD7840}"/>
              </a:ext>
            </a:extLst>
          </p:cNvPr>
          <p:cNvSpPr txBox="1"/>
          <p:nvPr/>
        </p:nvSpPr>
        <p:spPr>
          <a:xfrm>
            <a:off x="643838" y="2299630"/>
            <a:ext cx="562670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Unfortunately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, nothing we see or do online is ever completely private.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ea typeface="Calibri"/>
              <a:cs typeface="Calibri"/>
            </a:endParaRPr>
          </a:p>
        </p:txBody>
      </p:sp>
      <p:pic>
        <p:nvPicPr>
          <p:cNvPr id="9" name="Picture 8" descr="A picture containing electronics, keyboard, computer, sitting&#10;&#10;Description automatically generated">
            <a:extLst>
              <a:ext uri="{FF2B5EF4-FFF2-40B4-BE49-F238E27FC236}">
                <a16:creationId xmlns:a16="http://schemas.microsoft.com/office/drawing/2014/main" id="{D231E74B-F42B-4A5C-9A7D-BC88AFE05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46" y="1230994"/>
            <a:ext cx="4973463" cy="3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2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148C15-A0C4-44C0-94BD-4D3627C77987}"/>
              </a:ext>
            </a:extLst>
          </p:cNvPr>
          <p:cNvSpPr txBox="1"/>
          <p:nvPr/>
        </p:nvSpPr>
        <p:spPr>
          <a:xfrm>
            <a:off x="454925" y="2586176"/>
            <a:ext cx="645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Libre Baskerville" panose="02000000000000000000" pitchFamily="2" charset="0"/>
              </a:rPr>
              <a:t>We must ask permission before using the Internet and accessing new sites.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person, sitting, indoor&#10;&#10;Description automatically generated">
            <a:extLst>
              <a:ext uri="{FF2B5EF4-FFF2-40B4-BE49-F238E27FC236}">
                <a16:creationId xmlns:a16="http://schemas.microsoft.com/office/drawing/2014/main" id="{E0A7B575-2247-4E8A-BAE5-D81CF6F91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40" y="2123119"/>
            <a:ext cx="4260347" cy="28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4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BDB8A-7E5D-46B6-AA3F-B09025F8602E}"/>
              </a:ext>
            </a:extLst>
          </p:cNvPr>
          <p:cNvSpPr txBox="1"/>
          <p:nvPr/>
        </p:nvSpPr>
        <p:spPr>
          <a:xfrm>
            <a:off x="270807" y="1740207"/>
            <a:ext cx="64522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must be careful about the information we share online.</a:t>
            </a:r>
            <a:r>
              <a:rPr lang="en-GB" sz="2800" dirty="0">
                <a:solidFill>
                  <a:schemeClr val="bg1"/>
                </a:solidFill>
                <a:latin typeface="Libre Baskerville"/>
              </a:rPr>
              <a:t> 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031DD-AAFF-4661-AC48-A48B92C3819C}"/>
              </a:ext>
            </a:extLst>
          </p:cNvPr>
          <p:cNvSpPr txBox="1"/>
          <p:nvPr/>
        </p:nvSpPr>
        <p:spPr>
          <a:xfrm>
            <a:off x="270807" y="2964325"/>
            <a:ext cx="64522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should not be sharing...</a:t>
            </a:r>
            <a:r>
              <a:rPr lang="en-GB" sz="2800" b="1" dirty="0">
                <a:solidFill>
                  <a:schemeClr val="bg1"/>
                </a:solidFill>
                <a:latin typeface="Libre Baskerville"/>
              </a:rPr>
              <a:t> 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55685-22EE-408C-ACBD-2815502A9C3F}"/>
              </a:ext>
            </a:extLst>
          </p:cNvPr>
          <p:cNvSpPr txBox="1"/>
          <p:nvPr/>
        </p:nvSpPr>
        <p:spPr>
          <a:xfrm>
            <a:off x="272278" y="3586137"/>
            <a:ext cx="64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full names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BEE6B-C961-414A-9B78-CC0F3F354987}"/>
              </a:ext>
            </a:extLst>
          </p:cNvPr>
          <p:cNvSpPr txBox="1"/>
          <p:nvPr/>
        </p:nvSpPr>
        <p:spPr>
          <a:xfrm>
            <a:off x="270807" y="4018347"/>
            <a:ext cx="64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home addresses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EED31-8686-4E27-8D95-1853AC9538AF}"/>
              </a:ext>
            </a:extLst>
          </p:cNvPr>
          <p:cNvSpPr txBox="1"/>
          <p:nvPr/>
        </p:nvSpPr>
        <p:spPr>
          <a:xfrm>
            <a:off x="270807" y="4440565"/>
            <a:ext cx="64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school details (if relevant)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9FA5D-54C8-4CE7-8E21-5CBE0E34D5D9}"/>
              </a:ext>
            </a:extLst>
          </p:cNvPr>
          <p:cNvSpPr txBox="1"/>
          <p:nvPr/>
        </p:nvSpPr>
        <p:spPr>
          <a:xfrm>
            <a:off x="270807" y="4844214"/>
            <a:ext cx="645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phone numbers or email addresses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pic>
        <p:nvPicPr>
          <p:cNvPr id="14" name="Picture 13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30F1AF5B-840B-48FD-BB64-280D39040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35" y="1826467"/>
            <a:ext cx="3880675" cy="25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AB83F-904A-4389-9888-CB22E3399A46}"/>
              </a:ext>
            </a:extLst>
          </p:cNvPr>
          <p:cNvSpPr txBox="1"/>
          <p:nvPr/>
        </p:nvSpPr>
        <p:spPr>
          <a:xfrm>
            <a:off x="272278" y="2288096"/>
            <a:ext cx="64522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must be careful about the information we share online.</a:t>
            </a:r>
            <a:r>
              <a:rPr lang="en-GB" sz="2800" dirty="0">
                <a:solidFill>
                  <a:schemeClr val="bg1"/>
                </a:solidFill>
                <a:latin typeface="Libre Baskerville"/>
              </a:rPr>
              <a:t> </a:t>
            </a:r>
            <a:endParaRPr lang="en-GB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614BD2-6C88-438B-9E1D-6E54CCA711D0}"/>
              </a:ext>
            </a:extLst>
          </p:cNvPr>
          <p:cNvSpPr txBox="1"/>
          <p:nvPr/>
        </p:nvSpPr>
        <p:spPr>
          <a:xfrm>
            <a:off x="367527" y="4149404"/>
            <a:ext cx="645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personal photographs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E1573A-EEB3-4D70-9498-7591B0FF164E}"/>
              </a:ext>
            </a:extLst>
          </p:cNvPr>
          <p:cNvSpPr txBox="1"/>
          <p:nvPr/>
        </p:nvSpPr>
        <p:spPr>
          <a:xfrm>
            <a:off x="272278" y="3488485"/>
            <a:ext cx="645220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should not be sharing…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</a:endParaRPr>
          </a:p>
        </p:txBody>
      </p:sp>
      <p:pic>
        <p:nvPicPr>
          <p:cNvPr id="18" name="Picture 17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A3D511BA-4D1F-43E1-9B7D-052558EF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66" y="2122219"/>
            <a:ext cx="4534053" cy="25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2C113-4AC1-4319-84CB-0F3E369F1517}"/>
              </a:ext>
            </a:extLst>
          </p:cNvPr>
          <p:cNvSpPr txBox="1"/>
          <p:nvPr/>
        </p:nvSpPr>
        <p:spPr>
          <a:xfrm>
            <a:off x="265635" y="2822867"/>
            <a:ext cx="645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Passwords may contain…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2B009-A775-447A-8DFD-9B5F1712AF2F}"/>
              </a:ext>
            </a:extLst>
          </p:cNvPr>
          <p:cNvSpPr txBox="1"/>
          <p:nvPr/>
        </p:nvSpPr>
        <p:spPr>
          <a:xfrm>
            <a:off x="264092" y="3454369"/>
            <a:ext cx="645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a mixture of upper/lower-case letters and/or numbers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742EE-6211-49DC-9CE7-C20E7F0F2A4F}"/>
              </a:ext>
            </a:extLst>
          </p:cNvPr>
          <p:cNvSpPr txBox="1"/>
          <p:nvPr/>
        </p:nvSpPr>
        <p:spPr>
          <a:xfrm>
            <a:off x="261006" y="4483274"/>
            <a:ext cx="645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special characters (# @ 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7CB6A-84A4-4A35-A58D-5DDCE0F31A56}"/>
              </a:ext>
            </a:extLst>
          </p:cNvPr>
          <p:cNvSpPr txBox="1"/>
          <p:nvPr/>
        </p:nvSpPr>
        <p:spPr>
          <a:xfrm>
            <a:off x="261006" y="5157245"/>
            <a:ext cx="8105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a word or phrase with a special meaning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20C9D-BE17-425C-82AE-CF1418807688}"/>
              </a:ext>
            </a:extLst>
          </p:cNvPr>
          <p:cNvSpPr txBox="1"/>
          <p:nvPr/>
        </p:nvSpPr>
        <p:spPr>
          <a:xfrm>
            <a:off x="261006" y="1747795"/>
            <a:ext cx="838654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must keep passwords private.</a:t>
            </a:r>
            <a:endParaRPr lang="en-GB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  <a:cs typeface="Calibri"/>
            </a:endParaRPr>
          </a:p>
        </p:txBody>
      </p:sp>
      <p:pic>
        <p:nvPicPr>
          <p:cNvPr id="14" name="Picture 13" descr="A hand on a keyboard&#10;&#10;Description automatically generated with low confidence">
            <a:extLst>
              <a:ext uri="{FF2B5EF4-FFF2-40B4-BE49-F238E27FC236}">
                <a16:creationId xmlns:a16="http://schemas.microsoft.com/office/drawing/2014/main" id="{9C298D3A-96F1-4437-9609-C4C24C9FF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76" y="2317644"/>
            <a:ext cx="3355006" cy="22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F54A50-C65C-4D98-80D0-52560558D72A}"/>
              </a:ext>
            </a:extLst>
          </p:cNvPr>
          <p:cNvSpPr txBox="1"/>
          <p:nvPr/>
        </p:nvSpPr>
        <p:spPr>
          <a:xfrm>
            <a:off x="611702" y="2199789"/>
            <a:ext cx="6051264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Baskerville"/>
              </a:rPr>
              <a:t>We must be careful about downloading files from sources we do not know well or trust.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bre Baskervil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schemeClr val="bg1"/>
              </a:solidFill>
              <a:latin typeface="Libre Baskerville" panose="02000000000000000000" pitchFamily="2" charset="0"/>
            </a:endParaRPr>
          </a:p>
        </p:txBody>
      </p:sp>
      <p:pic>
        <p:nvPicPr>
          <p:cNvPr id="16" name="Picture 15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FA43D305-7BFF-48A7-903B-34D1F24A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34" y="2028050"/>
            <a:ext cx="3885374" cy="25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B4440A-C371-41FB-82C8-02222F9C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857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683F23-AD21-4647-BE6F-5907CC6A9623}"/>
              </a:ext>
            </a:extLst>
          </p:cNvPr>
          <p:cNvSpPr txBox="1"/>
          <p:nvPr/>
        </p:nvSpPr>
        <p:spPr>
          <a:xfrm>
            <a:off x="3889479" y="315760"/>
            <a:ext cx="1150160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5C9431"/>
                </a:solidFill>
                <a:effectLst/>
                <a:uLnTx/>
                <a:uFillTx/>
                <a:latin typeface="Libre Baskerville"/>
              </a:rPr>
              <a:t>Key messages</a:t>
            </a:r>
            <a:endParaRPr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Libre Baskerville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61364-DF42-418F-AFF9-E93CEF5C6B6A}"/>
              </a:ext>
            </a:extLst>
          </p:cNvPr>
          <p:cNvSpPr txBox="1"/>
          <p:nvPr/>
        </p:nvSpPr>
        <p:spPr>
          <a:xfrm>
            <a:off x="668278" y="2394825"/>
            <a:ext cx="60512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Libre Baskerville" panose="02000000000000000000" pitchFamily="2" charset="0"/>
              </a:rPr>
              <a:t>We should show an adult any messages that are received.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 hand holding a phone&#10;&#10;Description automatically generated with low confidence">
            <a:extLst>
              <a:ext uri="{FF2B5EF4-FFF2-40B4-BE49-F238E27FC236}">
                <a16:creationId xmlns:a16="http://schemas.microsoft.com/office/drawing/2014/main" id="{C5C53E7C-2ED5-41B0-A46E-1994C9A64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85" y="1810930"/>
            <a:ext cx="4211137" cy="28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233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Forte</vt:lpstr>
      <vt:lpstr>Libre Baskerville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Myers</dc:creator>
  <cp:lastModifiedBy>Jonathan Coles</cp:lastModifiedBy>
  <cp:revision>7</cp:revision>
  <dcterms:created xsi:type="dcterms:W3CDTF">2022-02-04T16:53:29Z</dcterms:created>
  <dcterms:modified xsi:type="dcterms:W3CDTF">2022-04-19T13:27:17Z</dcterms:modified>
</cp:coreProperties>
</file>